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51" r:id="rId2"/>
  </p:sldMasterIdLst>
  <p:notesMasterIdLst>
    <p:notesMasterId r:id="rId25"/>
  </p:notesMasterIdLst>
  <p:handoutMasterIdLst>
    <p:handoutMasterId r:id="rId26"/>
  </p:handoutMasterIdLst>
  <p:sldIdLst>
    <p:sldId id="659" r:id="rId3"/>
    <p:sldId id="835" r:id="rId4"/>
    <p:sldId id="836" r:id="rId5"/>
    <p:sldId id="837" r:id="rId6"/>
    <p:sldId id="838" r:id="rId7"/>
    <p:sldId id="839" r:id="rId8"/>
    <p:sldId id="840" r:id="rId9"/>
    <p:sldId id="841" r:id="rId10"/>
    <p:sldId id="842" r:id="rId11"/>
    <p:sldId id="843" r:id="rId12"/>
    <p:sldId id="883" r:id="rId13"/>
    <p:sldId id="881" r:id="rId14"/>
    <p:sldId id="882" r:id="rId15"/>
    <p:sldId id="884" r:id="rId16"/>
    <p:sldId id="885" r:id="rId17"/>
    <p:sldId id="868" r:id="rId18"/>
    <p:sldId id="866" r:id="rId19"/>
    <p:sldId id="878" r:id="rId20"/>
    <p:sldId id="879" r:id="rId21"/>
    <p:sldId id="880" r:id="rId22"/>
    <p:sldId id="886" r:id="rId23"/>
    <p:sldId id="844" r:id="rId2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DDDDDD"/>
    <a:srgbClr val="33CCCC"/>
    <a:srgbClr val="CCFFFF"/>
    <a:srgbClr val="FFCCFF"/>
    <a:srgbClr val="FFFF99"/>
    <a:srgbClr val="FFFFCC"/>
    <a:srgbClr val="EAEAEA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91" autoAdjust="0"/>
    <p:restoredTop sz="99877" autoAdjust="0"/>
  </p:normalViewPr>
  <p:slideViewPr>
    <p:cSldViewPr>
      <p:cViewPr varScale="1">
        <p:scale>
          <a:sx n="125" d="100"/>
          <a:sy n="125" d="100"/>
        </p:scale>
        <p:origin x="1536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2" d="100"/>
        <a:sy n="6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defTabSz="957263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defTabSz="957263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>
                <a:latin typeface="Arial" charset="0"/>
              </a:defRPr>
            </a:lvl1pPr>
          </a:lstStyle>
          <a:p>
            <a:pPr>
              <a:defRPr/>
            </a:pPr>
            <a:fld id="{CA284979-363D-497D-87C4-F8D550CAF4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480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53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defTabSz="957263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79888" y="0"/>
            <a:ext cx="31353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7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77938" y="714375"/>
            <a:ext cx="4760912" cy="35702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5200" y="4522788"/>
            <a:ext cx="5384800" cy="436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4950"/>
            <a:ext cx="31353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defTabSz="957263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79888" y="9124950"/>
            <a:ext cx="31353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>
                <a:latin typeface="Arial" charset="0"/>
              </a:defRPr>
            </a:lvl1pPr>
          </a:lstStyle>
          <a:p>
            <a:pPr>
              <a:defRPr/>
            </a:pPr>
            <a:fld id="{F8915549-A3A1-4239-B876-109A7E97D6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8534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Copyright © James V. Candy, 2008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7-</a:t>
            </a:r>
            <a:fld id="{86292B12-471C-468B-8C73-7CFCD922735E}" type="slidenum">
              <a:rPr lang="en-US"/>
              <a:pPr>
                <a:defRPr/>
              </a:pPr>
              <a:t>‹#›</a:t>
            </a:fld>
            <a:r>
              <a:rPr lang="en-US" i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3785031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Copyright © James V. Candy, 2008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7-</a:t>
            </a:r>
            <a:fld id="{26FF4BB7-8723-4A6B-A990-A92835329C75}" type="slidenum">
              <a:rPr lang="en-US"/>
              <a:pPr>
                <a:defRPr/>
              </a:pPr>
              <a:t>‹#›</a:t>
            </a:fld>
            <a:r>
              <a:rPr lang="en-US" i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91667703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Copyright © James V. Candy, 2008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7-</a:t>
            </a:r>
            <a:fld id="{67728406-EF82-416A-A2CE-EB16C02AC448}" type="slidenum">
              <a:rPr lang="en-US"/>
              <a:pPr>
                <a:defRPr/>
              </a:pPr>
              <a:t>‹#›</a:t>
            </a:fld>
            <a:r>
              <a:rPr lang="en-US" i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3298933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42498-84B5-45F5-AA94-BBD91577E9C0}" type="datetimeFigureOut">
              <a:rPr lang="en-US"/>
              <a:pPr>
                <a:defRPr/>
              </a:pPr>
              <a:t>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36D22-9807-44AD-981D-16527CDB48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28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C6532-CFA3-4184-B0A2-33FC5899ABBF}" type="datetimeFigureOut">
              <a:rPr lang="en-US"/>
              <a:pPr>
                <a:defRPr/>
              </a:pPr>
              <a:t>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F2F1A-2982-411A-8BDB-717C1E5D97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7524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B7028-E6C6-4AAC-A42E-90E35C19D1A2}" type="datetimeFigureOut">
              <a:rPr lang="en-US"/>
              <a:pPr>
                <a:defRPr/>
              </a:pPr>
              <a:t>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E0B83-0186-47EE-8A74-1A4D79EC4E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728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93CC1-C252-484F-9598-9BB253347FFF}" type="datetimeFigureOut">
              <a:rPr lang="en-US"/>
              <a:pPr>
                <a:defRPr/>
              </a:pPr>
              <a:t>2/27/2021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8F790-F295-4B9E-B8C4-6843EF61B7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263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5DA0E-BEAB-4DF2-A27D-ECDA0D684B9D}" type="datetimeFigureOut">
              <a:rPr lang="en-US"/>
              <a:pPr>
                <a:defRPr/>
              </a:pPr>
              <a:t>2/27/2021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7A027-CCD5-4408-8630-618BD7AAE3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777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B4E69-1A4B-4630-8670-3639EA69FA78}" type="datetimeFigureOut">
              <a:rPr lang="en-US"/>
              <a:pPr>
                <a:defRPr/>
              </a:pPr>
              <a:t>2/27/2021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1F601-1809-464B-83AB-88B3E174A8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1881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0D4C6-5209-4492-90F1-C438D390365F}" type="datetimeFigureOut">
              <a:rPr lang="en-US"/>
              <a:pPr>
                <a:defRPr/>
              </a:pPr>
              <a:t>2/27/2021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ABDED-668A-47A6-8618-5D0779E54A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0472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5209E-55A2-49B9-A9DB-A19FE159C58D}" type="datetimeFigureOut">
              <a:rPr lang="en-US"/>
              <a:pPr>
                <a:defRPr/>
              </a:pPr>
              <a:t>2/27/2021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85AF0-437B-4739-B3FD-D18313BD0F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68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 dirty="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Copyright © James V. Candy, 2013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6-</a:t>
            </a:r>
            <a:fld id="{8CC27E45-6401-4AEC-8E23-3BA54677105F}" type="slidenum">
              <a:rPr lang="en-US"/>
              <a:pPr>
                <a:defRPr/>
              </a:pPr>
              <a:t>‹#›</a:t>
            </a:fld>
            <a:r>
              <a:rPr lang="en-US" i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1691604"/>
      </p:ext>
    </p:extLst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D9ACC-F192-4ED7-95BB-009E0A6EC5CF}" type="datetimeFigureOut">
              <a:rPr lang="en-US"/>
              <a:pPr>
                <a:defRPr/>
              </a:pPr>
              <a:t>2/27/2021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4415C-8944-45F4-8AB3-BB999E9A74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6243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ACB8E-DD5F-4355-8B64-18A980C38F46}" type="datetimeFigureOut">
              <a:rPr lang="en-US"/>
              <a:pPr>
                <a:defRPr/>
              </a:pPr>
              <a:t>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B95D6-95D0-4B02-A6EE-E6FAFA51D6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9621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757D2-7105-41CA-852B-F68A8BF826EE}" type="datetimeFigureOut">
              <a:rPr lang="en-US"/>
              <a:pPr>
                <a:defRPr/>
              </a:pPr>
              <a:t>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3597A-7099-4205-B6E5-E76FDDC54F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165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Copyright © James V. Candy, 2008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7-</a:t>
            </a:r>
            <a:fld id="{4904A789-31A3-4F0B-82D9-1336662A7B79}" type="slidenum">
              <a:rPr lang="en-US"/>
              <a:pPr>
                <a:defRPr/>
              </a:pPr>
              <a:t>‹#›</a:t>
            </a:fld>
            <a:r>
              <a:rPr lang="en-US" i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99517880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Copyright © James V. Candy, 2008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7-</a:t>
            </a:r>
            <a:fld id="{964A740E-D208-43DA-B6EF-33861D3304AC}" type="slidenum">
              <a:rPr lang="en-US"/>
              <a:pPr>
                <a:defRPr/>
              </a:pPr>
              <a:t>‹#›</a:t>
            </a:fld>
            <a:r>
              <a:rPr lang="en-US" i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2444047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Copyright © James V. Candy, 2008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7-</a:t>
            </a:r>
            <a:fld id="{B3685360-2119-4510-93A0-BB118CF2AA33}" type="slidenum">
              <a:rPr lang="en-US"/>
              <a:pPr>
                <a:defRPr/>
              </a:pPr>
              <a:t>‹#›</a:t>
            </a:fld>
            <a:r>
              <a:rPr lang="en-US" i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5232211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800" dirty="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Copyright © James V. Candy, 2015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fld id="{CF2AB423-6114-497A-8367-CFD654766CAC}" type="slidenum">
              <a:rPr lang="en-US"/>
              <a:pPr>
                <a:defRPr/>
              </a:pPr>
              <a:t>‹#›</a:t>
            </a:fld>
            <a:r>
              <a:rPr lang="en-US" i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1201346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Copyright © James V. Candy, 2008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7-</a:t>
            </a:r>
            <a:fld id="{1BE0CEE9-B90F-4F9F-984A-2CC9F94EAA50}" type="slidenum">
              <a:rPr lang="en-US"/>
              <a:pPr>
                <a:defRPr/>
              </a:pPr>
              <a:t>‹#›</a:t>
            </a:fld>
            <a:r>
              <a:rPr lang="en-US" i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1452810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Copyright © James V. Candy, 2008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7-</a:t>
            </a:r>
            <a:fld id="{7CDFDF1C-17CA-4525-A425-55A5EACCCFC2}" type="slidenum">
              <a:rPr lang="en-US"/>
              <a:pPr>
                <a:defRPr/>
              </a:pPr>
              <a:t>‹#›</a:t>
            </a:fld>
            <a:r>
              <a:rPr lang="en-US" i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93598592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Copyright © James V. Candy, 2008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7-</a:t>
            </a:r>
            <a:fld id="{484B6052-002B-44A3-8333-6BF7207815A8}" type="slidenum">
              <a:rPr lang="en-US"/>
              <a:pPr>
                <a:defRPr/>
              </a:pPr>
              <a:t>‹#›</a:t>
            </a:fld>
            <a:r>
              <a:rPr lang="en-US" i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35493939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1722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 i="1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Copyright © James V. Candy, 2008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i="1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7-</a:t>
            </a:r>
            <a:fld id="{665C00F0-A063-46B6-816F-1486594FCC39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ransition>
    <p:random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Comic Sans MS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Comic Sans MS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Comic Sans MS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Comic Sans MS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40FE2E4-C50D-46B9-AF61-600B72D11C95}" type="datetimeFigureOut">
              <a:rPr lang="en-US"/>
              <a:pPr>
                <a:defRPr/>
              </a:pPr>
              <a:t>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B702DBF-970B-4DC3-AC63-E59A323900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Relationship Id="rId9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fld id="{90DC5260-6C8C-4F81-80E2-E7B83499A8A8}" type="slidenum">
              <a:rPr lang="en-US"/>
              <a:pPr>
                <a:defRPr/>
              </a:pPr>
              <a:t>1</a:t>
            </a:fld>
            <a:r>
              <a:rPr lang="en-US" i="0" dirty="0"/>
              <a:t> 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71795" y="2514600"/>
            <a:ext cx="8305800" cy="2971800"/>
          </a:xfrm>
          <a:solidFill>
            <a:srgbClr val="0000FF"/>
          </a:solidFill>
          <a:ln w="104775">
            <a:solidFill>
              <a:schemeClr val="tx2"/>
            </a:solidFill>
          </a:ln>
        </p:spPr>
        <p:txBody>
          <a:bodyPr/>
          <a:lstStyle/>
          <a:p>
            <a:pPr algn="ctr" eaLnBrk="1" hangingPunct="1">
              <a:defRPr/>
            </a:pPr>
            <a:b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Applied Bayesian Signal Processing:</a:t>
            </a:r>
            <a:b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b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POPULATION GROWTH Problem (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KITigawa)</a:t>
            </a:r>
            <a:b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br>
              <a:rPr 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209800" y="91082"/>
            <a:ext cx="4089591" cy="1261884"/>
          </a:xfrm>
          <a:prstGeom prst="rect">
            <a:avLst/>
          </a:prstGeom>
          <a:solidFill>
            <a:srgbClr val="FFFF00"/>
          </a:solidFill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400" b="1" dirty="0">
                <a:solidFill>
                  <a:schemeClr val="accent1"/>
                </a:solidFill>
                <a:latin typeface="Comic Sans MS" pitchFamily="66" charset="0"/>
              </a:rPr>
              <a:t>IEEE Oceanic Engineering Society (OES)</a:t>
            </a:r>
          </a:p>
          <a:p>
            <a:pPr algn="ctr" eaLnBrk="1" hangingPunct="1">
              <a:defRPr/>
            </a:pPr>
            <a:endParaRPr lang="en-US" sz="1400" b="1" dirty="0">
              <a:solidFill>
                <a:schemeClr val="accent1"/>
              </a:solidFill>
              <a:latin typeface="Comic Sans MS" pitchFamily="66" charset="0"/>
            </a:endParaRPr>
          </a:p>
          <a:p>
            <a:pPr algn="ctr" eaLnBrk="1" hangingPunct="1">
              <a:defRPr/>
            </a:pPr>
            <a:r>
              <a:rPr lang="en-US" sz="1400" b="1" dirty="0">
                <a:solidFill>
                  <a:schemeClr val="accent1"/>
                </a:solidFill>
                <a:latin typeface="Comic Sans MS" pitchFamily="66" charset="0"/>
              </a:rPr>
              <a:t>Applied BSP Short Course</a:t>
            </a:r>
          </a:p>
          <a:p>
            <a:pPr algn="ctr" eaLnBrk="1" hangingPunct="1">
              <a:defRPr/>
            </a:pPr>
            <a:endParaRPr lang="en-US" sz="1400" b="1" dirty="0">
              <a:solidFill>
                <a:schemeClr val="accent1"/>
              </a:solidFill>
              <a:latin typeface="Comic Sans MS" pitchFamily="66" charset="0"/>
            </a:endParaRPr>
          </a:p>
          <a:p>
            <a:pPr algn="ctr">
              <a:defRPr/>
            </a:pPr>
            <a:r>
              <a:rPr lang="en-US" sz="1200" b="1" i="1" dirty="0">
                <a:solidFill>
                  <a:schemeClr val="accent1"/>
                </a:solidFill>
                <a:latin typeface="Comic Sans MS" pitchFamily="66" charset="0"/>
              </a:rPr>
              <a:t>Monterey, CA, USA</a:t>
            </a:r>
          </a:p>
          <a:p>
            <a:pPr algn="ctr">
              <a:defRPr/>
            </a:pPr>
            <a:r>
              <a:rPr lang="en-US" sz="800" b="1" i="1" dirty="0">
                <a:solidFill>
                  <a:schemeClr val="accent1"/>
                </a:solidFill>
                <a:latin typeface="Comic Sans MS" pitchFamily="66" charset="0"/>
              </a:rPr>
              <a:t>Sept 19</a:t>
            </a:r>
            <a:r>
              <a:rPr lang="en-US" sz="800" b="1" i="1" baseline="30000" dirty="0">
                <a:solidFill>
                  <a:schemeClr val="accent1"/>
                </a:solidFill>
                <a:latin typeface="Comic Sans MS" pitchFamily="66" charset="0"/>
              </a:rPr>
              <a:t>th</a:t>
            </a:r>
            <a:r>
              <a:rPr lang="en-US" sz="800" b="1" i="1" dirty="0">
                <a:solidFill>
                  <a:schemeClr val="accent1"/>
                </a:solidFill>
                <a:latin typeface="Comic Sans MS" pitchFamily="66" charset="0"/>
              </a:rPr>
              <a:t> 2016</a:t>
            </a:r>
            <a:endParaRPr lang="en-US" sz="8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pic>
        <p:nvPicPr>
          <p:cNvPr id="15369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90" y="511735"/>
            <a:ext cx="1661630" cy="482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771" y="238366"/>
            <a:ext cx="1643192" cy="1051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1371174"/>
      </p:ext>
    </p:extLst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fld id="{06991B93-6980-455E-8257-DEE0DE8E7FB2}" type="slidenum">
              <a:rPr lang="en-US" smtClean="0"/>
              <a:pPr>
                <a:defRPr/>
              </a:pPr>
              <a:t>10</a:t>
            </a:fld>
            <a:r>
              <a:rPr lang="en-US" i="0" dirty="0"/>
              <a:t> </a:t>
            </a:r>
          </a:p>
        </p:txBody>
      </p:sp>
      <p:grpSp>
        <p:nvGrpSpPr>
          <p:cNvPr id="145412" name="Group 2"/>
          <p:cNvGrpSpPr>
            <a:grpSpLocks/>
          </p:cNvGrpSpPr>
          <p:nvPr/>
        </p:nvGrpSpPr>
        <p:grpSpPr bwMode="auto">
          <a:xfrm>
            <a:off x="762000" y="1752600"/>
            <a:ext cx="7620000" cy="4156075"/>
            <a:chOff x="0" y="624"/>
            <a:chExt cx="5663" cy="3089"/>
          </a:xfrm>
        </p:grpSpPr>
        <p:pic>
          <p:nvPicPr>
            <p:cNvPr id="145414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4"/>
              <a:ext cx="2816" cy="3072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5415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624"/>
              <a:ext cx="2831" cy="3089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5413" name="Rectangle 5"/>
          <p:cNvSpPr>
            <a:spLocks noGrp="1" noChangeArrowheads="1"/>
          </p:cNvSpPr>
          <p:nvPr>
            <p:ph type="title"/>
          </p:nvPr>
        </p:nvSpPr>
        <p:spPr>
          <a:solidFill>
            <a:srgbClr val="99FFCC"/>
          </a:solidFill>
          <a:ln>
            <a:solidFill>
              <a:srgbClr val="0000FF"/>
            </a:solidFill>
          </a:ln>
        </p:spPr>
        <p:txBody>
          <a:bodyPr/>
          <a:lstStyle/>
          <a:p>
            <a:pPr eaLnBrk="1" hangingPunct="1"/>
            <a:r>
              <a:rPr lang="en-US" sz="2000" b="1" dirty="0"/>
              <a:t>UPDATED &amp; PREDICTED state distributions are quite different: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647315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600" dirty="0"/>
          </a:p>
          <a:p>
            <a:pPr eaLnBrk="1" hangingPunct="1"/>
            <a:endParaRPr lang="en-US" sz="600" dirty="0"/>
          </a:p>
          <a:p>
            <a:pPr eaLnBrk="1" hangingPunct="1"/>
            <a:r>
              <a:rPr lang="en-US" sz="600" dirty="0">
                <a:latin typeface="Comic Sans MS" pitchFamily="66" charset="0"/>
              </a:rPr>
              <a:t>Copyright © James V. Candy, 2013</a:t>
            </a:r>
          </a:p>
        </p:txBody>
      </p:sp>
    </p:spTree>
    <p:extLst>
      <p:ext uri="{BB962C8B-B14F-4D97-AF65-F5344CB8AC3E}">
        <p14:creationId xmlns:p14="http://schemas.microsoft.com/office/powerpoint/2010/main" val="2662216330"/>
      </p:ext>
    </p:extLst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3200"/>
            <a:ext cx="8229600" cy="1143000"/>
          </a:xfr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b="1" dirty="0"/>
              <a:t>ANOTHER Realization </a:t>
            </a:r>
          </a:p>
        </p:txBody>
      </p:sp>
    </p:spTree>
    <p:extLst>
      <p:ext uri="{BB962C8B-B14F-4D97-AF65-F5344CB8AC3E}">
        <p14:creationId xmlns:p14="http://schemas.microsoft.com/office/powerpoint/2010/main" val="3346190353"/>
      </p:ext>
    </p:extLst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Another realization gives interesting results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Copyright © James V. Candy, 2015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fld id="{CF2AB423-6114-497A-8367-CFD654766CAC}" type="slidenum">
              <a:rPr lang="en-US" smtClean="0"/>
              <a:pPr>
                <a:defRPr/>
              </a:pPr>
              <a:t>12</a:t>
            </a:fld>
            <a:r>
              <a:rPr lang="en-US" i="0" dirty="0"/>
              <a:t>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28598" y="1558925"/>
            <a:ext cx="8763002" cy="4709745"/>
            <a:chOff x="-76200" y="1558925"/>
            <a:chExt cx="10752137" cy="4709745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6200" y="1558925"/>
              <a:ext cx="5722937" cy="4686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1582370"/>
              <a:ext cx="5722937" cy="4686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9842783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DDDDDD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PF estimates appear to “track” the data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Copyright © James V. Candy, 2015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fld id="{CF2AB423-6114-497A-8367-CFD654766CAC}" type="slidenum">
              <a:rPr lang="en-US" smtClean="0"/>
              <a:pPr>
                <a:defRPr/>
              </a:pPr>
              <a:t>13</a:t>
            </a:fld>
            <a:r>
              <a:rPr lang="en-US" i="0" dirty="0"/>
              <a:t> </a:t>
            </a:r>
          </a:p>
        </p:txBody>
      </p:sp>
      <p:grpSp>
        <p:nvGrpSpPr>
          <p:cNvPr id="168" name="Group 167"/>
          <p:cNvGrpSpPr/>
          <p:nvPr/>
        </p:nvGrpSpPr>
        <p:grpSpPr>
          <a:xfrm>
            <a:off x="152401" y="1662906"/>
            <a:ext cx="8610600" cy="4686300"/>
            <a:chOff x="152400" y="1662906"/>
            <a:chExt cx="10403925" cy="4686300"/>
          </a:xfrm>
        </p:grpSpPr>
        <p:grpSp>
          <p:nvGrpSpPr>
            <p:cNvPr id="5" name="Group 4"/>
            <p:cNvGrpSpPr/>
            <p:nvPr/>
          </p:nvGrpSpPr>
          <p:grpSpPr>
            <a:xfrm>
              <a:off x="152400" y="1803399"/>
              <a:ext cx="5060156" cy="4441826"/>
              <a:chOff x="2021682" y="1270000"/>
              <a:chExt cx="5060156" cy="4441826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2455863" y="1446213"/>
                <a:ext cx="4443412" cy="38242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4376738" y="5529263"/>
                <a:ext cx="669925" cy="182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Time(sec)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" name="Line 7"/>
              <p:cNvSpPr>
                <a:spLocks noChangeShapeType="1"/>
              </p:cNvSpPr>
              <p:nvPr/>
            </p:nvSpPr>
            <p:spPr bwMode="auto">
              <a:xfrm>
                <a:off x="2455863" y="5270500"/>
                <a:ext cx="4443412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" name="Line 8"/>
              <p:cNvSpPr>
                <a:spLocks noChangeShapeType="1"/>
              </p:cNvSpPr>
              <p:nvPr/>
            </p:nvSpPr>
            <p:spPr bwMode="auto">
              <a:xfrm flipV="1">
                <a:off x="2455863" y="5227638"/>
                <a:ext cx="0" cy="42863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" name="Line 9"/>
              <p:cNvSpPr>
                <a:spLocks noChangeShapeType="1"/>
              </p:cNvSpPr>
              <p:nvPr/>
            </p:nvSpPr>
            <p:spPr bwMode="auto">
              <a:xfrm flipV="1">
                <a:off x="2900363" y="5227638"/>
                <a:ext cx="0" cy="42863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" name="Line 10"/>
              <p:cNvSpPr>
                <a:spLocks noChangeShapeType="1"/>
              </p:cNvSpPr>
              <p:nvPr/>
            </p:nvSpPr>
            <p:spPr bwMode="auto">
              <a:xfrm flipV="1">
                <a:off x="3344863" y="5227638"/>
                <a:ext cx="0" cy="42863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" name="Line 11"/>
              <p:cNvSpPr>
                <a:spLocks noChangeShapeType="1"/>
              </p:cNvSpPr>
              <p:nvPr/>
            </p:nvSpPr>
            <p:spPr bwMode="auto">
              <a:xfrm flipV="1">
                <a:off x="3789363" y="5227638"/>
                <a:ext cx="0" cy="42863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" name="Line 12"/>
              <p:cNvSpPr>
                <a:spLocks noChangeShapeType="1"/>
              </p:cNvSpPr>
              <p:nvPr/>
            </p:nvSpPr>
            <p:spPr bwMode="auto">
              <a:xfrm flipV="1">
                <a:off x="4233863" y="5227638"/>
                <a:ext cx="0" cy="42863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" name="Line 13"/>
              <p:cNvSpPr>
                <a:spLocks noChangeShapeType="1"/>
              </p:cNvSpPr>
              <p:nvPr/>
            </p:nvSpPr>
            <p:spPr bwMode="auto">
              <a:xfrm flipV="1">
                <a:off x="4678363" y="5227638"/>
                <a:ext cx="0" cy="42863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" name="Line 14"/>
              <p:cNvSpPr>
                <a:spLocks noChangeShapeType="1"/>
              </p:cNvSpPr>
              <p:nvPr/>
            </p:nvSpPr>
            <p:spPr bwMode="auto">
              <a:xfrm flipV="1">
                <a:off x="5122863" y="5227638"/>
                <a:ext cx="0" cy="42863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" name="Line 15"/>
              <p:cNvSpPr>
                <a:spLocks noChangeShapeType="1"/>
              </p:cNvSpPr>
              <p:nvPr/>
            </p:nvSpPr>
            <p:spPr bwMode="auto">
              <a:xfrm flipV="1">
                <a:off x="5567363" y="5227638"/>
                <a:ext cx="0" cy="42863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" name="Line 16"/>
              <p:cNvSpPr>
                <a:spLocks noChangeShapeType="1"/>
              </p:cNvSpPr>
              <p:nvPr/>
            </p:nvSpPr>
            <p:spPr bwMode="auto">
              <a:xfrm flipV="1">
                <a:off x="6011863" y="5227638"/>
                <a:ext cx="0" cy="42863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" name="Line 17"/>
              <p:cNvSpPr>
                <a:spLocks noChangeShapeType="1"/>
              </p:cNvSpPr>
              <p:nvPr/>
            </p:nvSpPr>
            <p:spPr bwMode="auto">
              <a:xfrm flipV="1">
                <a:off x="6454775" y="5227638"/>
                <a:ext cx="0" cy="42863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" name="Line 18"/>
              <p:cNvSpPr>
                <a:spLocks noChangeShapeType="1"/>
              </p:cNvSpPr>
              <p:nvPr/>
            </p:nvSpPr>
            <p:spPr bwMode="auto">
              <a:xfrm flipV="1">
                <a:off x="6899275" y="5227638"/>
                <a:ext cx="0" cy="42863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2417763" y="5346700"/>
                <a:ext cx="136525" cy="182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2830513" y="5346700"/>
                <a:ext cx="212725" cy="182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10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3279775" y="5346700"/>
                <a:ext cx="212725" cy="182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20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3721100" y="5346700"/>
                <a:ext cx="212725" cy="182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30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5" name="Rectangle 23"/>
              <p:cNvSpPr>
                <a:spLocks noChangeArrowheads="1"/>
              </p:cNvSpPr>
              <p:nvPr/>
            </p:nvSpPr>
            <p:spPr bwMode="auto">
              <a:xfrm>
                <a:off x="4164013" y="5346700"/>
                <a:ext cx="212725" cy="182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40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6" name="Rectangle 24"/>
              <p:cNvSpPr>
                <a:spLocks noChangeArrowheads="1"/>
              </p:cNvSpPr>
              <p:nvPr/>
            </p:nvSpPr>
            <p:spPr bwMode="auto">
              <a:xfrm>
                <a:off x="4613275" y="5346700"/>
                <a:ext cx="212725" cy="182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50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5054600" y="5346700"/>
                <a:ext cx="212725" cy="182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60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5497513" y="5346700"/>
                <a:ext cx="212725" cy="182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70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5938838" y="5346700"/>
                <a:ext cx="212725" cy="182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80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6388100" y="5346700"/>
                <a:ext cx="212725" cy="182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90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6792913" y="5346700"/>
                <a:ext cx="288925" cy="182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100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 rot="16200000">
                <a:off x="2036763" y="3495675"/>
                <a:ext cx="152400" cy="1825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A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 rot="16200000">
                <a:off x="2025650" y="3400425"/>
                <a:ext cx="174625" cy="1825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m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" name="Rectangle 32"/>
              <p:cNvSpPr>
                <a:spLocks noChangeArrowheads="1"/>
              </p:cNvSpPr>
              <p:nvPr/>
            </p:nvSpPr>
            <p:spPr bwMode="auto">
              <a:xfrm rot="16200000">
                <a:off x="2044700" y="3313113"/>
                <a:ext cx="136525" cy="1825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p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" name="Rectangle 33"/>
              <p:cNvSpPr>
                <a:spLocks noChangeArrowheads="1"/>
              </p:cNvSpPr>
              <p:nvPr/>
            </p:nvSpPr>
            <p:spPr bwMode="auto">
              <a:xfrm rot="16200000">
                <a:off x="2066925" y="3251200"/>
                <a:ext cx="92075" cy="1825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l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6" name="Rectangle 34"/>
              <p:cNvSpPr>
                <a:spLocks noChangeArrowheads="1"/>
              </p:cNvSpPr>
              <p:nvPr/>
            </p:nvSpPr>
            <p:spPr bwMode="auto">
              <a:xfrm rot="16200000">
                <a:off x="2066925" y="3227388"/>
                <a:ext cx="92075" cy="1825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i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" name="Rectangle 35"/>
              <p:cNvSpPr>
                <a:spLocks noChangeArrowheads="1"/>
              </p:cNvSpPr>
              <p:nvPr/>
            </p:nvSpPr>
            <p:spPr bwMode="auto">
              <a:xfrm rot="16200000">
                <a:off x="2063750" y="3194050"/>
                <a:ext cx="98425" cy="1825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t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8" name="Rectangle 36"/>
              <p:cNvSpPr>
                <a:spLocks noChangeArrowheads="1"/>
              </p:cNvSpPr>
              <p:nvPr/>
            </p:nvSpPr>
            <p:spPr bwMode="auto">
              <a:xfrm rot="16200000">
                <a:off x="2044700" y="3136900"/>
                <a:ext cx="136525" cy="1825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u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" name="Rectangle 37"/>
              <p:cNvSpPr>
                <a:spLocks noChangeArrowheads="1"/>
              </p:cNvSpPr>
              <p:nvPr/>
            </p:nvSpPr>
            <p:spPr bwMode="auto">
              <a:xfrm rot="16200000">
                <a:off x="2044700" y="3052763"/>
                <a:ext cx="136525" cy="1825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d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" name="Rectangle 38"/>
              <p:cNvSpPr>
                <a:spLocks noChangeArrowheads="1"/>
              </p:cNvSpPr>
              <p:nvPr/>
            </p:nvSpPr>
            <p:spPr bwMode="auto">
              <a:xfrm rot="16200000">
                <a:off x="2044700" y="2976563"/>
                <a:ext cx="136525" cy="1825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e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" name="Line 39"/>
              <p:cNvSpPr>
                <a:spLocks noChangeShapeType="1"/>
              </p:cNvSpPr>
              <p:nvPr/>
            </p:nvSpPr>
            <p:spPr bwMode="auto">
              <a:xfrm flipV="1">
                <a:off x="2455863" y="1446213"/>
                <a:ext cx="0" cy="3824288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" name="Line 40"/>
              <p:cNvSpPr>
                <a:spLocks noChangeShapeType="1"/>
              </p:cNvSpPr>
              <p:nvPr/>
            </p:nvSpPr>
            <p:spPr bwMode="auto">
              <a:xfrm>
                <a:off x="2455863" y="5270500"/>
                <a:ext cx="46037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" name="Line 41"/>
              <p:cNvSpPr>
                <a:spLocks noChangeShapeType="1"/>
              </p:cNvSpPr>
              <p:nvPr/>
            </p:nvSpPr>
            <p:spPr bwMode="auto">
              <a:xfrm>
                <a:off x="2455863" y="4889500"/>
                <a:ext cx="46037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" name="Line 42"/>
              <p:cNvSpPr>
                <a:spLocks noChangeShapeType="1"/>
              </p:cNvSpPr>
              <p:nvPr/>
            </p:nvSpPr>
            <p:spPr bwMode="auto">
              <a:xfrm>
                <a:off x="2455863" y="4506913"/>
                <a:ext cx="46037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" name="Line 43"/>
              <p:cNvSpPr>
                <a:spLocks noChangeShapeType="1"/>
              </p:cNvSpPr>
              <p:nvPr/>
            </p:nvSpPr>
            <p:spPr bwMode="auto">
              <a:xfrm>
                <a:off x="2455863" y="4124325"/>
                <a:ext cx="46037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" name="Line 44"/>
              <p:cNvSpPr>
                <a:spLocks noChangeShapeType="1"/>
              </p:cNvSpPr>
              <p:nvPr/>
            </p:nvSpPr>
            <p:spPr bwMode="auto">
              <a:xfrm>
                <a:off x="2455863" y="3741738"/>
                <a:ext cx="46037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" name="Line 45"/>
              <p:cNvSpPr>
                <a:spLocks noChangeShapeType="1"/>
              </p:cNvSpPr>
              <p:nvPr/>
            </p:nvSpPr>
            <p:spPr bwMode="auto">
              <a:xfrm>
                <a:off x="2455863" y="3359150"/>
                <a:ext cx="46037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" name="Line 46"/>
              <p:cNvSpPr>
                <a:spLocks noChangeShapeType="1"/>
              </p:cNvSpPr>
              <p:nvPr/>
            </p:nvSpPr>
            <p:spPr bwMode="auto">
              <a:xfrm>
                <a:off x="2455863" y="2976563"/>
                <a:ext cx="46037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" name="Line 47"/>
              <p:cNvSpPr>
                <a:spLocks noChangeShapeType="1"/>
              </p:cNvSpPr>
              <p:nvPr/>
            </p:nvSpPr>
            <p:spPr bwMode="auto">
              <a:xfrm>
                <a:off x="2455863" y="2593975"/>
                <a:ext cx="46037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" name="Line 48"/>
              <p:cNvSpPr>
                <a:spLocks noChangeShapeType="1"/>
              </p:cNvSpPr>
              <p:nvPr/>
            </p:nvSpPr>
            <p:spPr bwMode="auto">
              <a:xfrm>
                <a:off x="2455863" y="2211388"/>
                <a:ext cx="46037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" name="Line 49"/>
              <p:cNvSpPr>
                <a:spLocks noChangeShapeType="1"/>
              </p:cNvSpPr>
              <p:nvPr/>
            </p:nvSpPr>
            <p:spPr bwMode="auto">
              <a:xfrm>
                <a:off x="2455863" y="1828800"/>
                <a:ext cx="46037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" name="Line 50"/>
              <p:cNvSpPr>
                <a:spLocks noChangeShapeType="1"/>
              </p:cNvSpPr>
              <p:nvPr/>
            </p:nvSpPr>
            <p:spPr bwMode="auto">
              <a:xfrm>
                <a:off x="2455863" y="1446213"/>
                <a:ext cx="46037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3" name="Rectangle 51"/>
              <p:cNvSpPr>
                <a:spLocks noChangeArrowheads="1"/>
              </p:cNvSpPr>
              <p:nvPr/>
            </p:nvSpPr>
            <p:spPr bwMode="auto">
              <a:xfrm>
                <a:off x="2212975" y="5210175"/>
                <a:ext cx="258762" cy="182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-25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4" name="Rectangle 52"/>
              <p:cNvSpPr>
                <a:spLocks noChangeArrowheads="1"/>
              </p:cNvSpPr>
              <p:nvPr/>
            </p:nvSpPr>
            <p:spPr bwMode="auto">
              <a:xfrm>
                <a:off x="2212975" y="4829175"/>
                <a:ext cx="258762" cy="182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-20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5" name="Rectangle 53"/>
              <p:cNvSpPr>
                <a:spLocks noChangeArrowheads="1"/>
              </p:cNvSpPr>
              <p:nvPr/>
            </p:nvSpPr>
            <p:spPr bwMode="auto">
              <a:xfrm>
                <a:off x="2212975" y="4448175"/>
                <a:ext cx="258762" cy="182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-15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6" name="Rectangle 54"/>
              <p:cNvSpPr>
                <a:spLocks noChangeArrowheads="1"/>
              </p:cNvSpPr>
              <p:nvPr/>
            </p:nvSpPr>
            <p:spPr bwMode="auto">
              <a:xfrm>
                <a:off x="2212975" y="4059238"/>
                <a:ext cx="258762" cy="182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-10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7" name="Rectangle 55"/>
              <p:cNvSpPr>
                <a:spLocks noChangeArrowheads="1"/>
              </p:cNvSpPr>
              <p:nvPr/>
            </p:nvSpPr>
            <p:spPr bwMode="auto">
              <a:xfrm>
                <a:off x="2281238" y="3678238"/>
                <a:ext cx="182562" cy="182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-5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8" name="Rectangle 56"/>
              <p:cNvSpPr>
                <a:spLocks noChangeArrowheads="1"/>
              </p:cNvSpPr>
              <p:nvPr/>
            </p:nvSpPr>
            <p:spPr bwMode="auto">
              <a:xfrm>
                <a:off x="2327275" y="3297238"/>
                <a:ext cx="136525" cy="182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9" name="Rectangle 57"/>
              <p:cNvSpPr>
                <a:spLocks noChangeArrowheads="1"/>
              </p:cNvSpPr>
              <p:nvPr/>
            </p:nvSpPr>
            <p:spPr bwMode="auto">
              <a:xfrm>
                <a:off x="2327275" y="2916238"/>
                <a:ext cx="136525" cy="182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5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0" name="Rectangle 58"/>
              <p:cNvSpPr>
                <a:spLocks noChangeArrowheads="1"/>
              </p:cNvSpPr>
              <p:nvPr/>
            </p:nvSpPr>
            <p:spPr bwMode="auto">
              <a:xfrm>
                <a:off x="2259013" y="2535238"/>
                <a:ext cx="212725" cy="182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10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1" name="Rectangle 59"/>
              <p:cNvSpPr>
                <a:spLocks noChangeArrowheads="1"/>
              </p:cNvSpPr>
              <p:nvPr/>
            </p:nvSpPr>
            <p:spPr bwMode="auto">
              <a:xfrm>
                <a:off x="2259013" y="2146300"/>
                <a:ext cx="212725" cy="182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15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2" name="Rectangle 60"/>
              <p:cNvSpPr>
                <a:spLocks noChangeArrowheads="1"/>
              </p:cNvSpPr>
              <p:nvPr/>
            </p:nvSpPr>
            <p:spPr bwMode="auto">
              <a:xfrm>
                <a:off x="2259013" y="1765300"/>
                <a:ext cx="212725" cy="182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20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3" name="Rectangle 61"/>
              <p:cNvSpPr>
                <a:spLocks noChangeArrowheads="1"/>
              </p:cNvSpPr>
              <p:nvPr/>
            </p:nvSpPr>
            <p:spPr bwMode="auto">
              <a:xfrm>
                <a:off x="2259013" y="1384300"/>
                <a:ext cx="212725" cy="182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25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4" name="Freeform 62"/>
              <p:cNvSpPr>
                <a:spLocks/>
              </p:cNvSpPr>
              <p:nvPr/>
            </p:nvSpPr>
            <p:spPr bwMode="auto">
              <a:xfrm>
                <a:off x="2501900" y="1908175"/>
                <a:ext cx="2176462" cy="3067050"/>
              </a:xfrm>
              <a:custGeom>
                <a:avLst/>
                <a:gdLst>
                  <a:gd name="T0" fmla="*/ 0 w 1371"/>
                  <a:gd name="T1" fmla="*/ 1008 h 1932"/>
                  <a:gd name="T2" fmla="*/ 28 w 1371"/>
                  <a:gd name="T3" fmla="*/ 1932 h 1932"/>
                  <a:gd name="T4" fmla="*/ 55 w 1371"/>
                  <a:gd name="T5" fmla="*/ 1905 h 1932"/>
                  <a:gd name="T6" fmla="*/ 84 w 1371"/>
                  <a:gd name="T7" fmla="*/ 1187 h 1932"/>
                  <a:gd name="T8" fmla="*/ 112 w 1371"/>
                  <a:gd name="T9" fmla="*/ 975 h 1932"/>
                  <a:gd name="T10" fmla="*/ 139 w 1371"/>
                  <a:gd name="T11" fmla="*/ 1389 h 1932"/>
                  <a:gd name="T12" fmla="*/ 167 w 1371"/>
                  <a:gd name="T13" fmla="*/ 1463 h 1932"/>
                  <a:gd name="T14" fmla="*/ 196 w 1371"/>
                  <a:gd name="T15" fmla="*/ 1535 h 1932"/>
                  <a:gd name="T16" fmla="*/ 223 w 1371"/>
                  <a:gd name="T17" fmla="*/ 1398 h 1932"/>
                  <a:gd name="T18" fmla="*/ 251 w 1371"/>
                  <a:gd name="T19" fmla="*/ 625 h 1932"/>
                  <a:gd name="T20" fmla="*/ 280 w 1371"/>
                  <a:gd name="T21" fmla="*/ 210 h 1932"/>
                  <a:gd name="T22" fmla="*/ 307 w 1371"/>
                  <a:gd name="T23" fmla="*/ 468 h 1932"/>
                  <a:gd name="T24" fmla="*/ 335 w 1371"/>
                  <a:gd name="T25" fmla="*/ 714 h 1932"/>
                  <a:gd name="T26" fmla="*/ 363 w 1371"/>
                  <a:gd name="T27" fmla="*/ 754 h 1932"/>
                  <a:gd name="T28" fmla="*/ 391 w 1371"/>
                  <a:gd name="T29" fmla="*/ 401 h 1932"/>
                  <a:gd name="T30" fmla="*/ 419 w 1371"/>
                  <a:gd name="T31" fmla="*/ 281 h 1932"/>
                  <a:gd name="T32" fmla="*/ 447 w 1371"/>
                  <a:gd name="T33" fmla="*/ 647 h 1932"/>
                  <a:gd name="T34" fmla="*/ 476 w 1371"/>
                  <a:gd name="T35" fmla="*/ 1110 h 1932"/>
                  <a:gd name="T36" fmla="*/ 503 w 1371"/>
                  <a:gd name="T37" fmla="*/ 1490 h 1932"/>
                  <a:gd name="T38" fmla="*/ 531 w 1371"/>
                  <a:gd name="T39" fmla="*/ 1344 h 1932"/>
                  <a:gd name="T40" fmla="*/ 559 w 1371"/>
                  <a:gd name="T41" fmla="*/ 870 h 1932"/>
                  <a:gd name="T42" fmla="*/ 587 w 1371"/>
                  <a:gd name="T43" fmla="*/ 221 h 1932"/>
                  <a:gd name="T44" fmla="*/ 615 w 1371"/>
                  <a:gd name="T45" fmla="*/ 883 h 1932"/>
                  <a:gd name="T46" fmla="*/ 643 w 1371"/>
                  <a:gd name="T47" fmla="*/ 493 h 1932"/>
                  <a:gd name="T48" fmla="*/ 671 w 1371"/>
                  <a:gd name="T49" fmla="*/ 498 h 1932"/>
                  <a:gd name="T50" fmla="*/ 699 w 1371"/>
                  <a:gd name="T51" fmla="*/ 49 h 1932"/>
                  <a:gd name="T52" fmla="*/ 727 w 1371"/>
                  <a:gd name="T53" fmla="*/ 249 h 1932"/>
                  <a:gd name="T54" fmla="*/ 755 w 1371"/>
                  <a:gd name="T55" fmla="*/ 700 h 1932"/>
                  <a:gd name="T56" fmla="*/ 783 w 1371"/>
                  <a:gd name="T57" fmla="*/ 1015 h 1932"/>
                  <a:gd name="T58" fmla="*/ 811 w 1371"/>
                  <a:gd name="T59" fmla="*/ 1531 h 1932"/>
                  <a:gd name="T60" fmla="*/ 839 w 1371"/>
                  <a:gd name="T61" fmla="*/ 1015 h 1932"/>
                  <a:gd name="T62" fmla="*/ 867 w 1371"/>
                  <a:gd name="T63" fmla="*/ 1012 h 1932"/>
                  <a:gd name="T64" fmla="*/ 895 w 1371"/>
                  <a:gd name="T65" fmla="*/ 1794 h 1932"/>
                  <a:gd name="T66" fmla="*/ 923 w 1371"/>
                  <a:gd name="T67" fmla="*/ 1704 h 1932"/>
                  <a:gd name="T68" fmla="*/ 951 w 1371"/>
                  <a:gd name="T69" fmla="*/ 1350 h 1932"/>
                  <a:gd name="T70" fmla="*/ 979 w 1371"/>
                  <a:gd name="T71" fmla="*/ 845 h 1932"/>
                  <a:gd name="T72" fmla="*/ 1007 w 1371"/>
                  <a:gd name="T73" fmla="*/ 0 h 1932"/>
                  <a:gd name="T74" fmla="*/ 1035 w 1371"/>
                  <a:gd name="T75" fmla="*/ 378 h 1932"/>
                  <a:gd name="T76" fmla="*/ 1063 w 1371"/>
                  <a:gd name="T77" fmla="*/ 863 h 1932"/>
                  <a:gd name="T78" fmla="*/ 1091 w 1371"/>
                  <a:gd name="T79" fmla="*/ 410 h 1932"/>
                  <a:gd name="T80" fmla="*/ 1119 w 1371"/>
                  <a:gd name="T81" fmla="*/ 516 h 1932"/>
                  <a:gd name="T82" fmla="*/ 1147 w 1371"/>
                  <a:gd name="T83" fmla="*/ 170 h 1932"/>
                  <a:gd name="T84" fmla="*/ 1175 w 1371"/>
                  <a:gd name="T85" fmla="*/ 427 h 1932"/>
                  <a:gd name="T86" fmla="*/ 1203 w 1371"/>
                  <a:gd name="T87" fmla="*/ 603 h 1932"/>
                  <a:gd name="T88" fmla="*/ 1231 w 1371"/>
                  <a:gd name="T89" fmla="*/ 939 h 1932"/>
                  <a:gd name="T90" fmla="*/ 1259 w 1371"/>
                  <a:gd name="T91" fmla="*/ 1325 h 1932"/>
                  <a:gd name="T92" fmla="*/ 1287 w 1371"/>
                  <a:gd name="T93" fmla="*/ 492 h 1932"/>
                  <a:gd name="T94" fmla="*/ 1315 w 1371"/>
                  <a:gd name="T95" fmla="*/ 565 h 1932"/>
                  <a:gd name="T96" fmla="*/ 1343 w 1371"/>
                  <a:gd name="T97" fmla="*/ 887 h 1932"/>
                  <a:gd name="T98" fmla="*/ 1371 w 1371"/>
                  <a:gd name="T99" fmla="*/ 846 h 19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371" h="1932">
                    <a:moveTo>
                      <a:pt x="0" y="1008"/>
                    </a:moveTo>
                    <a:lnTo>
                      <a:pt x="28" y="1932"/>
                    </a:lnTo>
                    <a:lnTo>
                      <a:pt x="55" y="1905"/>
                    </a:lnTo>
                    <a:lnTo>
                      <a:pt x="84" y="1187"/>
                    </a:lnTo>
                    <a:lnTo>
                      <a:pt x="112" y="975"/>
                    </a:lnTo>
                    <a:lnTo>
                      <a:pt x="139" y="1389"/>
                    </a:lnTo>
                    <a:lnTo>
                      <a:pt x="167" y="1463"/>
                    </a:lnTo>
                    <a:lnTo>
                      <a:pt x="196" y="1535"/>
                    </a:lnTo>
                    <a:lnTo>
                      <a:pt x="223" y="1398"/>
                    </a:lnTo>
                    <a:lnTo>
                      <a:pt x="251" y="625"/>
                    </a:lnTo>
                    <a:lnTo>
                      <a:pt x="280" y="210"/>
                    </a:lnTo>
                    <a:lnTo>
                      <a:pt x="307" y="468"/>
                    </a:lnTo>
                    <a:lnTo>
                      <a:pt x="335" y="714"/>
                    </a:lnTo>
                    <a:lnTo>
                      <a:pt x="363" y="754"/>
                    </a:lnTo>
                    <a:lnTo>
                      <a:pt x="391" y="401"/>
                    </a:lnTo>
                    <a:lnTo>
                      <a:pt x="419" y="281"/>
                    </a:lnTo>
                    <a:lnTo>
                      <a:pt x="447" y="647"/>
                    </a:lnTo>
                    <a:lnTo>
                      <a:pt x="476" y="1110"/>
                    </a:lnTo>
                    <a:lnTo>
                      <a:pt x="503" y="1490"/>
                    </a:lnTo>
                    <a:lnTo>
                      <a:pt x="531" y="1344"/>
                    </a:lnTo>
                    <a:lnTo>
                      <a:pt x="559" y="870"/>
                    </a:lnTo>
                    <a:lnTo>
                      <a:pt x="587" y="221"/>
                    </a:lnTo>
                    <a:lnTo>
                      <a:pt x="615" y="883"/>
                    </a:lnTo>
                    <a:lnTo>
                      <a:pt x="643" y="493"/>
                    </a:lnTo>
                    <a:lnTo>
                      <a:pt x="671" y="498"/>
                    </a:lnTo>
                    <a:lnTo>
                      <a:pt x="699" y="49"/>
                    </a:lnTo>
                    <a:lnTo>
                      <a:pt x="727" y="249"/>
                    </a:lnTo>
                    <a:lnTo>
                      <a:pt x="755" y="700"/>
                    </a:lnTo>
                    <a:lnTo>
                      <a:pt x="783" y="1015"/>
                    </a:lnTo>
                    <a:lnTo>
                      <a:pt x="811" y="1531"/>
                    </a:lnTo>
                    <a:lnTo>
                      <a:pt x="839" y="1015"/>
                    </a:lnTo>
                    <a:lnTo>
                      <a:pt x="867" y="1012"/>
                    </a:lnTo>
                    <a:lnTo>
                      <a:pt x="895" y="1794"/>
                    </a:lnTo>
                    <a:lnTo>
                      <a:pt x="923" y="1704"/>
                    </a:lnTo>
                    <a:lnTo>
                      <a:pt x="951" y="1350"/>
                    </a:lnTo>
                    <a:lnTo>
                      <a:pt x="979" y="845"/>
                    </a:lnTo>
                    <a:lnTo>
                      <a:pt x="1007" y="0"/>
                    </a:lnTo>
                    <a:lnTo>
                      <a:pt x="1035" y="378"/>
                    </a:lnTo>
                    <a:lnTo>
                      <a:pt x="1063" y="863"/>
                    </a:lnTo>
                    <a:lnTo>
                      <a:pt x="1091" y="410"/>
                    </a:lnTo>
                    <a:lnTo>
                      <a:pt x="1119" y="516"/>
                    </a:lnTo>
                    <a:lnTo>
                      <a:pt x="1147" y="170"/>
                    </a:lnTo>
                    <a:lnTo>
                      <a:pt x="1175" y="427"/>
                    </a:lnTo>
                    <a:lnTo>
                      <a:pt x="1203" y="603"/>
                    </a:lnTo>
                    <a:lnTo>
                      <a:pt x="1231" y="939"/>
                    </a:lnTo>
                    <a:lnTo>
                      <a:pt x="1259" y="1325"/>
                    </a:lnTo>
                    <a:lnTo>
                      <a:pt x="1287" y="492"/>
                    </a:lnTo>
                    <a:lnTo>
                      <a:pt x="1315" y="565"/>
                    </a:lnTo>
                    <a:lnTo>
                      <a:pt x="1343" y="887"/>
                    </a:lnTo>
                    <a:lnTo>
                      <a:pt x="1371" y="846"/>
                    </a:lnTo>
                  </a:path>
                </a:pathLst>
              </a:custGeom>
              <a:noFill/>
              <a:ln w="19050" cap="flat">
                <a:solidFill>
                  <a:schemeClr val="accent1"/>
                </a:solidFill>
                <a:prstDash val="dash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5" name="Line 64"/>
              <p:cNvSpPr>
                <a:spLocks noChangeShapeType="1"/>
              </p:cNvSpPr>
              <p:nvPr/>
            </p:nvSpPr>
            <p:spPr bwMode="auto">
              <a:xfrm flipV="1">
                <a:off x="6854825" y="1930400"/>
                <a:ext cx="44450" cy="250825"/>
              </a:xfrm>
              <a:prstGeom prst="line">
                <a:avLst/>
              </a:prstGeom>
              <a:noFill/>
              <a:ln w="7938" cap="flat">
                <a:solidFill>
                  <a:srgbClr val="0000FF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66" name="Group 65"/>
              <p:cNvGrpSpPr/>
              <p:nvPr/>
            </p:nvGrpSpPr>
            <p:grpSpPr>
              <a:xfrm>
                <a:off x="2501900" y="1873250"/>
                <a:ext cx="4352925" cy="2814638"/>
                <a:chOff x="2501900" y="1873250"/>
                <a:chExt cx="4352925" cy="2814638"/>
              </a:xfrm>
            </p:grpSpPr>
            <p:sp>
              <p:nvSpPr>
                <p:cNvPr id="93" name="Freeform 63"/>
                <p:cNvSpPr>
                  <a:spLocks/>
                </p:cNvSpPr>
                <p:nvPr/>
              </p:nvSpPr>
              <p:spPr bwMode="auto">
                <a:xfrm>
                  <a:off x="4678363" y="1873250"/>
                  <a:ext cx="2176462" cy="2789238"/>
                </a:xfrm>
                <a:custGeom>
                  <a:avLst/>
                  <a:gdLst>
                    <a:gd name="T0" fmla="*/ 0 w 1371"/>
                    <a:gd name="T1" fmla="*/ 868 h 1757"/>
                    <a:gd name="T2" fmla="*/ 28 w 1371"/>
                    <a:gd name="T3" fmla="*/ 475 h 1757"/>
                    <a:gd name="T4" fmla="*/ 56 w 1371"/>
                    <a:gd name="T5" fmla="*/ 469 h 1757"/>
                    <a:gd name="T6" fmla="*/ 84 w 1371"/>
                    <a:gd name="T7" fmla="*/ 336 h 1757"/>
                    <a:gd name="T8" fmla="*/ 112 w 1371"/>
                    <a:gd name="T9" fmla="*/ 656 h 1757"/>
                    <a:gd name="T10" fmla="*/ 140 w 1371"/>
                    <a:gd name="T11" fmla="*/ 1011 h 1757"/>
                    <a:gd name="T12" fmla="*/ 168 w 1371"/>
                    <a:gd name="T13" fmla="*/ 1630 h 1757"/>
                    <a:gd name="T14" fmla="*/ 196 w 1371"/>
                    <a:gd name="T15" fmla="*/ 857 h 1757"/>
                    <a:gd name="T16" fmla="*/ 224 w 1371"/>
                    <a:gd name="T17" fmla="*/ 0 h 1757"/>
                    <a:gd name="T18" fmla="*/ 252 w 1371"/>
                    <a:gd name="T19" fmla="*/ 290 h 1757"/>
                    <a:gd name="T20" fmla="*/ 280 w 1371"/>
                    <a:gd name="T21" fmla="*/ 567 h 1757"/>
                    <a:gd name="T22" fmla="*/ 308 w 1371"/>
                    <a:gd name="T23" fmla="*/ 871 h 1757"/>
                    <a:gd name="T24" fmla="*/ 336 w 1371"/>
                    <a:gd name="T25" fmla="*/ 6 h 1757"/>
                    <a:gd name="T26" fmla="*/ 364 w 1371"/>
                    <a:gd name="T27" fmla="*/ 136 h 1757"/>
                    <a:gd name="T28" fmla="*/ 392 w 1371"/>
                    <a:gd name="T29" fmla="*/ 293 h 1757"/>
                    <a:gd name="T30" fmla="*/ 420 w 1371"/>
                    <a:gd name="T31" fmla="*/ 853 h 1757"/>
                    <a:gd name="T32" fmla="*/ 448 w 1371"/>
                    <a:gd name="T33" fmla="*/ 556 h 1757"/>
                    <a:gd name="T34" fmla="*/ 476 w 1371"/>
                    <a:gd name="T35" fmla="*/ 301 h 1757"/>
                    <a:gd name="T36" fmla="*/ 504 w 1371"/>
                    <a:gd name="T37" fmla="*/ 58 h 1757"/>
                    <a:gd name="T38" fmla="*/ 532 w 1371"/>
                    <a:gd name="T39" fmla="*/ 266 h 1757"/>
                    <a:gd name="T40" fmla="*/ 560 w 1371"/>
                    <a:gd name="T41" fmla="*/ 832 h 1757"/>
                    <a:gd name="T42" fmla="*/ 588 w 1371"/>
                    <a:gd name="T43" fmla="*/ 946 h 1757"/>
                    <a:gd name="T44" fmla="*/ 616 w 1371"/>
                    <a:gd name="T45" fmla="*/ 1223 h 1757"/>
                    <a:gd name="T46" fmla="*/ 644 w 1371"/>
                    <a:gd name="T47" fmla="*/ 1012 h 1757"/>
                    <a:gd name="T48" fmla="*/ 672 w 1371"/>
                    <a:gd name="T49" fmla="*/ 1269 h 1757"/>
                    <a:gd name="T50" fmla="*/ 699 w 1371"/>
                    <a:gd name="T51" fmla="*/ 1582 h 1757"/>
                    <a:gd name="T52" fmla="*/ 728 w 1371"/>
                    <a:gd name="T53" fmla="*/ 1757 h 1757"/>
                    <a:gd name="T54" fmla="*/ 756 w 1371"/>
                    <a:gd name="T55" fmla="*/ 1451 h 1757"/>
                    <a:gd name="T56" fmla="*/ 783 w 1371"/>
                    <a:gd name="T57" fmla="*/ 1054 h 1757"/>
                    <a:gd name="T58" fmla="*/ 812 w 1371"/>
                    <a:gd name="T59" fmla="*/ 1166 h 1757"/>
                    <a:gd name="T60" fmla="*/ 840 w 1371"/>
                    <a:gd name="T61" fmla="*/ 1511 h 1757"/>
                    <a:gd name="T62" fmla="*/ 867 w 1371"/>
                    <a:gd name="T63" fmla="*/ 1480 h 1757"/>
                    <a:gd name="T64" fmla="*/ 895 w 1371"/>
                    <a:gd name="T65" fmla="*/ 1373 h 1757"/>
                    <a:gd name="T66" fmla="*/ 924 w 1371"/>
                    <a:gd name="T67" fmla="*/ 1187 h 1757"/>
                    <a:gd name="T68" fmla="*/ 951 w 1371"/>
                    <a:gd name="T69" fmla="*/ 1000 h 1757"/>
                    <a:gd name="T70" fmla="*/ 979 w 1371"/>
                    <a:gd name="T71" fmla="*/ 1366 h 1757"/>
                    <a:gd name="T72" fmla="*/ 1008 w 1371"/>
                    <a:gd name="T73" fmla="*/ 1658 h 1757"/>
                    <a:gd name="T74" fmla="*/ 1035 w 1371"/>
                    <a:gd name="T75" fmla="*/ 1370 h 1757"/>
                    <a:gd name="T76" fmla="*/ 1063 w 1371"/>
                    <a:gd name="T77" fmla="*/ 787 h 1757"/>
                    <a:gd name="T78" fmla="*/ 1091 w 1371"/>
                    <a:gd name="T79" fmla="*/ 55 h 1757"/>
                    <a:gd name="T80" fmla="*/ 1119 w 1371"/>
                    <a:gd name="T81" fmla="*/ 370 h 1757"/>
                    <a:gd name="T82" fmla="*/ 1147 w 1371"/>
                    <a:gd name="T83" fmla="*/ 1030 h 1757"/>
                    <a:gd name="T84" fmla="*/ 1175 w 1371"/>
                    <a:gd name="T85" fmla="*/ 1599 h 1757"/>
                    <a:gd name="T86" fmla="*/ 1203 w 1371"/>
                    <a:gd name="T87" fmla="*/ 1316 h 1757"/>
                    <a:gd name="T88" fmla="*/ 1231 w 1371"/>
                    <a:gd name="T89" fmla="*/ 753 h 1757"/>
                    <a:gd name="T90" fmla="*/ 1259 w 1371"/>
                    <a:gd name="T91" fmla="*/ 152 h 1757"/>
                    <a:gd name="T92" fmla="*/ 1287 w 1371"/>
                    <a:gd name="T93" fmla="*/ 328 h 1757"/>
                    <a:gd name="T94" fmla="*/ 1315 w 1371"/>
                    <a:gd name="T95" fmla="*/ 779 h 1757"/>
                    <a:gd name="T96" fmla="*/ 1343 w 1371"/>
                    <a:gd name="T97" fmla="*/ 457 h 1757"/>
                    <a:gd name="T98" fmla="*/ 1371 w 1371"/>
                    <a:gd name="T99" fmla="*/ 194 h 17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371" h="1757">
                      <a:moveTo>
                        <a:pt x="0" y="868"/>
                      </a:moveTo>
                      <a:lnTo>
                        <a:pt x="28" y="475"/>
                      </a:lnTo>
                      <a:lnTo>
                        <a:pt x="56" y="469"/>
                      </a:lnTo>
                      <a:lnTo>
                        <a:pt x="84" y="336"/>
                      </a:lnTo>
                      <a:lnTo>
                        <a:pt x="112" y="656"/>
                      </a:lnTo>
                      <a:lnTo>
                        <a:pt x="140" y="1011"/>
                      </a:lnTo>
                      <a:lnTo>
                        <a:pt x="168" y="1630"/>
                      </a:lnTo>
                      <a:lnTo>
                        <a:pt x="196" y="857"/>
                      </a:lnTo>
                      <a:lnTo>
                        <a:pt x="224" y="0"/>
                      </a:lnTo>
                      <a:lnTo>
                        <a:pt x="252" y="290"/>
                      </a:lnTo>
                      <a:lnTo>
                        <a:pt x="280" y="567"/>
                      </a:lnTo>
                      <a:lnTo>
                        <a:pt x="308" y="871"/>
                      </a:lnTo>
                      <a:lnTo>
                        <a:pt x="336" y="6"/>
                      </a:lnTo>
                      <a:lnTo>
                        <a:pt x="364" y="136"/>
                      </a:lnTo>
                      <a:lnTo>
                        <a:pt x="392" y="293"/>
                      </a:lnTo>
                      <a:lnTo>
                        <a:pt x="420" y="853"/>
                      </a:lnTo>
                      <a:lnTo>
                        <a:pt x="448" y="556"/>
                      </a:lnTo>
                      <a:lnTo>
                        <a:pt x="476" y="301"/>
                      </a:lnTo>
                      <a:lnTo>
                        <a:pt x="504" y="58"/>
                      </a:lnTo>
                      <a:lnTo>
                        <a:pt x="532" y="266"/>
                      </a:lnTo>
                      <a:lnTo>
                        <a:pt x="560" y="832"/>
                      </a:lnTo>
                      <a:lnTo>
                        <a:pt x="588" y="946"/>
                      </a:lnTo>
                      <a:lnTo>
                        <a:pt x="616" y="1223"/>
                      </a:lnTo>
                      <a:lnTo>
                        <a:pt x="644" y="1012"/>
                      </a:lnTo>
                      <a:lnTo>
                        <a:pt x="672" y="1269"/>
                      </a:lnTo>
                      <a:lnTo>
                        <a:pt x="699" y="1582"/>
                      </a:lnTo>
                      <a:lnTo>
                        <a:pt x="728" y="1757"/>
                      </a:lnTo>
                      <a:lnTo>
                        <a:pt x="756" y="1451"/>
                      </a:lnTo>
                      <a:lnTo>
                        <a:pt x="783" y="1054"/>
                      </a:lnTo>
                      <a:lnTo>
                        <a:pt x="812" y="1166"/>
                      </a:lnTo>
                      <a:lnTo>
                        <a:pt x="840" y="1511"/>
                      </a:lnTo>
                      <a:lnTo>
                        <a:pt x="867" y="1480"/>
                      </a:lnTo>
                      <a:lnTo>
                        <a:pt x="895" y="1373"/>
                      </a:lnTo>
                      <a:lnTo>
                        <a:pt x="924" y="1187"/>
                      </a:lnTo>
                      <a:lnTo>
                        <a:pt x="951" y="1000"/>
                      </a:lnTo>
                      <a:lnTo>
                        <a:pt x="979" y="1366"/>
                      </a:lnTo>
                      <a:lnTo>
                        <a:pt x="1008" y="1658"/>
                      </a:lnTo>
                      <a:lnTo>
                        <a:pt x="1035" y="1370"/>
                      </a:lnTo>
                      <a:lnTo>
                        <a:pt x="1063" y="787"/>
                      </a:lnTo>
                      <a:lnTo>
                        <a:pt x="1091" y="55"/>
                      </a:lnTo>
                      <a:lnTo>
                        <a:pt x="1119" y="370"/>
                      </a:lnTo>
                      <a:lnTo>
                        <a:pt x="1147" y="1030"/>
                      </a:lnTo>
                      <a:lnTo>
                        <a:pt x="1175" y="1599"/>
                      </a:lnTo>
                      <a:lnTo>
                        <a:pt x="1203" y="1316"/>
                      </a:lnTo>
                      <a:lnTo>
                        <a:pt x="1231" y="753"/>
                      </a:lnTo>
                      <a:lnTo>
                        <a:pt x="1259" y="152"/>
                      </a:lnTo>
                      <a:lnTo>
                        <a:pt x="1287" y="328"/>
                      </a:lnTo>
                      <a:lnTo>
                        <a:pt x="1315" y="779"/>
                      </a:lnTo>
                      <a:lnTo>
                        <a:pt x="1343" y="457"/>
                      </a:lnTo>
                      <a:lnTo>
                        <a:pt x="1371" y="194"/>
                      </a:lnTo>
                    </a:path>
                  </a:pathLst>
                </a:custGeom>
                <a:noFill/>
                <a:ln w="19050" cap="flat">
                  <a:solidFill>
                    <a:srgbClr val="0000FF"/>
                  </a:solidFill>
                  <a:prstDash val="dash"/>
                  <a:bevel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4" name="Freeform 65"/>
                <p:cNvSpPr>
                  <a:spLocks/>
                </p:cNvSpPr>
                <p:nvPr/>
              </p:nvSpPr>
              <p:spPr bwMode="auto">
                <a:xfrm>
                  <a:off x="2501900" y="2141538"/>
                  <a:ext cx="2176462" cy="2546350"/>
                </a:xfrm>
                <a:custGeom>
                  <a:avLst/>
                  <a:gdLst>
                    <a:gd name="T0" fmla="*/ 0 w 1371"/>
                    <a:gd name="T1" fmla="*/ 762 h 1604"/>
                    <a:gd name="T2" fmla="*/ 28 w 1371"/>
                    <a:gd name="T3" fmla="*/ 929 h 1604"/>
                    <a:gd name="T4" fmla="*/ 55 w 1371"/>
                    <a:gd name="T5" fmla="*/ 1522 h 1604"/>
                    <a:gd name="T6" fmla="*/ 84 w 1371"/>
                    <a:gd name="T7" fmla="*/ 1187 h 1604"/>
                    <a:gd name="T8" fmla="*/ 112 w 1371"/>
                    <a:gd name="T9" fmla="*/ 743 h 1604"/>
                    <a:gd name="T10" fmla="*/ 139 w 1371"/>
                    <a:gd name="T11" fmla="*/ 44 h 1604"/>
                    <a:gd name="T12" fmla="*/ 167 w 1371"/>
                    <a:gd name="T13" fmla="*/ 526 h 1604"/>
                    <a:gd name="T14" fmla="*/ 196 w 1371"/>
                    <a:gd name="T15" fmla="*/ 794 h 1604"/>
                    <a:gd name="T16" fmla="*/ 223 w 1371"/>
                    <a:gd name="T17" fmla="*/ 1374 h 1604"/>
                    <a:gd name="T18" fmla="*/ 251 w 1371"/>
                    <a:gd name="T19" fmla="*/ 840 h 1604"/>
                    <a:gd name="T20" fmla="*/ 280 w 1371"/>
                    <a:gd name="T21" fmla="*/ 1045 h 1604"/>
                    <a:gd name="T22" fmla="*/ 307 w 1371"/>
                    <a:gd name="T23" fmla="*/ 1209 h 1604"/>
                    <a:gd name="T24" fmla="*/ 335 w 1371"/>
                    <a:gd name="T25" fmla="*/ 1501 h 1604"/>
                    <a:gd name="T26" fmla="*/ 363 w 1371"/>
                    <a:gd name="T27" fmla="*/ 1390 h 1604"/>
                    <a:gd name="T28" fmla="*/ 391 w 1371"/>
                    <a:gd name="T29" fmla="*/ 916 h 1604"/>
                    <a:gd name="T30" fmla="*/ 419 w 1371"/>
                    <a:gd name="T31" fmla="*/ 831 h 1604"/>
                    <a:gd name="T32" fmla="*/ 447 w 1371"/>
                    <a:gd name="T33" fmla="*/ 1370 h 1604"/>
                    <a:gd name="T34" fmla="*/ 476 w 1371"/>
                    <a:gd name="T35" fmla="*/ 1520 h 1604"/>
                    <a:gd name="T36" fmla="*/ 503 w 1371"/>
                    <a:gd name="T37" fmla="*/ 1486 h 1604"/>
                    <a:gd name="T38" fmla="*/ 531 w 1371"/>
                    <a:gd name="T39" fmla="*/ 1043 h 1604"/>
                    <a:gd name="T40" fmla="*/ 559 w 1371"/>
                    <a:gd name="T41" fmla="*/ 724 h 1604"/>
                    <a:gd name="T42" fmla="*/ 587 w 1371"/>
                    <a:gd name="T43" fmla="*/ 32 h 1604"/>
                    <a:gd name="T44" fmla="*/ 615 w 1371"/>
                    <a:gd name="T45" fmla="*/ 622 h 1604"/>
                    <a:gd name="T46" fmla="*/ 643 w 1371"/>
                    <a:gd name="T47" fmla="*/ 667 h 1604"/>
                    <a:gd name="T48" fmla="*/ 671 w 1371"/>
                    <a:gd name="T49" fmla="*/ 186 h 1604"/>
                    <a:gd name="T50" fmla="*/ 699 w 1371"/>
                    <a:gd name="T51" fmla="*/ 0 h 1604"/>
                    <a:gd name="T52" fmla="*/ 727 w 1371"/>
                    <a:gd name="T53" fmla="*/ 95 h 1604"/>
                    <a:gd name="T54" fmla="*/ 755 w 1371"/>
                    <a:gd name="T55" fmla="*/ 567 h 1604"/>
                    <a:gd name="T56" fmla="*/ 783 w 1371"/>
                    <a:gd name="T57" fmla="*/ 767 h 1604"/>
                    <a:gd name="T58" fmla="*/ 811 w 1371"/>
                    <a:gd name="T59" fmla="*/ 815 h 1604"/>
                    <a:gd name="T60" fmla="*/ 839 w 1371"/>
                    <a:gd name="T61" fmla="*/ 1055 h 1604"/>
                    <a:gd name="T62" fmla="*/ 867 w 1371"/>
                    <a:gd name="T63" fmla="*/ 812 h 1604"/>
                    <a:gd name="T64" fmla="*/ 895 w 1371"/>
                    <a:gd name="T65" fmla="*/ 1516 h 1604"/>
                    <a:gd name="T66" fmla="*/ 923 w 1371"/>
                    <a:gd name="T67" fmla="*/ 1604 h 1604"/>
                    <a:gd name="T68" fmla="*/ 951 w 1371"/>
                    <a:gd name="T69" fmla="*/ 1409 h 1604"/>
                    <a:gd name="T70" fmla="*/ 979 w 1371"/>
                    <a:gd name="T71" fmla="*/ 904 h 1604"/>
                    <a:gd name="T72" fmla="*/ 1007 w 1371"/>
                    <a:gd name="T73" fmla="*/ 859 h 1604"/>
                    <a:gd name="T74" fmla="*/ 1035 w 1371"/>
                    <a:gd name="T75" fmla="*/ 1325 h 1604"/>
                    <a:gd name="T76" fmla="*/ 1063 w 1371"/>
                    <a:gd name="T77" fmla="*/ 1515 h 1604"/>
                    <a:gd name="T78" fmla="*/ 1091 w 1371"/>
                    <a:gd name="T79" fmla="*/ 1465 h 1604"/>
                    <a:gd name="T80" fmla="*/ 1119 w 1371"/>
                    <a:gd name="T81" fmla="*/ 1012 h 1604"/>
                    <a:gd name="T82" fmla="*/ 1147 w 1371"/>
                    <a:gd name="T83" fmla="*/ 735 h 1604"/>
                    <a:gd name="T84" fmla="*/ 1175 w 1371"/>
                    <a:gd name="T85" fmla="*/ 109 h 1604"/>
                    <a:gd name="T86" fmla="*/ 1203 w 1371"/>
                    <a:gd name="T87" fmla="*/ 667 h 1604"/>
                    <a:gd name="T88" fmla="*/ 1231 w 1371"/>
                    <a:gd name="T89" fmla="*/ 565 h 1604"/>
                    <a:gd name="T90" fmla="*/ 1259 w 1371"/>
                    <a:gd name="T91" fmla="*/ 309 h 1604"/>
                    <a:gd name="T92" fmla="*/ 1287 w 1371"/>
                    <a:gd name="T93" fmla="*/ 31 h 1604"/>
                    <a:gd name="T94" fmla="*/ 1315 w 1371"/>
                    <a:gd name="T95" fmla="*/ 129 h 1604"/>
                    <a:gd name="T96" fmla="*/ 1343 w 1371"/>
                    <a:gd name="T97" fmla="*/ 600 h 1604"/>
                    <a:gd name="T98" fmla="*/ 1371 w 1371"/>
                    <a:gd name="T99" fmla="*/ 729 h 16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371" h="1604">
                      <a:moveTo>
                        <a:pt x="0" y="762"/>
                      </a:moveTo>
                      <a:lnTo>
                        <a:pt x="28" y="929"/>
                      </a:lnTo>
                      <a:lnTo>
                        <a:pt x="55" y="1522"/>
                      </a:lnTo>
                      <a:lnTo>
                        <a:pt x="84" y="1187"/>
                      </a:lnTo>
                      <a:lnTo>
                        <a:pt x="112" y="743"/>
                      </a:lnTo>
                      <a:lnTo>
                        <a:pt x="139" y="44"/>
                      </a:lnTo>
                      <a:lnTo>
                        <a:pt x="167" y="526"/>
                      </a:lnTo>
                      <a:lnTo>
                        <a:pt x="196" y="794"/>
                      </a:lnTo>
                      <a:lnTo>
                        <a:pt x="223" y="1374"/>
                      </a:lnTo>
                      <a:lnTo>
                        <a:pt x="251" y="840"/>
                      </a:lnTo>
                      <a:lnTo>
                        <a:pt x="280" y="1045"/>
                      </a:lnTo>
                      <a:lnTo>
                        <a:pt x="307" y="1209"/>
                      </a:lnTo>
                      <a:lnTo>
                        <a:pt x="335" y="1501"/>
                      </a:lnTo>
                      <a:lnTo>
                        <a:pt x="363" y="1390"/>
                      </a:lnTo>
                      <a:lnTo>
                        <a:pt x="391" y="916"/>
                      </a:lnTo>
                      <a:lnTo>
                        <a:pt x="419" y="831"/>
                      </a:lnTo>
                      <a:lnTo>
                        <a:pt x="447" y="1370"/>
                      </a:lnTo>
                      <a:lnTo>
                        <a:pt x="476" y="1520"/>
                      </a:lnTo>
                      <a:lnTo>
                        <a:pt x="503" y="1486"/>
                      </a:lnTo>
                      <a:lnTo>
                        <a:pt x="531" y="1043"/>
                      </a:lnTo>
                      <a:lnTo>
                        <a:pt x="559" y="724"/>
                      </a:lnTo>
                      <a:lnTo>
                        <a:pt x="587" y="32"/>
                      </a:lnTo>
                      <a:lnTo>
                        <a:pt x="615" y="622"/>
                      </a:lnTo>
                      <a:lnTo>
                        <a:pt x="643" y="667"/>
                      </a:lnTo>
                      <a:lnTo>
                        <a:pt x="671" y="186"/>
                      </a:lnTo>
                      <a:lnTo>
                        <a:pt x="699" y="0"/>
                      </a:lnTo>
                      <a:lnTo>
                        <a:pt x="727" y="95"/>
                      </a:lnTo>
                      <a:lnTo>
                        <a:pt x="755" y="567"/>
                      </a:lnTo>
                      <a:lnTo>
                        <a:pt x="783" y="767"/>
                      </a:lnTo>
                      <a:lnTo>
                        <a:pt x="811" y="815"/>
                      </a:lnTo>
                      <a:lnTo>
                        <a:pt x="839" y="1055"/>
                      </a:lnTo>
                      <a:lnTo>
                        <a:pt x="867" y="812"/>
                      </a:lnTo>
                      <a:lnTo>
                        <a:pt x="895" y="1516"/>
                      </a:lnTo>
                      <a:lnTo>
                        <a:pt x="923" y="1604"/>
                      </a:lnTo>
                      <a:lnTo>
                        <a:pt x="951" y="1409"/>
                      </a:lnTo>
                      <a:lnTo>
                        <a:pt x="979" y="904"/>
                      </a:lnTo>
                      <a:lnTo>
                        <a:pt x="1007" y="859"/>
                      </a:lnTo>
                      <a:lnTo>
                        <a:pt x="1035" y="1325"/>
                      </a:lnTo>
                      <a:lnTo>
                        <a:pt x="1063" y="1515"/>
                      </a:lnTo>
                      <a:lnTo>
                        <a:pt x="1091" y="1465"/>
                      </a:lnTo>
                      <a:lnTo>
                        <a:pt x="1119" y="1012"/>
                      </a:lnTo>
                      <a:lnTo>
                        <a:pt x="1147" y="735"/>
                      </a:lnTo>
                      <a:lnTo>
                        <a:pt x="1175" y="109"/>
                      </a:lnTo>
                      <a:lnTo>
                        <a:pt x="1203" y="667"/>
                      </a:lnTo>
                      <a:lnTo>
                        <a:pt x="1231" y="565"/>
                      </a:lnTo>
                      <a:lnTo>
                        <a:pt x="1259" y="309"/>
                      </a:lnTo>
                      <a:lnTo>
                        <a:pt x="1287" y="31"/>
                      </a:lnTo>
                      <a:lnTo>
                        <a:pt x="1315" y="129"/>
                      </a:lnTo>
                      <a:lnTo>
                        <a:pt x="1343" y="600"/>
                      </a:lnTo>
                      <a:lnTo>
                        <a:pt x="1371" y="729"/>
                      </a:lnTo>
                    </a:path>
                  </a:pathLst>
                </a:custGeom>
                <a:noFill/>
                <a:ln w="19050" cap="flat">
                  <a:solidFill>
                    <a:srgbClr val="00FF00"/>
                  </a:solidFill>
                  <a:prstDash val="dash"/>
                  <a:bevel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67" name="Freeform 66"/>
              <p:cNvSpPr>
                <a:spLocks/>
              </p:cNvSpPr>
              <p:nvPr/>
            </p:nvSpPr>
            <p:spPr bwMode="auto">
              <a:xfrm>
                <a:off x="4678363" y="2117725"/>
                <a:ext cx="2176462" cy="2487613"/>
              </a:xfrm>
              <a:custGeom>
                <a:avLst/>
                <a:gdLst>
                  <a:gd name="T0" fmla="*/ 0 w 1371"/>
                  <a:gd name="T1" fmla="*/ 744 h 1567"/>
                  <a:gd name="T2" fmla="*/ 28 w 1371"/>
                  <a:gd name="T3" fmla="*/ 203 h 1567"/>
                  <a:gd name="T4" fmla="*/ 56 w 1371"/>
                  <a:gd name="T5" fmla="*/ 42 h 1567"/>
                  <a:gd name="T6" fmla="*/ 84 w 1371"/>
                  <a:gd name="T7" fmla="*/ 57 h 1567"/>
                  <a:gd name="T8" fmla="*/ 112 w 1371"/>
                  <a:gd name="T9" fmla="*/ 489 h 1567"/>
                  <a:gd name="T10" fmla="*/ 140 w 1371"/>
                  <a:gd name="T11" fmla="*/ 828 h 1567"/>
                  <a:gd name="T12" fmla="*/ 168 w 1371"/>
                  <a:gd name="T13" fmla="*/ 1537 h 1567"/>
                  <a:gd name="T14" fmla="*/ 196 w 1371"/>
                  <a:gd name="T15" fmla="*/ 945 h 1567"/>
                  <a:gd name="T16" fmla="*/ 224 w 1371"/>
                  <a:gd name="T17" fmla="*/ 850 h 1567"/>
                  <a:gd name="T18" fmla="*/ 252 w 1371"/>
                  <a:gd name="T19" fmla="*/ 1428 h 1567"/>
                  <a:gd name="T20" fmla="*/ 280 w 1371"/>
                  <a:gd name="T21" fmla="*/ 1567 h 1567"/>
                  <a:gd name="T22" fmla="*/ 308 w 1371"/>
                  <a:gd name="T23" fmla="*/ 1474 h 1567"/>
                  <a:gd name="T24" fmla="*/ 336 w 1371"/>
                  <a:gd name="T25" fmla="*/ 1003 h 1567"/>
                  <a:gd name="T26" fmla="*/ 364 w 1371"/>
                  <a:gd name="T27" fmla="*/ 765 h 1567"/>
                  <a:gd name="T28" fmla="*/ 392 w 1371"/>
                  <a:gd name="T29" fmla="*/ 342 h 1567"/>
                  <a:gd name="T30" fmla="*/ 420 w 1371"/>
                  <a:gd name="T31" fmla="*/ 762 h 1567"/>
                  <a:gd name="T32" fmla="*/ 448 w 1371"/>
                  <a:gd name="T33" fmla="*/ 657 h 1567"/>
                  <a:gd name="T34" fmla="*/ 476 w 1371"/>
                  <a:gd name="T35" fmla="*/ 206 h 1567"/>
                  <a:gd name="T36" fmla="*/ 504 w 1371"/>
                  <a:gd name="T37" fmla="*/ 9 h 1567"/>
                  <a:gd name="T38" fmla="*/ 532 w 1371"/>
                  <a:gd name="T39" fmla="*/ 152 h 1567"/>
                  <a:gd name="T40" fmla="*/ 560 w 1371"/>
                  <a:gd name="T41" fmla="*/ 637 h 1567"/>
                  <a:gd name="T42" fmla="*/ 588 w 1371"/>
                  <a:gd name="T43" fmla="*/ 706 h 1567"/>
                  <a:gd name="T44" fmla="*/ 616 w 1371"/>
                  <a:gd name="T45" fmla="*/ 196 h 1567"/>
                  <a:gd name="T46" fmla="*/ 644 w 1371"/>
                  <a:gd name="T47" fmla="*/ 30 h 1567"/>
                  <a:gd name="T48" fmla="*/ 672 w 1371"/>
                  <a:gd name="T49" fmla="*/ 70 h 1567"/>
                  <a:gd name="T50" fmla="*/ 699 w 1371"/>
                  <a:gd name="T51" fmla="*/ 518 h 1567"/>
                  <a:gd name="T52" fmla="*/ 728 w 1371"/>
                  <a:gd name="T53" fmla="*/ 821 h 1567"/>
                  <a:gd name="T54" fmla="*/ 756 w 1371"/>
                  <a:gd name="T55" fmla="*/ 1496 h 1567"/>
                  <a:gd name="T56" fmla="*/ 783 w 1371"/>
                  <a:gd name="T57" fmla="*/ 912 h 1567"/>
                  <a:gd name="T58" fmla="*/ 812 w 1371"/>
                  <a:gd name="T59" fmla="*/ 910 h 1567"/>
                  <a:gd name="T60" fmla="*/ 840 w 1371"/>
                  <a:gd name="T61" fmla="*/ 1312 h 1567"/>
                  <a:gd name="T62" fmla="*/ 867 w 1371"/>
                  <a:gd name="T63" fmla="*/ 1534 h 1567"/>
                  <a:gd name="T64" fmla="*/ 895 w 1371"/>
                  <a:gd name="T65" fmla="*/ 1440 h 1567"/>
                  <a:gd name="T66" fmla="*/ 924 w 1371"/>
                  <a:gd name="T67" fmla="*/ 968 h 1567"/>
                  <a:gd name="T68" fmla="*/ 951 w 1371"/>
                  <a:gd name="T69" fmla="*/ 795 h 1567"/>
                  <a:gd name="T70" fmla="*/ 979 w 1371"/>
                  <a:gd name="T71" fmla="*/ 1060 h 1567"/>
                  <a:gd name="T72" fmla="*/ 1008 w 1371"/>
                  <a:gd name="T73" fmla="*/ 1467 h 1567"/>
                  <a:gd name="T74" fmla="*/ 1035 w 1371"/>
                  <a:gd name="T75" fmla="*/ 1497 h 1567"/>
                  <a:gd name="T76" fmla="*/ 1063 w 1371"/>
                  <a:gd name="T77" fmla="*/ 1086 h 1567"/>
                  <a:gd name="T78" fmla="*/ 1091 w 1371"/>
                  <a:gd name="T79" fmla="*/ 735 h 1567"/>
                  <a:gd name="T80" fmla="*/ 1119 w 1371"/>
                  <a:gd name="T81" fmla="*/ 11 h 1567"/>
                  <a:gd name="T82" fmla="*/ 1147 w 1371"/>
                  <a:gd name="T83" fmla="*/ 602 h 1567"/>
                  <a:gd name="T84" fmla="*/ 1175 w 1371"/>
                  <a:gd name="T85" fmla="*/ 739 h 1567"/>
                  <a:gd name="T86" fmla="*/ 1203 w 1371"/>
                  <a:gd name="T87" fmla="*/ 133 h 1567"/>
                  <a:gd name="T88" fmla="*/ 1231 w 1371"/>
                  <a:gd name="T89" fmla="*/ 0 h 1567"/>
                  <a:gd name="T90" fmla="*/ 1259 w 1371"/>
                  <a:gd name="T91" fmla="*/ 78 h 1567"/>
                  <a:gd name="T92" fmla="*/ 1287 w 1371"/>
                  <a:gd name="T93" fmla="*/ 543 h 1567"/>
                  <a:gd name="T94" fmla="*/ 1315 w 1371"/>
                  <a:gd name="T95" fmla="*/ 809 h 1567"/>
                  <a:gd name="T96" fmla="*/ 1343 w 1371"/>
                  <a:gd name="T97" fmla="*/ 1393 h 1567"/>
                  <a:gd name="T98" fmla="*/ 1371 w 1371"/>
                  <a:gd name="T99" fmla="*/ 860 h 1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371" h="1567">
                    <a:moveTo>
                      <a:pt x="0" y="744"/>
                    </a:moveTo>
                    <a:lnTo>
                      <a:pt x="28" y="203"/>
                    </a:lnTo>
                    <a:lnTo>
                      <a:pt x="56" y="42"/>
                    </a:lnTo>
                    <a:lnTo>
                      <a:pt x="84" y="57"/>
                    </a:lnTo>
                    <a:lnTo>
                      <a:pt x="112" y="489"/>
                    </a:lnTo>
                    <a:lnTo>
                      <a:pt x="140" y="828"/>
                    </a:lnTo>
                    <a:lnTo>
                      <a:pt x="168" y="1537"/>
                    </a:lnTo>
                    <a:lnTo>
                      <a:pt x="196" y="945"/>
                    </a:lnTo>
                    <a:lnTo>
                      <a:pt x="224" y="850"/>
                    </a:lnTo>
                    <a:lnTo>
                      <a:pt x="252" y="1428"/>
                    </a:lnTo>
                    <a:lnTo>
                      <a:pt x="280" y="1567"/>
                    </a:lnTo>
                    <a:lnTo>
                      <a:pt x="308" y="1474"/>
                    </a:lnTo>
                    <a:lnTo>
                      <a:pt x="336" y="1003"/>
                    </a:lnTo>
                    <a:lnTo>
                      <a:pt x="364" y="765"/>
                    </a:lnTo>
                    <a:lnTo>
                      <a:pt x="392" y="342"/>
                    </a:lnTo>
                    <a:lnTo>
                      <a:pt x="420" y="762"/>
                    </a:lnTo>
                    <a:lnTo>
                      <a:pt x="448" y="657"/>
                    </a:lnTo>
                    <a:lnTo>
                      <a:pt x="476" y="206"/>
                    </a:lnTo>
                    <a:lnTo>
                      <a:pt x="504" y="9"/>
                    </a:lnTo>
                    <a:lnTo>
                      <a:pt x="532" y="152"/>
                    </a:lnTo>
                    <a:lnTo>
                      <a:pt x="560" y="637"/>
                    </a:lnTo>
                    <a:lnTo>
                      <a:pt x="588" y="706"/>
                    </a:lnTo>
                    <a:lnTo>
                      <a:pt x="616" y="196"/>
                    </a:lnTo>
                    <a:lnTo>
                      <a:pt x="644" y="30"/>
                    </a:lnTo>
                    <a:lnTo>
                      <a:pt x="672" y="70"/>
                    </a:lnTo>
                    <a:lnTo>
                      <a:pt x="699" y="518"/>
                    </a:lnTo>
                    <a:lnTo>
                      <a:pt x="728" y="821"/>
                    </a:lnTo>
                    <a:lnTo>
                      <a:pt x="756" y="1496"/>
                    </a:lnTo>
                    <a:lnTo>
                      <a:pt x="783" y="912"/>
                    </a:lnTo>
                    <a:lnTo>
                      <a:pt x="812" y="910"/>
                    </a:lnTo>
                    <a:lnTo>
                      <a:pt x="840" y="1312"/>
                    </a:lnTo>
                    <a:lnTo>
                      <a:pt x="867" y="1534"/>
                    </a:lnTo>
                    <a:lnTo>
                      <a:pt x="895" y="1440"/>
                    </a:lnTo>
                    <a:lnTo>
                      <a:pt x="924" y="968"/>
                    </a:lnTo>
                    <a:lnTo>
                      <a:pt x="951" y="795"/>
                    </a:lnTo>
                    <a:lnTo>
                      <a:pt x="979" y="1060"/>
                    </a:lnTo>
                    <a:lnTo>
                      <a:pt x="1008" y="1467"/>
                    </a:lnTo>
                    <a:lnTo>
                      <a:pt x="1035" y="1497"/>
                    </a:lnTo>
                    <a:lnTo>
                      <a:pt x="1063" y="1086"/>
                    </a:lnTo>
                    <a:lnTo>
                      <a:pt x="1091" y="735"/>
                    </a:lnTo>
                    <a:lnTo>
                      <a:pt x="1119" y="11"/>
                    </a:lnTo>
                    <a:lnTo>
                      <a:pt x="1147" y="602"/>
                    </a:lnTo>
                    <a:lnTo>
                      <a:pt x="1175" y="739"/>
                    </a:lnTo>
                    <a:lnTo>
                      <a:pt x="1203" y="133"/>
                    </a:lnTo>
                    <a:lnTo>
                      <a:pt x="1231" y="0"/>
                    </a:lnTo>
                    <a:lnTo>
                      <a:pt x="1259" y="78"/>
                    </a:lnTo>
                    <a:lnTo>
                      <a:pt x="1287" y="543"/>
                    </a:lnTo>
                    <a:lnTo>
                      <a:pt x="1315" y="809"/>
                    </a:lnTo>
                    <a:lnTo>
                      <a:pt x="1343" y="1393"/>
                    </a:lnTo>
                    <a:lnTo>
                      <a:pt x="1371" y="860"/>
                    </a:lnTo>
                  </a:path>
                </a:pathLst>
              </a:custGeom>
              <a:noFill/>
              <a:ln w="7938" cap="flat">
                <a:solidFill>
                  <a:srgbClr val="00FF0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8" name="Line 67"/>
              <p:cNvSpPr>
                <a:spLocks noChangeShapeType="1"/>
              </p:cNvSpPr>
              <p:nvPr/>
            </p:nvSpPr>
            <p:spPr bwMode="auto">
              <a:xfrm>
                <a:off x="6854825" y="3482975"/>
                <a:ext cx="44450" cy="295275"/>
              </a:xfrm>
              <a:prstGeom prst="line">
                <a:avLst/>
              </a:prstGeom>
              <a:noFill/>
              <a:ln w="7938" cap="flat">
                <a:solidFill>
                  <a:srgbClr val="00FF0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9" name="Freeform 68"/>
              <p:cNvSpPr>
                <a:spLocks/>
              </p:cNvSpPr>
              <p:nvPr/>
            </p:nvSpPr>
            <p:spPr bwMode="auto">
              <a:xfrm>
                <a:off x="2501900" y="1920875"/>
                <a:ext cx="2176462" cy="3055938"/>
              </a:xfrm>
              <a:custGeom>
                <a:avLst/>
                <a:gdLst>
                  <a:gd name="T0" fmla="*/ 0 w 1371"/>
                  <a:gd name="T1" fmla="*/ 931 h 1925"/>
                  <a:gd name="T2" fmla="*/ 28 w 1371"/>
                  <a:gd name="T3" fmla="*/ 961 h 1925"/>
                  <a:gd name="T4" fmla="*/ 55 w 1371"/>
                  <a:gd name="T5" fmla="*/ 1925 h 1925"/>
                  <a:gd name="T6" fmla="*/ 84 w 1371"/>
                  <a:gd name="T7" fmla="*/ 1883 h 1925"/>
                  <a:gd name="T8" fmla="*/ 112 w 1371"/>
                  <a:gd name="T9" fmla="*/ 1163 h 1925"/>
                  <a:gd name="T10" fmla="*/ 139 w 1371"/>
                  <a:gd name="T11" fmla="*/ 923 h 1925"/>
                  <a:gd name="T12" fmla="*/ 167 w 1371"/>
                  <a:gd name="T13" fmla="*/ 1269 h 1925"/>
                  <a:gd name="T14" fmla="*/ 196 w 1371"/>
                  <a:gd name="T15" fmla="*/ 1504 h 1925"/>
                  <a:gd name="T16" fmla="*/ 223 w 1371"/>
                  <a:gd name="T17" fmla="*/ 1530 h 1925"/>
                  <a:gd name="T18" fmla="*/ 251 w 1371"/>
                  <a:gd name="T19" fmla="*/ 1314 h 1925"/>
                  <a:gd name="T20" fmla="*/ 280 w 1371"/>
                  <a:gd name="T21" fmla="*/ 1000 h 1925"/>
                  <a:gd name="T22" fmla="*/ 307 w 1371"/>
                  <a:gd name="T23" fmla="*/ 246 h 1925"/>
                  <a:gd name="T24" fmla="*/ 335 w 1371"/>
                  <a:gd name="T25" fmla="*/ 422 h 1925"/>
                  <a:gd name="T26" fmla="*/ 363 w 1371"/>
                  <a:gd name="T27" fmla="*/ 1099 h 1925"/>
                  <a:gd name="T28" fmla="*/ 391 w 1371"/>
                  <a:gd name="T29" fmla="*/ 789 h 1925"/>
                  <a:gd name="T30" fmla="*/ 419 w 1371"/>
                  <a:gd name="T31" fmla="*/ 404 h 1925"/>
                  <a:gd name="T32" fmla="*/ 447 w 1371"/>
                  <a:gd name="T33" fmla="*/ 264 h 1925"/>
                  <a:gd name="T34" fmla="*/ 476 w 1371"/>
                  <a:gd name="T35" fmla="*/ 482 h 1925"/>
                  <a:gd name="T36" fmla="*/ 503 w 1371"/>
                  <a:gd name="T37" fmla="*/ 897 h 1925"/>
                  <a:gd name="T38" fmla="*/ 531 w 1371"/>
                  <a:gd name="T39" fmla="*/ 467 h 1925"/>
                  <a:gd name="T40" fmla="*/ 559 w 1371"/>
                  <a:gd name="T41" fmla="*/ 380 h 1925"/>
                  <a:gd name="T42" fmla="*/ 587 w 1371"/>
                  <a:gd name="T43" fmla="*/ 900 h 1925"/>
                  <a:gd name="T44" fmla="*/ 615 w 1371"/>
                  <a:gd name="T45" fmla="*/ 160 h 1925"/>
                  <a:gd name="T46" fmla="*/ 643 w 1371"/>
                  <a:gd name="T47" fmla="*/ 751 h 1925"/>
                  <a:gd name="T48" fmla="*/ 671 w 1371"/>
                  <a:gd name="T49" fmla="*/ 648 h 1925"/>
                  <a:gd name="T50" fmla="*/ 699 w 1371"/>
                  <a:gd name="T51" fmla="*/ 531 h 1925"/>
                  <a:gd name="T52" fmla="*/ 727 w 1371"/>
                  <a:gd name="T53" fmla="*/ 3 h 1925"/>
                  <a:gd name="T54" fmla="*/ 755 w 1371"/>
                  <a:gd name="T55" fmla="*/ 188 h 1925"/>
                  <a:gd name="T56" fmla="*/ 783 w 1371"/>
                  <a:gd name="T57" fmla="*/ 674 h 1925"/>
                  <a:gd name="T58" fmla="*/ 811 w 1371"/>
                  <a:gd name="T59" fmla="*/ 910 h 1925"/>
                  <a:gd name="T60" fmla="*/ 839 w 1371"/>
                  <a:gd name="T61" fmla="*/ 1478 h 1925"/>
                  <a:gd name="T62" fmla="*/ 867 w 1371"/>
                  <a:gd name="T63" fmla="*/ 951 h 1925"/>
                  <a:gd name="T64" fmla="*/ 895 w 1371"/>
                  <a:gd name="T65" fmla="*/ 1054 h 1925"/>
                  <a:gd name="T66" fmla="*/ 923 w 1371"/>
                  <a:gd name="T67" fmla="*/ 1781 h 1925"/>
                  <a:gd name="T68" fmla="*/ 951 w 1371"/>
                  <a:gd name="T69" fmla="*/ 1753 h 1925"/>
                  <a:gd name="T70" fmla="*/ 979 w 1371"/>
                  <a:gd name="T71" fmla="*/ 1320 h 1925"/>
                  <a:gd name="T72" fmla="*/ 1007 w 1371"/>
                  <a:gd name="T73" fmla="*/ 927 h 1925"/>
                  <a:gd name="T74" fmla="*/ 1035 w 1371"/>
                  <a:gd name="T75" fmla="*/ 0 h 1925"/>
                  <a:gd name="T76" fmla="*/ 1063 w 1371"/>
                  <a:gd name="T77" fmla="*/ 400 h 1925"/>
                  <a:gd name="T78" fmla="*/ 1091 w 1371"/>
                  <a:gd name="T79" fmla="*/ 895 h 1925"/>
                  <a:gd name="T80" fmla="*/ 1119 w 1371"/>
                  <a:gd name="T81" fmla="*/ 1327 h 1925"/>
                  <a:gd name="T82" fmla="*/ 1147 w 1371"/>
                  <a:gd name="T83" fmla="*/ 1033 h 1925"/>
                  <a:gd name="T84" fmla="*/ 1175 w 1371"/>
                  <a:gd name="T85" fmla="*/ 186 h 1925"/>
                  <a:gd name="T86" fmla="*/ 1203 w 1371"/>
                  <a:gd name="T87" fmla="*/ 375 h 1925"/>
                  <a:gd name="T88" fmla="*/ 1231 w 1371"/>
                  <a:gd name="T89" fmla="*/ 695 h 1925"/>
                  <a:gd name="T90" fmla="*/ 1259 w 1371"/>
                  <a:gd name="T91" fmla="*/ 883 h 1925"/>
                  <a:gd name="T92" fmla="*/ 1287 w 1371"/>
                  <a:gd name="T93" fmla="*/ 598 h 1925"/>
                  <a:gd name="T94" fmla="*/ 1315 w 1371"/>
                  <a:gd name="T95" fmla="*/ 516 h 1925"/>
                  <a:gd name="T96" fmla="*/ 1343 w 1371"/>
                  <a:gd name="T97" fmla="*/ 727 h 1925"/>
                  <a:gd name="T98" fmla="*/ 1371 w 1371"/>
                  <a:gd name="T99" fmla="*/ 830 h 19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371" h="1925">
                    <a:moveTo>
                      <a:pt x="0" y="931"/>
                    </a:moveTo>
                    <a:lnTo>
                      <a:pt x="28" y="961"/>
                    </a:lnTo>
                    <a:lnTo>
                      <a:pt x="55" y="1925"/>
                    </a:lnTo>
                    <a:lnTo>
                      <a:pt x="84" y="1883"/>
                    </a:lnTo>
                    <a:lnTo>
                      <a:pt x="112" y="1163"/>
                    </a:lnTo>
                    <a:lnTo>
                      <a:pt x="139" y="923"/>
                    </a:lnTo>
                    <a:lnTo>
                      <a:pt x="167" y="1269"/>
                    </a:lnTo>
                    <a:lnTo>
                      <a:pt x="196" y="1504"/>
                    </a:lnTo>
                    <a:lnTo>
                      <a:pt x="223" y="1530"/>
                    </a:lnTo>
                    <a:lnTo>
                      <a:pt x="251" y="1314"/>
                    </a:lnTo>
                    <a:lnTo>
                      <a:pt x="280" y="1000"/>
                    </a:lnTo>
                    <a:lnTo>
                      <a:pt x="307" y="246"/>
                    </a:lnTo>
                    <a:lnTo>
                      <a:pt x="335" y="422"/>
                    </a:lnTo>
                    <a:lnTo>
                      <a:pt x="363" y="1099"/>
                    </a:lnTo>
                    <a:lnTo>
                      <a:pt x="391" y="789"/>
                    </a:lnTo>
                    <a:lnTo>
                      <a:pt x="419" y="404"/>
                    </a:lnTo>
                    <a:lnTo>
                      <a:pt x="447" y="264"/>
                    </a:lnTo>
                    <a:lnTo>
                      <a:pt x="476" y="482"/>
                    </a:lnTo>
                    <a:lnTo>
                      <a:pt x="503" y="897"/>
                    </a:lnTo>
                    <a:lnTo>
                      <a:pt x="531" y="467"/>
                    </a:lnTo>
                    <a:lnTo>
                      <a:pt x="559" y="380"/>
                    </a:lnTo>
                    <a:lnTo>
                      <a:pt x="587" y="900"/>
                    </a:lnTo>
                    <a:lnTo>
                      <a:pt x="615" y="160"/>
                    </a:lnTo>
                    <a:lnTo>
                      <a:pt x="643" y="751"/>
                    </a:lnTo>
                    <a:lnTo>
                      <a:pt x="671" y="648"/>
                    </a:lnTo>
                    <a:lnTo>
                      <a:pt x="699" y="531"/>
                    </a:lnTo>
                    <a:lnTo>
                      <a:pt x="727" y="3"/>
                    </a:lnTo>
                    <a:lnTo>
                      <a:pt x="755" y="188"/>
                    </a:lnTo>
                    <a:lnTo>
                      <a:pt x="783" y="674"/>
                    </a:lnTo>
                    <a:lnTo>
                      <a:pt x="811" y="910"/>
                    </a:lnTo>
                    <a:lnTo>
                      <a:pt x="839" y="1478"/>
                    </a:lnTo>
                    <a:lnTo>
                      <a:pt x="867" y="951"/>
                    </a:lnTo>
                    <a:lnTo>
                      <a:pt x="895" y="1054"/>
                    </a:lnTo>
                    <a:lnTo>
                      <a:pt x="923" y="1781"/>
                    </a:lnTo>
                    <a:lnTo>
                      <a:pt x="951" y="1753"/>
                    </a:lnTo>
                    <a:lnTo>
                      <a:pt x="979" y="1320"/>
                    </a:lnTo>
                    <a:lnTo>
                      <a:pt x="1007" y="927"/>
                    </a:lnTo>
                    <a:lnTo>
                      <a:pt x="1035" y="0"/>
                    </a:lnTo>
                    <a:lnTo>
                      <a:pt x="1063" y="400"/>
                    </a:lnTo>
                    <a:lnTo>
                      <a:pt x="1091" y="895"/>
                    </a:lnTo>
                    <a:lnTo>
                      <a:pt x="1119" y="1327"/>
                    </a:lnTo>
                    <a:lnTo>
                      <a:pt x="1147" y="1033"/>
                    </a:lnTo>
                    <a:lnTo>
                      <a:pt x="1175" y="186"/>
                    </a:lnTo>
                    <a:lnTo>
                      <a:pt x="1203" y="375"/>
                    </a:lnTo>
                    <a:lnTo>
                      <a:pt x="1231" y="695"/>
                    </a:lnTo>
                    <a:lnTo>
                      <a:pt x="1259" y="883"/>
                    </a:lnTo>
                    <a:lnTo>
                      <a:pt x="1287" y="598"/>
                    </a:lnTo>
                    <a:lnTo>
                      <a:pt x="1315" y="516"/>
                    </a:lnTo>
                    <a:lnTo>
                      <a:pt x="1343" y="727"/>
                    </a:lnTo>
                    <a:lnTo>
                      <a:pt x="1371" y="830"/>
                    </a:ln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0" name="Line 70"/>
              <p:cNvSpPr>
                <a:spLocks noChangeShapeType="1"/>
              </p:cNvSpPr>
              <p:nvPr/>
            </p:nvSpPr>
            <p:spPr bwMode="auto">
              <a:xfrm flipV="1">
                <a:off x="6854825" y="2152650"/>
                <a:ext cx="44450" cy="436563"/>
              </a:xfrm>
              <a:prstGeom prst="lin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71" name="Group 70"/>
              <p:cNvGrpSpPr/>
              <p:nvPr/>
            </p:nvGrpSpPr>
            <p:grpSpPr>
              <a:xfrm>
                <a:off x="2470640" y="1824038"/>
                <a:ext cx="4352925" cy="3143250"/>
                <a:chOff x="2501900" y="1824038"/>
                <a:chExt cx="4352925" cy="3143250"/>
              </a:xfrm>
            </p:grpSpPr>
            <p:sp>
              <p:nvSpPr>
                <p:cNvPr id="91" name="Freeform 71"/>
                <p:cNvSpPr>
                  <a:spLocks/>
                </p:cNvSpPr>
                <p:nvPr/>
              </p:nvSpPr>
              <p:spPr bwMode="auto">
                <a:xfrm>
                  <a:off x="2501900" y="1919288"/>
                  <a:ext cx="2176462" cy="3048000"/>
                </a:xfrm>
                <a:custGeom>
                  <a:avLst/>
                  <a:gdLst>
                    <a:gd name="T0" fmla="*/ 0 w 1371"/>
                    <a:gd name="T1" fmla="*/ 903 h 1920"/>
                    <a:gd name="T2" fmla="*/ 28 w 1371"/>
                    <a:gd name="T3" fmla="*/ 975 h 1920"/>
                    <a:gd name="T4" fmla="*/ 55 w 1371"/>
                    <a:gd name="T5" fmla="*/ 1920 h 1920"/>
                    <a:gd name="T6" fmla="*/ 84 w 1371"/>
                    <a:gd name="T7" fmla="*/ 1882 h 1920"/>
                    <a:gd name="T8" fmla="*/ 112 w 1371"/>
                    <a:gd name="T9" fmla="*/ 1147 h 1920"/>
                    <a:gd name="T10" fmla="*/ 139 w 1371"/>
                    <a:gd name="T11" fmla="*/ 913 h 1920"/>
                    <a:gd name="T12" fmla="*/ 167 w 1371"/>
                    <a:gd name="T13" fmla="*/ 1038 h 1920"/>
                    <a:gd name="T14" fmla="*/ 196 w 1371"/>
                    <a:gd name="T15" fmla="*/ 1498 h 1920"/>
                    <a:gd name="T16" fmla="*/ 223 w 1371"/>
                    <a:gd name="T17" fmla="*/ 1523 h 1920"/>
                    <a:gd name="T18" fmla="*/ 251 w 1371"/>
                    <a:gd name="T19" fmla="*/ 1315 h 1920"/>
                    <a:gd name="T20" fmla="*/ 280 w 1371"/>
                    <a:gd name="T21" fmla="*/ 941 h 1920"/>
                    <a:gd name="T22" fmla="*/ 307 w 1371"/>
                    <a:gd name="T23" fmla="*/ 248 h 1920"/>
                    <a:gd name="T24" fmla="*/ 335 w 1371"/>
                    <a:gd name="T25" fmla="*/ 427 h 1920"/>
                    <a:gd name="T26" fmla="*/ 363 w 1371"/>
                    <a:gd name="T27" fmla="*/ 996 h 1920"/>
                    <a:gd name="T28" fmla="*/ 391 w 1371"/>
                    <a:gd name="T29" fmla="*/ 827 h 1920"/>
                    <a:gd name="T30" fmla="*/ 419 w 1371"/>
                    <a:gd name="T31" fmla="*/ 463 h 1920"/>
                    <a:gd name="T32" fmla="*/ 447 w 1371"/>
                    <a:gd name="T33" fmla="*/ 256 h 1920"/>
                    <a:gd name="T34" fmla="*/ 476 w 1371"/>
                    <a:gd name="T35" fmla="*/ 494 h 1920"/>
                    <a:gd name="T36" fmla="*/ 503 w 1371"/>
                    <a:gd name="T37" fmla="*/ 902 h 1920"/>
                    <a:gd name="T38" fmla="*/ 531 w 1371"/>
                    <a:gd name="T39" fmla="*/ 866 h 1920"/>
                    <a:gd name="T40" fmla="*/ 559 w 1371"/>
                    <a:gd name="T41" fmla="*/ 512 h 1920"/>
                    <a:gd name="T42" fmla="*/ 587 w 1371"/>
                    <a:gd name="T43" fmla="*/ 907 h 1920"/>
                    <a:gd name="T44" fmla="*/ 615 w 1371"/>
                    <a:gd name="T45" fmla="*/ 529 h 1920"/>
                    <a:gd name="T46" fmla="*/ 643 w 1371"/>
                    <a:gd name="T47" fmla="*/ 772 h 1920"/>
                    <a:gd name="T48" fmla="*/ 671 w 1371"/>
                    <a:gd name="T49" fmla="*/ 743 h 1920"/>
                    <a:gd name="T50" fmla="*/ 699 w 1371"/>
                    <a:gd name="T51" fmla="*/ 676 h 1920"/>
                    <a:gd name="T52" fmla="*/ 727 w 1371"/>
                    <a:gd name="T53" fmla="*/ 10 h 1920"/>
                    <a:gd name="T54" fmla="*/ 755 w 1371"/>
                    <a:gd name="T55" fmla="*/ 191 h 1920"/>
                    <a:gd name="T56" fmla="*/ 783 w 1371"/>
                    <a:gd name="T57" fmla="*/ 677 h 1920"/>
                    <a:gd name="T58" fmla="*/ 811 w 1371"/>
                    <a:gd name="T59" fmla="*/ 907 h 1920"/>
                    <a:gd name="T60" fmla="*/ 839 w 1371"/>
                    <a:gd name="T61" fmla="*/ 1094 h 1920"/>
                    <a:gd name="T62" fmla="*/ 867 w 1371"/>
                    <a:gd name="T63" fmla="*/ 951 h 1920"/>
                    <a:gd name="T64" fmla="*/ 895 w 1371"/>
                    <a:gd name="T65" fmla="*/ 1005 h 1920"/>
                    <a:gd name="T66" fmla="*/ 923 w 1371"/>
                    <a:gd name="T67" fmla="*/ 1782 h 1920"/>
                    <a:gd name="T68" fmla="*/ 951 w 1371"/>
                    <a:gd name="T69" fmla="*/ 1757 h 1920"/>
                    <a:gd name="T70" fmla="*/ 979 w 1371"/>
                    <a:gd name="T71" fmla="*/ 1328 h 1920"/>
                    <a:gd name="T72" fmla="*/ 1007 w 1371"/>
                    <a:gd name="T73" fmla="*/ 925 h 1920"/>
                    <a:gd name="T74" fmla="*/ 1035 w 1371"/>
                    <a:gd name="T75" fmla="*/ 0 h 1920"/>
                    <a:gd name="T76" fmla="*/ 1063 w 1371"/>
                    <a:gd name="T77" fmla="*/ 401 h 1920"/>
                    <a:gd name="T78" fmla="*/ 1091 w 1371"/>
                    <a:gd name="T79" fmla="*/ 890 h 1920"/>
                    <a:gd name="T80" fmla="*/ 1119 w 1371"/>
                    <a:gd name="T81" fmla="*/ 962 h 1920"/>
                    <a:gd name="T82" fmla="*/ 1147 w 1371"/>
                    <a:gd name="T83" fmla="*/ 881 h 1920"/>
                    <a:gd name="T84" fmla="*/ 1175 w 1371"/>
                    <a:gd name="T85" fmla="*/ 196 h 1920"/>
                    <a:gd name="T86" fmla="*/ 1203 w 1371"/>
                    <a:gd name="T87" fmla="*/ 380 h 1920"/>
                    <a:gd name="T88" fmla="*/ 1231 w 1371"/>
                    <a:gd name="T89" fmla="*/ 788 h 1920"/>
                    <a:gd name="T90" fmla="*/ 1259 w 1371"/>
                    <a:gd name="T91" fmla="*/ 871 h 1920"/>
                    <a:gd name="T92" fmla="*/ 1287 w 1371"/>
                    <a:gd name="T93" fmla="*/ 892 h 1920"/>
                    <a:gd name="T94" fmla="*/ 1315 w 1371"/>
                    <a:gd name="T95" fmla="*/ 621 h 1920"/>
                    <a:gd name="T96" fmla="*/ 1343 w 1371"/>
                    <a:gd name="T97" fmla="*/ 830 h 1920"/>
                    <a:gd name="T98" fmla="*/ 1371 w 1371"/>
                    <a:gd name="T99" fmla="*/ 839 h 19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371" h="1920">
                      <a:moveTo>
                        <a:pt x="0" y="903"/>
                      </a:moveTo>
                      <a:lnTo>
                        <a:pt x="28" y="975"/>
                      </a:lnTo>
                      <a:lnTo>
                        <a:pt x="55" y="1920"/>
                      </a:lnTo>
                      <a:lnTo>
                        <a:pt x="84" y="1882"/>
                      </a:lnTo>
                      <a:lnTo>
                        <a:pt x="112" y="1147"/>
                      </a:lnTo>
                      <a:lnTo>
                        <a:pt x="139" y="913"/>
                      </a:lnTo>
                      <a:lnTo>
                        <a:pt x="167" y="1038"/>
                      </a:lnTo>
                      <a:lnTo>
                        <a:pt x="196" y="1498"/>
                      </a:lnTo>
                      <a:lnTo>
                        <a:pt x="223" y="1523"/>
                      </a:lnTo>
                      <a:lnTo>
                        <a:pt x="251" y="1315"/>
                      </a:lnTo>
                      <a:lnTo>
                        <a:pt x="280" y="941"/>
                      </a:lnTo>
                      <a:lnTo>
                        <a:pt x="307" y="248"/>
                      </a:lnTo>
                      <a:lnTo>
                        <a:pt x="335" y="427"/>
                      </a:lnTo>
                      <a:lnTo>
                        <a:pt x="363" y="996"/>
                      </a:lnTo>
                      <a:lnTo>
                        <a:pt x="391" y="827"/>
                      </a:lnTo>
                      <a:lnTo>
                        <a:pt x="419" y="463"/>
                      </a:lnTo>
                      <a:lnTo>
                        <a:pt x="447" y="256"/>
                      </a:lnTo>
                      <a:lnTo>
                        <a:pt x="476" y="494"/>
                      </a:lnTo>
                      <a:lnTo>
                        <a:pt x="503" y="902"/>
                      </a:lnTo>
                      <a:lnTo>
                        <a:pt x="531" y="866"/>
                      </a:lnTo>
                      <a:lnTo>
                        <a:pt x="559" y="512"/>
                      </a:lnTo>
                      <a:lnTo>
                        <a:pt x="587" y="907"/>
                      </a:lnTo>
                      <a:lnTo>
                        <a:pt x="615" y="529"/>
                      </a:lnTo>
                      <a:lnTo>
                        <a:pt x="643" y="772"/>
                      </a:lnTo>
                      <a:lnTo>
                        <a:pt x="671" y="743"/>
                      </a:lnTo>
                      <a:lnTo>
                        <a:pt x="699" y="676"/>
                      </a:lnTo>
                      <a:lnTo>
                        <a:pt x="727" y="10"/>
                      </a:lnTo>
                      <a:lnTo>
                        <a:pt x="755" y="191"/>
                      </a:lnTo>
                      <a:lnTo>
                        <a:pt x="783" y="677"/>
                      </a:lnTo>
                      <a:lnTo>
                        <a:pt x="811" y="907"/>
                      </a:lnTo>
                      <a:lnTo>
                        <a:pt x="839" y="1094"/>
                      </a:lnTo>
                      <a:lnTo>
                        <a:pt x="867" y="951"/>
                      </a:lnTo>
                      <a:lnTo>
                        <a:pt x="895" y="1005"/>
                      </a:lnTo>
                      <a:lnTo>
                        <a:pt x="923" y="1782"/>
                      </a:lnTo>
                      <a:lnTo>
                        <a:pt x="951" y="1757"/>
                      </a:lnTo>
                      <a:lnTo>
                        <a:pt x="979" y="1328"/>
                      </a:lnTo>
                      <a:lnTo>
                        <a:pt x="1007" y="925"/>
                      </a:lnTo>
                      <a:lnTo>
                        <a:pt x="1035" y="0"/>
                      </a:lnTo>
                      <a:lnTo>
                        <a:pt x="1063" y="401"/>
                      </a:lnTo>
                      <a:lnTo>
                        <a:pt x="1091" y="890"/>
                      </a:lnTo>
                      <a:lnTo>
                        <a:pt x="1119" y="962"/>
                      </a:lnTo>
                      <a:lnTo>
                        <a:pt x="1147" y="881"/>
                      </a:lnTo>
                      <a:lnTo>
                        <a:pt x="1175" y="196"/>
                      </a:lnTo>
                      <a:lnTo>
                        <a:pt x="1203" y="380"/>
                      </a:lnTo>
                      <a:lnTo>
                        <a:pt x="1231" y="788"/>
                      </a:lnTo>
                      <a:lnTo>
                        <a:pt x="1259" y="871"/>
                      </a:lnTo>
                      <a:lnTo>
                        <a:pt x="1287" y="892"/>
                      </a:lnTo>
                      <a:lnTo>
                        <a:pt x="1315" y="621"/>
                      </a:lnTo>
                      <a:lnTo>
                        <a:pt x="1343" y="830"/>
                      </a:lnTo>
                      <a:lnTo>
                        <a:pt x="1371" y="839"/>
                      </a:lnTo>
                    </a:path>
                  </a:pathLst>
                </a:custGeom>
                <a:noFill/>
                <a:ln w="7938" cap="flat">
                  <a:solidFill>
                    <a:srgbClr val="FF00FF"/>
                  </a:solidFill>
                  <a:prstDash val="solid"/>
                  <a:bevel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2" name="Freeform 72"/>
                <p:cNvSpPr>
                  <a:spLocks/>
                </p:cNvSpPr>
                <p:nvPr/>
              </p:nvSpPr>
              <p:spPr bwMode="auto">
                <a:xfrm>
                  <a:off x="4678363" y="1824038"/>
                  <a:ext cx="2176462" cy="2868613"/>
                </a:xfrm>
                <a:custGeom>
                  <a:avLst/>
                  <a:gdLst>
                    <a:gd name="T0" fmla="*/ 0 w 1371"/>
                    <a:gd name="T1" fmla="*/ 899 h 1807"/>
                    <a:gd name="T2" fmla="*/ 28 w 1371"/>
                    <a:gd name="T3" fmla="*/ 887 h 1807"/>
                    <a:gd name="T4" fmla="*/ 56 w 1371"/>
                    <a:gd name="T5" fmla="*/ 683 h 1807"/>
                    <a:gd name="T6" fmla="*/ 84 w 1371"/>
                    <a:gd name="T7" fmla="*/ 495 h 1807"/>
                    <a:gd name="T8" fmla="*/ 112 w 1371"/>
                    <a:gd name="T9" fmla="*/ 396 h 1807"/>
                    <a:gd name="T10" fmla="*/ 140 w 1371"/>
                    <a:gd name="T11" fmla="*/ 763 h 1807"/>
                    <a:gd name="T12" fmla="*/ 168 w 1371"/>
                    <a:gd name="T13" fmla="*/ 954 h 1807"/>
                    <a:gd name="T14" fmla="*/ 196 w 1371"/>
                    <a:gd name="T15" fmla="*/ 1336 h 1807"/>
                    <a:gd name="T16" fmla="*/ 224 w 1371"/>
                    <a:gd name="T17" fmla="*/ 1084 h 1807"/>
                    <a:gd name="T18" fmla="*/ 252 w 1371"/>
                    <a:gd name="T19" fmla="*/ 45 h 1807"/>
                    <a:gd name="T20" fmla="*/ 280 w 1371"/>
                    <a:gd name="T21" fmla="*/ 394 h 1807"/>
                    <a:gd name="T22" fmla="*/ 308 w 1371"/>
                    <a:gd name="T23" fmla="*/ 956 h 1807"/>
                    <a:gd name="T24" fmla="*/ 336 w 1371"/>
                    <a:gd name="T25" fmla="*/ 884 h 1807"/>
                    <a:gd name="T26" fmla="*/ 364 w 1371"/>
                    <a:gd name="T27" fmla="*/ 0 h 1807"/>
                    <a:gd name="T28" fmla="*/ 392 w 1371"/>
                    <a:gd name="T29" fmla="*/ 193 h 1807"/>
                    <a:gd name="T30" fmla="*/ 420 w 1371"/>
                    <a:gd name="T31" fmla="*/ 317 h 1807"/>
                    <a:gd name="T32" fmla="*/ 448 w 1371"/>
                    <a:gd name="T33" fmla="*/ 936 h 1807"/>
                    <a:gd name="T34" fmla="*/ 476 w 1371"/>
                    <a:gd name="T35" fmla="*/ 818 h 1807"/>
                    <a:gd name="T36" fmla="*/ 504 w 1371"/>
                    <a:gd name="T37" fmla="*/ 392 h 1807"/>
                    <a:gd name="T38" fmla="*/ 532 w 1371"/>
                    <a:gd name="T39" fmla="*/ 83 h 1807"/>
                    <a:gd name="T40" fmla="*/ 560 w 1371"/>
                    <a:gd name="T41" fmla="*/ 268 h 1807"/>
                    <a:gd name="T42" fmla="*/ 588 w 1371"/>
                    <a:gd name="T43" fmla="*/ 908 h 1807"/>
                    <a:gd name="T44" fmla="*/ 616 w 1371"/>
                    <a:gd name="T45" fmla="*/ 892 h 1807"/>
                    <a:gd name="T46" fmla="*/ 644 w 1371"/>
                    <a:gd name="T47" fmla="*/ 797 h 1807"/>
                    <a:gd name="T48" fmla="*/ 672 w 1371"/>
                    <a:gd name="T49" fmla="*/ 947 h 1807"/>
                    <a:gd name="T50" fmla="*/ 699 w 1371"/>
                    <a:gd name="T51" fmla="*/ 1114 h 1807"/>
                    <a:gd name="T52" fmla="*/ 728 w 1371"/>
                    <a:gd name="T53" fmla="*/ 1578 h 1807"/>
                    <a:gd name="T54" fmla="*/ 756 w 1371"/>
                    <a:gd name="T55" fmla="*/ 1807 h 1807"/>
                    <a:gd name="T56" fmla="*/ 783 w 1371"/>
                    <a:gd name="T57" fmla="*/ 1442 h 1807"/>
                    <a:gd name="T58" fmla="*/ 812 w 1371"/>
                    <a:gd name="T59" fmla="*/ 992 h 1807"/>
                    <a:gd name="T60" fmla="*/ 840 w 1371"/>
                    <a:gd name="T61" fmla="*/ 1031 h 1807"/>
                    <a:gd name="T62" fmla="*/ 867 w 1371"/>
                    <a:gd name="T63" fmla="*/ 1254 h 1807"/>
                    <a:gd name="T64" fmla="*/ 895 w 1371"/>
                    <a:gd name="T65" fmla="*/ 1450 h 1807"/>
                    <a:gd name="T66" fmla="*/ 924 w 1371"/>
                    <a:gd name="T67" fmla="*/ 1349 h 1807"/>
                    <a:gd name="T68" fmla="*/ 951 w 1371"/>
                    <a:gd name="T69" fmla="*/ 1079 h 1807"/>
                    <a:gd name="T70" fmla="*/ 979 w 1371"/>
                    <a:gd name="T71" fmla="*/ 972 h 1807"/>
                    <a:gd name="T72" fmla="*/ 1008 w 1371"/>
                    <a:gd name="T73" fmla="*/ 1021 h 1807"/>
                    <a:gd name="T74" fmla="*/ 1035 w 1371"/>
                    <a:gd name="T75" fmla="*/ 1680 h 1807"/>
                    <a:gd name="T76" fmla="*/ 1063 w 1371"/>
                    <a:gd name="T77" fmla="*/ 1371 h 1807"/>
                    <a:gd name="T78" fmla="*/ 1091 w 1371"/>
                    <a:gd name="T79" fmla="*/ 1095 h 1807"/>
                    <a:gd name="T80" fmla="*/ 1119 w 1371"/>
                    <a:gd name="T81" fmla="*/ 92 h 1807"/>
                    <a:gd name="T82" fmla="*/ 1147 w 1371"/>
                    <a:gd name="T83" fmla="*/ 385 h 1807"/>
                    <a:gd name="T84" fmla="*/ 1175 w 1371"/>
                    <a:gd name="T85" fmla="*/ 913 h 1807"/>
                    <a:gd name="T86" fmla="*/ 1203 w 1371"/>
                    <a:gd name="T87" fmla="*/ 1530 h 1807"/>
                    <a:gd name="T88" fmla="*/ 1231 w 1371"/>
                    <a:gd name="T89" fmla="*/ 1233 h 1807"/>
                    <a:gd name="T90" fmla="*/ 1259 w 1371"/>
                    <a:gd name="T91" fmla="*/ 955 h 1807"/>
                    <a:gd name="T92" fmla="*/ 1287 w 1371"/>
                    <a:gd name="T93" fmla="*/ 244 h 1807"/>
                    <a:gd name="T94" fmla="*/ 1315 w 1371"/>
                    <a:gd name="T95" fmla="*/ 589 h 1807"/>
                    <a:gd name="T96" fmla="*/ 1343 w 1371"/>
                    <a:gd name="T97" fmla="*/ 940 h 1807"/>
                    <a:gd name="T98" fmla="*/ 1371 w 1371"/>
                    <a:gd name="T99" fmla="*/ 861 h 18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371" h="1807">
                      <a:moveTo>
                        <a:pt x="0" y="899"/>
                      </a:moveTo>
                      <a:lnTo>
                        <a:pt x="28" y="887"/>
                      </a:lnTo>
                      <a:lnTo>
                        <a:pt x="56" y="683"/>
                      </a:lnTo>
                      <a:lnTo>
                        <a:pt x="84" y="495"/>
                      </a:lnTo>
                      <a:lnTo>
                        <a:pt x="112" y="396"/>
                      </a:lnTo>
                      <a:lnTo>
                        <a:pt x="140" y="763"/>
                      </a:lnTo>
                      <a:lnTo>
                        <a:pt x="168" y="954"/>
                      </a:lnTo>
                      <a:lnTo>
                        <a:pt x="196" y="1336"/>
                      </a:lnTo>
                      <a:lnTo>
                        <a:pt x="224" y="1084"/>
                      </a:lnTo>
                      <a:lnTo>
                        <a:pt x="252" y="45"/>
                      </a:lnTo>
                      <a:lnTo>
                        <a:pt x="280" y="394"/>
                      </a:lnTo>
                      <a:lnTo>
                        <a:pt x="308" y="956"/>
                      </a:lnTo>
                      <a:lnTo>
                        <a:pt x="336" y="884"/>
                      </a:lnTo>
                      <a:lnTo>
                        <a:pt x="364" y="0"/>
                      </a:lnTo>
                      <a:lnTo>
                        <a:pt x="392" y="193"/>
                      </a:lnTo>
                      <a:lnTo>
                        <a:pt x="420" y="317"/>
                      </a:lnTo>
                      <a:lnTo>
                        <a:pt x="448" y="936"/>
                      </a:lnTo>
                      <a:lnTo>
                        <a:pt x="476" y="818"/>
                      </a:lnTo>
                      <a:lnTo>
                        <a:pt x="504" y="392"/>
                      </a:lnTo>
                      <a:lnTo>
                        <a:pt x="532" y="83"/>
                      </a:lnTo>
                      <a:lnTo>
                        <a:pt x="560" y="268"/>
                      </a:lnTo>
                      <a:lnTo>
                        <a:pt x="588" y="908"/>
                      </a:lnTo>
                      <a:lnTo>
                        <a:pt x="616" y="892"/>
                      </a:lnTo>
                      <a:lnTo>
                        <a:pt x="644" y="797"/>
                      </a:lnTo>
                      <a:lnTo>
                        <a:pt x="672" y="947"/>
                      </a:lnTo>
                      <a:lnTo>
                        <a:pt x="699" y="1114"/>
                      </a:lnTo>
                      <a:lnTo>
                        <a:pt x="728" y="1578"/>
                      </a:lnTo>
                      <a:lnTo>
                        <a:pt x="756" y="1807"/>
                      </a:lnTo>
                      <a:lnTo>
                        <a:pt x="783" y="1442"/>
                      </a:lnTo>
                      <a:lnTo>
                        <a:pt x="812" y="992"/>
                      </a:lnTo>
                      <a:lnTo>
                        <a:pt x="840" y="1031"/>
                      </a:lnTo>
                      <a:lnTo>
                        <a:pt x="867" y="1254"/>
                      </a:lnTo>
                      <a:lnTo>
                        <a:pt x="895" y="1450"/>
                      </a:lnTo>
                      <a:lnTo>
                        <a:pt x="924" y="1349"/>
                      </a:lnTo>
                      <a:lnTo>
                        <a:pt x="951" y="1079"/>
                      </a:lnTo>
                      <a:lnTo>
                        <a:pt x="979" y="972"/>
                      </a:lnTo>
                      <a:lnTo>
                        <a:pt x="1008" y="1021"/>
                      </a:lnTo>
                      <a:lnTo>
                        <a:pt x="1035" y="1680"/>
                      </a:lnTo>
                      <a:lnTo>
                        <a:pt x="1063" y="1371"/>
                      </a:lnTo>
                      <a:lnTo>
                        <a:pt x="1091" y="1095"/>
                      </a:lnTo>
                      <a:lnTo>
                        <a:pt x="1119" y="92"/>
                      </a:lnTo>
                      <a:lnTo>
                        <a:pt x="1147" y="385"/>
                      </a:lnTo>
                      <a:lnTo>
                        <a:pt x="1175" y="913"/>
                      </a:lnTo>
                      <a:lnTo>
                        <a:pt x="1203" y="1530"/>
                      </a:lnTo>
                      <a:lnTo>
                        <a:pt x="1231" y="1233"/>
                      </a:lnTo>
                      <a:lnTo>
                        <a:pt x="1259" y="955"/>
                      </a:lnTo>
                      <a:lnTo>
                        <a:pt x="1287" y="244"/>
                      </a:lnTo>
                      <a:lnTo>
                        <a:pt x="1315" y="589"/>
                      </a:lnTo>
                      <a:lnTo>
                        <a:pt x="1343" y="940"/>
                      </a:lnTo>
                      <a:lnTo>
                        <a:pt x="1371" y="861"/>
                      </a:lnTo>
                    </a:path>
                  </a:pathLst>
                </a:custGeom>
                <a:noFill/>
                <a:ln w="7938" cap="flat">
                  <a:solidFill>
                    <a:srgbClr val="FF00FF"/>
                  </a:solidFill>
                  <a:prstDash val="solid"/>
                  <a:bevel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72" name="Line 73"/>
              <p:cNvSpPr>
                <a:spLocks noChangeShapeType="1"/>
              </p:cNvSpPr>
              <p:nvPr/>
            </p:nvSpPr>
            <p:spPr bwMode="auto">
              <a:xfrm flipV="1">
                <a:off x="6854825" y="2139950"/>
                <a:ext cx="44450" cy="1050925"/>
              </a:xfrm>
              <a:prstGeom prst="line">
                <a:avLst/>
              </a:prstGeom>
              <a:noFill/>
              <a:ln w="7938" cap="flat">
                <a:solidFill>
                  <a:srgbClr val="FF00FF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3" name="Freeform 69"/>
              <p:cNvSpPr>
                <a:spLocks/>
              </p:cNvSpPr>
              <p:nvPr/>
            </p:nvSpPr>
            <p:spPr bwMode="auto">
              <a:xfrm>
                <a:off x="4653815" y="1822450"/>
                <a:ext cx="2176462" cy="2871788"/>
              </a:xfrm>
              <a:custGeom>
                <a:avLst/>
                <a:gdLst>
                  <a:gd name="T0" fmla="*/ 0 w 1371"/>
                  <a:gd name="T1" fmla="*/ 892 h 1809"/>
                  <a:gd name="T2" fmla="*/ 28 w 1371"/>
                  <a:gd name="T3" fmla="*/ 844 h 1809"/>
                  <a:gd name="T4" fmla="*/ 56 w 1371"/>
                  <a:gd name="T5" fmla="*/ 491 h 1809"/>
                  <a:gd name="T6" fmla="*/ 84 w 1371"/>
                  <a:gd name="T7" fmla="*/ 475 h 1809"/>
                  <a:gd name="T8" fmla="*/ 112 w 1371"/>
                  <a:gd name="T9" fmla="*/ 402 h 1809"/>
                  <a:gd name="T10" fmla="*/ 140 w 1371"/>
                  <a:gd name="T11" fmla="*/ 752 h 1809"/>
                  <a:gd name="T12" fmla="*/ 168 w 1371"/>
                  <a:gd name="T13" fmla="*/ 951 h 1809"/>
                  <a:gd name="T14" fmla="*/ 196 w 1371"/>
                  <a:gd name="T15" fmla="*/ 1635 h 1809"/>
                  <a:gd name="T16" fmla="*/ 224 w 1371"/>
                  <a:gd name="T17" fmla="*/ 1108 h 1809"/>
                  <a:gd name="T18" fmla="*/ 252 w 1371"/>
                  <a:gd name="T19" fmla="*/ 36 h 1809"/>
                  <a:gd name="T20" fmla="*/ 280 w 1371"/>
                  <a:gd name="T21" fmla="*/ 395 h 1809"/>
                  <a:gd name="T22" fmla="*/ 308 w 1371"/>
                  <a:gd name="T23" fmla="*/ 752 h 1809"/>
                  <a:gd name="T24" fmla="*/ 336 w 1371"/>
                  <a:gd name="T25" fmla="*/ 876 h 1809"/>
                  <a:gd name="T26" fmla="*/ 364 w 1371"/>
                  <a:gd name="T27" fmla="*/ 0 h 1809"/>
                  <a:gd name="T28" fmla="*/ 392 w 1371"/>
                  <a:gd name="T29" fmla="*/ 192 h 1809"/>
                  <a:gd name="T30" fmla="*/ 420 w 1371"/>
                  <a:gd name="T31" fmla="*/ 319 h 1809"/>
                  <a:gd name="T32" fmla="*/ 448 w 1371"/>
                  <a:gd name="T33" fmla="*/ 936 h 1809"/>
                  <a:gd name="T34" fmla="*/ 476 w 1371"/>
                  <a:gd name="T35" fmla="*/ 573 h 1809"/>
                  <a:gd name="T36" fmla="*/ 504 w 1371"/>
                  <a:gd name="T37" fmla="*/ 339 h 1809"/>
                  <a:gd name="T38" fmla="*/ 532 w 1371"/>
                  <a:gd name="T39" fmla="*/ 84 h 1809"/>
                  <a:gd name="T40" fmla="*/ 560 w 1371"/>
                  <a:gd name="T41" fmla="*/ 268 h 1809"/>
                  <a:gd name="T42" fmla="*/ 588 w 1371"/>
                  <a:gd name="T43" fmla="*/ 922 h 1809"/>
                  <a:gd name="T44" fmla="*/ 616 w 1371"/>
                  <a:gd name="T45" fmla="*/ 872 h 1809"/>
                  <a:gd name="T46" fmla="*/ 644 w 1371"/>
                  <a:gd name="T47" fmla="*/ 689 h 1809"/>
                  <a:gd name="T48" fmla="*/ 672 w 1371"/>
                  <a:gd name="T49" fmla="*/ 947 h 1809"/>
                  <a:gd name="T50" fmla="*/ 699 w 1371"/>
                  <a:gd name="T51" fmla="*/ 1274 h 1809"/>
                  <a:gd name="T52" fmla="*/ 728 w 1371"/>
                  <a:gd name="T53" fmla="*/ 1599 h 1809"/>
                  <a:gd name="T54" fmla="*/ 756 w 1371"/>
                  <a:gd name="T55" fmla="*/ 1809 h 1809"/>
                  <a:gd name="T56" fmla="*/ 783 w 1371"/>
                  <a:gd name="T57" fmla="*/ 1444 h 1809"/>
                  <a:gd name="T58" fmla="*/ 812 w 1371"/>
                  <a:gd name="T59" fmla="*/ 986 h 1809"/>
                  <a:gd name="T60" fmla="*/ 840 w 1371"/>
                  <a:gd name="T61" fmla="*/ 1060 h 1809"/>
                  <a:gd name="T62" fmla="*/ 867 w 1371"/>
                  <a:gd name="T63" fmla="*/ 1472 h 1809"/>
                  <a:gd name="T64" fmla="*/ 895 w 1371"/>
                  <a:gd name="T65" fmla="*/ 1479 h 1809"/>
                  <a:gd name="T66" fmla="*/ 924 w 1371"/>
                  <a:gd name="T67" fmla="*/ 1349 h 1809"/>
                  <a:gd name="T68" fmla="*/ 951 w 1371"/>
                  <a:gd name="T69" fmla="*/ 1097 h 1809"/>
                  <a:gd name="T70" fmla="*/ 979 w 1371"/>
                  <a:gd name="T71" fmla="*/ 971 h 1809"/>
                  <a:gd name="T72" fmla="*/ 1008 w 1371"/>
                  <a:gd name="T73" fmla="*/ 1276 h 1809"/>
                  <a:gd name="T74" fmla="*/ 1035 w 1371"/>
                  <a:gd name="T75" fmla="*/ 1684 h 1809"/>
                  <a:gd name="T76" fmla="*/ 1063 w 1371"/>
                  <a:gd name="T77" fmla="*/ 1364 h 1809"/>
                  <a:gd name="T78" fmla="*/ 1091 w 1371"/>
                  <a:gd name="T79" fmla="*/ 1110 h 1809"/>
                  <a:gd name="T80" fmla="*/ 1119 w 1371"/>
                  <a:gd name="T81" fmla="*/ 91 h 1809"/>
                  <a:gd name="T82" fmla="*/ 1147 w 1371"/>
                  <a:gd name="T83" fmla="*/ 390 h 1809"/>
                  <a:gd name="T84" fmla="*/ 1175 w 1371"/>
                  <a:gd name="T85" fmla="*/ 911 h 1809"/>
                  <a:gd name="T86" fmla="*/ 1203 w 1371"/>
                  <a:gd name="T87" fmla="*/ 1642 h 1809"/>
                  <a:gd name="T88" fmla="*/ 1231 w 1371"/>
                  <a:gd name="T89" fmla="*/ 1281 h 1809"/>
                  <a:gd name="T90" fmla="*/ 1259 w 1371"/>
                  <a:gd name="T91" fmla="*/ 963 h 1809"/>
                  <a:gd name="T92" fmla="*/ 1287 w 1371"/>
                  <a:gd name="T93" fmla="*/ 209 h 1809"/>
                  <a:gd name="T94" fmla="*/ 1315 w 1371"/>
                  <a:gd name="T95" fmla="*/ 348 h 1809"/>
                  <a:gd name="T96" fmla="*/ 1343 w 1371"/>
                  <a:gd name="T97" fmla="*/ 935 h 1809"/>
                  <a:gd name="T98" fmla="*/ 1371 w 1371"/>
                  <a:gd name="T99" fmla="*/ 483 h 18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371" h="1809">
                    <a:moveTo>
                      <a:pt x="0" y="892"/>
                    </a:moveTo>
                    <a:lnTo>
                      <a:pt x="28" y="844"/>
                    </a:lnTo>
                    <a:lnTo>
                      <a:pt x="56" y="491"/>
                    </a:lnTo>
                    <a:lnTo>
                      <a:pt x="84" y="475"/>
                    </a:lnTo>
                    <a:lnTo>
                      <a:pt x="112" y="402"/>
                    </a:lnTo>
                    <a:lnTo>
                      <a:pt x="140" y="752"/>
                    </a:lnTo>
                    <a:lnTo>
                      <a:pt x="168" y="951"/>
                    </a:lnTo>
                    <a:lnTo>
                      <a:pt x="196" y="1635"/>
                    </a:lnTo>
                    <a:lnTo>
                      <a:pt x="224" y="1108"/>
                    </a:lnTo>
                    <a:lnTo>
                      <a:pt x="252" y="36"/>
                    </a:lnTo>
                    <a:lnTo>
                      <a:pt x="280" y="395"/>
                    </a:lnTo>
                    <a:lnTo>
                      <a:pt x="308" y="752"/>
                    </a:lnTo>
                    <a:lnTo>
                      <a:pt x="336" y="876"/>
                    </a:lnTo>
                    <a:lnTo>
                      <a:pt x="364" y="0"/>
                    </a:lnTo>
                    <a:lnTo>
                      <a:pt x="392" y="192"/>
                    </a:lnTo>
                    <a:lnTo>
                      <a:pt x="420" y="319"/>
                    </a:lnTo>
                    <a:lnTo>
                      <a:pt x="448" y="936"/>
                    </a:lnTo>
                    <a:lnTo>
                      <a:pt x="476" y="573"/>
                    </a:lnTo>
                    <a:lnTo>
                      <a:pt x="504" y="339"/>
                    </a:lnTo>
                    <a:lnTo>
                      <a:pt x="532" y="84"/>
                    </a:lnTo>
                    <a:lnTo>
                      <a:pt x="560" y="268"/>
                    </a:lnTo>
                    <a:lnTo>
                      <a:pt x="588" y="922"/>
                    </a:lnTo>
                    <a:lnTo>
                      <a:pt x="616" y="872"/>
                    </a:lnTo>
                    <a:lnTo>
                      <a:pt x="644" y="689"/>
                    </a:lnTo>
                    <a:lnTo>
                      <a:pt x="672" y="947"/>
                    </a:lnTo>
                    <a:lnTo>
                      <a:pt x="699" y="1274"/>
                    </a:lnTo>
                    <a:lnTo>
                      <a:pt x="728" y="1599"/>
                    </a:lnTo>
                    <a:lnTo>
                      <a:pt x="756" y="1809"/>
                    </a:lnTo>
                    <a:lnTo>
                      <a:pt x="783" y="1444"/>
                    </a:lnTo>
                    <a:lnTo>
                      <a:pt x="812" y="986"/>
                    </a:lnTo>
                    <a:lnTo>
                      <a:pt x="840" y="1060"/>
                    </a:lnTo>
                    <a:lnTo>
                      <a:pt x="867" y="1472"/>
                    </a:lnTo>
                    <a:lnTo>
                      <a:pt x="895" y="1479"/>
                    </a:lnTo>
                    <a:lnTo>
                      <a:pt x="924" y="1349"/>
                    </a:lnTo>
                    <a:lnTo>
                      <a:pt x="951" y="1097"/>
                    </a:lnTo>
                    <a:lnTo>
                      <a:pt x="979" y="971"/>
                    </a:lnTo>
                    <a:lnTo>
                      <a:pt x="1008" y="1276"/>
                    </a:lnTo>
                    <a:lnTo>
                      <a:pt x="1035" y="1684"/>
                    </a:lnTo>
                    <a:lnTo>
                      <a:pt x="1063" y="1364"/>
                    </a:lnTo>
                    <a:lnTo>
                      <a:pt x="1091" y="1110"/>
                    </a:lnTo>
                    <a:lnTo>
                      <a:pt x="1119" y="91"/>
                    </a:lnTo>
                    <a:lnTo>
                      <a:pt x="1147" y="390"/>
                    </a:lnTo>
                    <a:lnTo>
                      <a:pt x="1175" y="911"/>
                    </a:lnTo>
                    <a:lnTo>
                      <a:pt x="1203" y="1642"/>
                    </a:lnTo>
                    <a:lnTo>
                      <a:pt x="1231" y="1281"/>
                    </a:lnTo>
                    <a:lnTo>
                      <a:pt x="1259" y="963"/>
                    </a:lnTo>
                    <a:lnTo>
                      <a:pt x="1287" y="209"/>
                    </a:lnTo>
                    <a:lnTo>
                      <a:pt x="1315" y="348"/>
                    </a:lnTo>
                    <a:lnTo>
                      <a:pt x="1343" y="935"/>
                    </a:lnTo>
                    <a:lnTo>
                      <a:pt x="1371" y="483"/>
                    </a:ln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74" name="Group 73"/>
              <p:cNvGrpSpPr/>
              <p:nvPr/>
            </p:nvGrpSpPr>
            <p:grpSpPr>
              <a:xfrm>
                <a:off x="2453907" y="1781175"/>
                <a:ext cx="4377473" cy="3197226"/>
                <a:chOff x="2477352" y="1781175"/>
                <a:chExt cx="4377473" cy="3197226"/>
              </a:xfrm>
            </p:grpSpPr>
            <p:sp>
              <p:nvSpPr>
                <p:cNvPr id="89" name="Freeform 74"/>
                <p:cNvSpPr>
                  <a:spLocks/>
                </p:cNvSpPr>
                <p:nvPr/>
              </p:nvSpPr>
              <p:spPr bwMode="auto">
                <a:xfrm>
                  <a:off x="2477352" y="1916113"/>
                  <a:ext cx="2176462" cy="3062288"/>
                </a:xfrm>
                <a:custGeom>
                  <a:avLst/>
                  <a:gdLst>
                    <a:gd name="T0" fmla="*/ 0 w 1371"/>
                    <a:gd name="T1" fmla="*/ 1018 h 1929"/>
                    <a:gd name="T2" fmla="*/ 28 w 1371"/>
                    <a:gd name="T3" fmla="*/ 925 h 1929"/>
                    <a:gd name="T4" fmla="*/ 55 w 1371"/>
                    <a:gd name="T5" fmla="*/ 1929 h 1929"/>
                    <a:gd name="T6" fmla="*/ 84 w 1371"/>
                    <a:gd name="T7" fmla="*/ 1871 h 1929"/>
                    <a:gd name="T8" fmla="*/ 112 w 1371"/>
                    <a:gd name="T9" fmla="*/ 1194 h 1929"/>
                    <a:gd name="T10" fmla="*/ 139 w 1371"/>
                    <a:gd name="T11" fmla="*/ 967 h 1929"/>
                    <a:gd name="T12" fmla="*/ 167 w 1371"/>
                    <a:gd name="T13" fmla="*/ 1327 h 1929"/>
                    <a:gd name="T14" fmla="*/ 196 w 1371"/>
                    <a:gd name="T15" fmla="*/ 1509 h 1929"/>
                    <a:gd name="T16" fmla="*/ 223 w 1371"/>
                    <a:gd name="T17" fmla="*/ 1556 h 1929"/>
                    <a:gd name="T18" fmla="*/ 251 w 1371"/>
                    <a:gd name="T19" fmla="*/ 1294 h 1929"/>
                    <a:gd name="T20" fmla="*/ 280 w 1371"/>
                    <a:gd name="T21" fmla="*/ 1165 h 1929"/>
                    <a:gd name="T22" fmla="*/ 307 w 1371"/>
                    <a:gd name="T23" fmla="*/ 259 h 1929"/>
                    <a:gd name="T24" fmla="*/ 335 w 1371"/>
                    <a:gd name="T25" fmla="*/ 433 h 1929"/>
                    <a:gd name="T26" fmla="*/ 363 w 1371"/>
                    <a:gd name="T27" fmla="*/ 1180 h 1929"/>
                    <a:gd name="T28" fmla="*/ 391 w 1371"/>
                    <a:gd name="T29" fmla="*/ 761 h 1929"/>
                    <a:gd name="T30" fmla="*/ 419 w 1371"/>
                    <a:gd name="T31" fmla="*/ 396 h 1929"/>
                    <a:gd name="T32" fmla="*/ 447 w 1371"/>
                    <a:gd name="T33" fmla="*/ 273 h 1929"/>
                    <a:gd name="T34" fmla="*/ 476 w 1371"/>
                    <a:gd name="T35" fmla="*/ 469 h 1929"/>
                    <a:gd name="T36" fmla="*/ 503 w 1371"/>
                    <a:gd name="T37" fmla="*/ 898 h 1929"/>
                    <a:gd name="T38" fmla="*/ 531 w 1371"/>
                    <a:gd name="T39" fmla="*/ 450 h 1929"/>
                    <a:gd name="T40" fmla="*/ 559 w 1371"/>
                    <a:gd name="T41" fmla="*/ 369 h 1929"/>
                    <a:gd name="T42" fmla="*/ 587 w 1371"/>
                    <a:gd name="T43" fmla="*/ 887 h 1929"/>
                    <a:gd name="T44" fmla="*/ 615 w 1371"/>
                    <a:gd name="T45" fmla="*/ 145 h 1929"/>
                    <a:gd name="T46" fmla="*/ 643 w 1371"/>
                    <a:gd name="T47" fmla="*/ 730 h 1929"/>
                    <a:gd name="T48" fmla="*/ 671 w 1371"/>
                    <a:gd name="T49" fmla="*/ 600 h 1929"/>
                    <a:gd name="T50" fmla="*/ 699 w 1371"/>
                    <a:gd name="T51" fmla="*/ 523 h 1929"/>
                    <a:gd name="T52" fmla="*/ 727 w 1371"/>
                    <a:gd name="T53" fmla="*/ 0 h 1929"/>
                    <a:gd name="T54" fmla="*/ 755 w 1371"/>
                    <a:gd name="T55" fmla="*/ 185 h 1929"/>
                    <a:gd name="T56" fmla="*/ 783 w 1371"/>
                    <a:gd name="T57" fmla="*/ 671 h 1929"/>
                    <a:gd name="T58" fmla="*/ 811 w 1371"/>
                    <a:gd name="T59" fmla="*/ 934 h 1929"/>
                    <a:gd name="T60" fmla="*/ 839 w 1371"/>
                    <a:gd name="T61" fmla="*/ 1520 h 1929"/>
                    <a:gd name="T62" fmla="*/ 867 w 1371"/>
                    <a:gd name="T63" fmla="*/ 936 h 1929"/>
                    <a:gd name="T64" fmla="*/ 895 w 1371"/>
                    <a:gd name="T65" fmla="*/ 1091 h 1929"/>
                    <a:gd name="T66" fmla="*/ 923 w 1371"/>
                    <a:gd name="T67" fmla="*/ 1819 h 1929"/>
                    <a:gd name="T68" fmla="*/ 951 w 1371"/>
                    <a:gd name="T69" fmla="*/ 1768 h 1929"/>
                    <a:gd name="T70" fmla="*/ 979 w 1371"/>
                    <a:gd name="T71" fmla="*/ 1313 h 1929"/>
                    <a:gd name="T72" fmla="*/ 1007 w 1371"/>
                    <a:gd name="T73" fmla="*/ 934 h 1929"/>
                    <a:gd name="T74" fmla="*/ 1035 w 1371"/>
                    <a:gd name="T75" fmla="*/ 12 h 1929"/>
                    <a:gd name="T76" fmla="*/ 1063 w 1371"/>
                    <a:gd name="T77" fmla="*/ 399 h 1929"/>
                    <a:gd name="T78" fmla="*/ 1091 w 1371"/>
                    <a:gd name="T79" fmla="*/ 892 h 1929"/>
                    <a:gd name="T80" fmla="*/ 1119 w 1371"/>
                    <a:gd name="T81" fmla="*/ 453 h 1929"/>
                    <a:gd name="T82" fmla="*/ 1147 w 1371"/>
                    <a:gd name="T83" fmla="*/ 1261 h 1929"/>
                    <a:gd name="T84" fmla="*/ 1175 w 1371"/>
                    <a:gd name="T85" fmla="*/ 177 h 1929"/>
                    <a:gd name="T86" fmla="*/ 1203 w 1371"/>
                    <a:gd name="T87" fmla="*/ 397 h 1929"/>
                    <a:gd name="T88" fmla="*/ 1231 w 1371"/>
                    <a:gd name="T89" fmla="*/ 639 h 1929"/>
                    <a:gd name="T90" fmla="*/ 1259 w 1371"/>
                    <a:gd name="T91" fmla="*/ 905 h 1929"/>
                    <a:gd name="T92" fmla="*/ 1287 w 1371"/>
                    <a:gd name="T93" fmla="*/ 1295 h 1929"/>
                    <a:gd name="T94" fmla="*/ 1315 w 1371"/>
                    <a:gd name="T95" fmla="*/ 460 h 1929"/>
                    <a:gd name="T96" fmla="*/ 1343 w 1371"/>
                    <a:gd name="T97" fmla="*/ 607 h 1929"/>
                    <a:gd name="T98" fmla="*/ 1371 w 1371"/>
                    <a:gd name="T99" fmla="*/ 824 h 19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371" h="1929">
                      <a:moveTo>
                        <a:pt x="0" y="1018"/>
                      </a:moveTo>
                      <a:lnTo>
                        <a:pt x="28" y="925"/>
                      </a:lnTo>
                      <a:lnTo>
                        <a:pt x="55" y="1929"/>
                      </a:lnTo>
                      <a:lnTo>
                        <a:pt x="84" y="1871"/>
                      </a:lnTo>
                      <a:lnTo>
                        <a:pt x="112" y="1194"/>
                      </a:lnTo>
                      <a:lnTo>
                        <a:pt x="139" y="967"/>
                      </a:lnTo>
                      <a:lnTo>
                        <a:pt x="167" y="1327"/>
                      </a:lnTo>
                      <a:lnTo>
                        <a:pt x="196" y="1509"/>
                      </a:lnTo>
                      <a:lnTo>
                        <a:pt x="223" y="1556"/>
                      </a:lnTo>
                      <a:lnTo>
                        <a:pt x="251" y="1294"/>
                      </a:lnTo>
                      <a:lnTo>
                        <a:pt x="280" y="1165"/>
                      </a:lnTo>
                      <a:lnTo>
                        <a:pt x="307" y="259"/>
                      </a:lnTo>
                      <a:lnTo>
                        <a:pt x="335" y="433"/>
                      </a:lnTo>
                      <a:lnTo>
                        <a:pt x="363" y="1180"/>
                      </a:lnTo>
                      <a:lnTo>
                        <a:pt x="391" y="761"/>
                      </a:lnTo>
                      <a:lnTo>
                        <a:pt x="419" y="396"/>
                      </a:lnTo>
                      <a:lnTo>
                        <a:pt x="447" y="273"/>
                      </a:lnTo>
                      <a:lnTo>
                        <a:pt x="476" y="469"/>
                      </a:lnTo>
                      <a:lnTo>
                        <a:pt x="503" y="898"/>
                      </a:lnTo>
                      <a:lnTo>
                        <a:pt x="531" y="450"/>
                      </a:lnTo>
                      <a:lnTo>
                        <a:pt x="559" y="369"/>
                      </a:lnTo>
                      <a:lnTo>
                        <a:pt x="587" y="887"/>
                      </a:lnTo>
                      <a:lnTo>
                        <a:pt x="615" y="145"/>
                      </a:lnTo>
                      <a:lnTo>
                        <a:pt x="643" y="730"/>
                      </a:lnTo>
                      <a:lnTo>
                        <a:pt x="671" y="600"/>
                      </a:lnTo>
                      <a:lnTo>
                        <a:pt x="699" y="523"/>
                      </a:lnTo>
                      <a:lnTo>
                        <a:pt x="727" y="0"/>
                      </a:lnTo>
                      <a:lnTo>
                        <a:pt x="755" y="185"/>
                      </a:lnTo>
                      <a:lnTo>
                        <a:pt x="783" y="671"/>
                      </a:lnTo>
                      <a:lnTo>
                        <a:pt x="811" y="934"/>
                      </a:lnTo>
                      <a:lnTo>
                        <a:pt x="839" y="1520"/>
                      </a:lnTo>
                      <a:lnTo>
                        <a:pt x="867" y="936"/>
                      </a:lnTo>
                      <a:lnTo>
                        <a:pt x="895" y="1091"/>
                      </a:lnTo>
                      <a:lnTo>
                        <a:pt x="923" y="1819"/>
                      </a:lnTo>
                      <a:lnTo>
                        <a:pt x="951" y="1768"/>
                      </a:lnTo>
                      <a:lnTo>
                        <a:pt x="979" y="1313"/>
                      </a:lnTo>
                      <a:lnTo>
                        <a:pt x="1007" y="934"/>
                      </a:lnTo>
                      <a:lnTo>
                        <a:pt x="1035" y="12"/>
                      </a:lnTo>
                      <a:lnTo>
                        <a:pt x="1063" y="399"/>
                      </a:lnTo>
                      <a:lnTo>
                        <a:pt x="1091" y="892"/>
                      </a:lnTo>
                      <a:lnTo>
                        <a:pt x="1119" y="453"/>
                      </a:lnTo>
                      <a:lnTo>
                        <a:pt x="1147" y="1261"/>
                      </a:lnTo>
                      <a:lnTo>
                        <a:pt x="1175" y="177"/>
                      </a:lnTo>
                      <a:lnTo>
                        <a:pt x="1203" y="397"/>
                      </a:lnTo>
                      <a:lnTo>
                        <a:pt x="1231" y="639"/>
                      </a:lnTo>
                      <a:lnTo>
                        <a:pt x="1259" y="905"/>
                      </a:lnTo>
                      <a:lnTo>
                        <a:pt x="1287" y="1295"/>
                      </a:lnTo>
                      <a:lnTo>
                        <a:pt x="1315" y="460"/>
                      </a:lnTo>
                      <a:lnTo>
                        <a:pt x="1343" y="607"/>
                      </a:lnTo>
                      <a:lnTo>
                        <a:pt x="1371" y="824"/>
                      </a:lnTo>
                    </a:path>
                  </a:pathLst>
                </a:custGeom>
                <a:noFill/>
                <a:ln w="25400" cap="flat">
                  <a:solidFill>
                    <a:srgbClr val="FF0000"/>
                  </a:solidFill>
                  <a:prstDash val="solid"/>
                  <a:bevel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0" name="Freeform 75"/>
                <p:cNvSpPr>
                  <a:spLocks/>
                </p:cNvSpPr>
                <p:nvPr/>
              </p:nvSpPr>
              <p:spPr bwMode="auto">
                <a:xfrm>
                  <a:off x="4678363" y="1781175"/>
                  <a:ext cx="2176462" cy="2900363"/>
                </a:xfrm>
                <a:custGeom>
                  <a:avLst/>
                  <a:gdLst>
                    <a:gd name="T0" fmla="*/ 0 w 1371"/>
                    <a:gd name="T1" fmla="*/ 909 h 1827"/>
                    <a:gd name="T2" fmla="*/ 28 w 1371"/>
                    <a:gd name="T3" fmla="*/ 846 h 1827"/>
                    <a:gd name="T4" fmla="*/ 56 w 1371"/>
                    <a:gd name="T5" fmla="*/ 511 h 1827"/>
                    <a:gd name="T6" fmla="*/ 84 w 1371"/>
                    <a:gd name="T7" fmla="*/ 488 h 1827"/>
                    <a:gd name="T8" fmla="*/ 112 w 1371"/>
                    <a:gd name="T9" fmla="*/ 446 h 1827"/>
                    <a:gd name="T10" fmla="*/ 140 w 1371"/>
                    <a:gd name="T11" fmla="*/ 761 h 1827"/>
                    <a:gd name="T12" fmla="*/ 168 w 1371"/>
                    <a:gd name="T13" fmla="*/ 943 h 1827"/>
                    <a:gd name="T14" fmla="*/ 196 w 1371"/>
                    <a:gd name="T15" fmla="*/ 1671 h 1827"/>
                    <a:gd name="T16" fmla="*/ 224 w 1371"/>
                    <a:gd name="T17" fmla="*/ 1180 h 1827"/>
                    <a:gd name="T18" fmla="*/ 252 w 1371"/>
                    <a:gd name="T19" fmla="*/ 112 h 1827"/>
                    <a:gd name="T20" fmla="*/ 280 w 1371"/>
                    <a:gd name="T21" fmla="*/ 411 h 1827"/>
                    <a:gd name="T22" fmla="*/ 308 w 1371"/>
                    <a:gd name="T23" fmla="*/ 574 h 1827"/>
                    <a:gd name="T24" fmla="*/ 336 w 1371"/>
                    <a:gd name="T25" fmla="*/ 887 h 1827"/>
                    <a:gd name="T26" fmla="*/ 364 w 1371"/>
                    <a:gd name="T27" fmla="*/ 0 h 1827"/>
                    <a:gd name="T28" fmla="*/ 392 w 1371"/>
                    <a:gd name="T29" fmla="*/ 226 h 1827"/>
                    <a:gd name="T30" fmla="*/ 420 w 1371"/>
                    <a:gd name="T31" fmla="*/ 350 h 1827"/>
                    <a:gd name="T32" fmla="*/ 448 w 1371"/>
                    <a:gd name="T33" fmla="*/ 977 h 1827"/>
                    <a:gd name="T34" fmla="*/ 476 w 1371"/>
                    <a:gd name="T35" fmla="*/ 583 h 1827"/>
                    <a:gd name="T36" fmla="*/ 504 w 1371"/>
                    <a:gd name="T37" fmla="*/ 350 h 1827"/>
                    <a:gd name="T38" fmla="*/ 532 w 1371"/>
                    <a:gd name="T39" fmla="*/ 97 h 1827"/>
                    <a:gd name="T40" fmla="*/ 560 w 1371"/>
                    <a:gd name="T41" fmla="*/ 290 h 1827"/>
                    <a:gd name="T42" fmla="*/ 588 w 1371"/>
                    <a:gd name="T43" fmla="*/ 996 h 1827"/>
                    <a:gd name="T44" fmla="*/ 616 w 1371"/>
                    <a:gd name="T45" fmla="*/ 850 h 1827"/>
                    <a:gd name="T46" fmla="*/ 644 w 1371"/>
                    <a:gd name="T47" fmla="*/ 674 h 1827"/>
                    <a:gd name="T48" fmla="*/ 672 w 1371"/>
                    <a:gd name="T49" fmla="*/ 975 h 1827"/>
                    <a:gd name="T50" fmla="*/ 699 w 1371"/>
                    <a:gd name="T51" fmla="*/ 1351 h 1827"/>
                    <a:gd name="T52" fmla="*/ 728 w 1371"/>
                    <a:gd name="T53" fmla="*/ 1624 h 1827"/>
                    <a:gd name="T54" fmla="*/ 756 w 1371"/>
                    <a:gd name="T55" fmla="*/ 1827 h 1827"/>
                    <a:gd name="T56" fmla="*/ 783 w 1371"/>
                    <a:gd name="T57" fmla="*/ 1490 h 1827"/>
                    <a:gd name="T58" fmla="*/ 812 w 1371"/>
                    <a:gd name="T59" fmla="*/ 1034 h 1827"/>
                    <a:gd name="T60" fmla="*/ 840 w 1371"/>
                    <a:gd name="T61" fmla="*/ 1136 h 1827"/>
                    <a:gd name="T62" fmla="*/ 867 w 1371"/>
                    <a:gd name="T63" fmla="*/ 1509 h 1827"/>
                    <a:gd name="T64" fmla="*/ 895 w 1371"/>
                    <a:gd name="T65" fmla="*/ 1529 h 1827"/>
                    <a:gd name="T66" fmla="*/ 924 w 1371"/>
                    <a:gd name="T67" fmla="*/ 1386 h 1827"/>
                    <a:gd name="T68" fmla="*/ 951 w 1371"/>
                    <a:gd name="T69" fmla="*/ 1154 h 1827"/>
                    <a:gd name="T70" fmla="*/ 979 w 1371"/>
                    <a:gd name="T71" fmla="*/ 1017 h 1827"/>
                    <a:gd name="T72" fmla="*/ 1008 w 1371"/>
                    <a:gd name="T73" fmla="*/ 1368 h 1827"/>
                    <a:gd name="T74" fmla="*/ 1035 w 1371"/>
                    <a:gd name="T75" fmla="*/ 1705 h 1827"/>
                    <a:gd name="T76" fmla="*/ 1063 w 1371"/>
                    <a:gd name="T77" fmla="*/ 1392 h 1827"/>
                    <a:gd name="T78" fmla="*/ 1091 w 1371"/>
                    <a:gd name="T79" fmla="*/ 1157 h 1827"/>
                    <a:gd name="T80" fmla="*/ 1119 w 1371"/>
                    <a:gd name="T81" fmla="*/ 107 h 1827"/>
                    <a:gd name="T82" fmla="*/ 1147 w 1371"/>
                    <a:gd name="T83" fmla="*/ 419 h 1827"/>
                    <a:gd name="T84" fmla="*/ 1175 w 1371"/>
                    <a:gd name="T85" fmla="*/ 920 h 1827"/>
                    <a:gd name="T86" fmla="*/ 1203 w 1371"/>
                    <a:gd name="T87" fmla="*/ 1674 h 1827"/>
                    <a:gd name="T88" fmla="*/ 1231 w 1371"/>
                    <a:gd name="T89" fmla="*/ 1343 h 1827"/>
                    <a:gd name="T90" fmla="*/ 1259 w 1371"/>
                    <a:gd name="T91" fmla="*/ 988 h 1827"/>
                    <a:gd name="T92" fmla="*/ 1287 w 1371"/>
                    <a:gd name="T93" fmla="*/ 220 h 1827"/>
                    <a:gd name="T94" fmla="*/ 1315 w 1371"/>
                    <a:gd name="T95" fmla="*/ 354 h 1827"/>
                    <a:gd name="T96" fmla="*/ 1343 w 1371"/>
                    <a:gd name="T97" fmla="*/ 994 h 1827"/>
                    <a:gd name="T98" fmla="*/ 1371 w 1371"/>
                    <a:gd name="T99" fmla="*/ 480 h 18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371" h="1827">
                      <a:moveTo>
                        <a:pt x="0" y="909"/>
                      </a:moveTo>
                      <a:lnTo>
                        <a:pt x="28" y="846"/>
                      </a:lnTo>
                      <a:lnTo>
                        <a:pt x="56" y="511"/>
                      </a:lnTo>
                      <a:lnTo>
                        <a:pt x="84" y="488"/>
                      </a:lnTo>
                      <a:lnTo>
                        <a:pt x="112" y="446"/>
                      </a:lnTo>
                      <a:lnTo>
                        <a:pt x="140" y="761"/>
                      </a:lnTo>
                      <a:lnTo>
                        <a:pt x="168" y="943"/>
                      </a:lnTo>
                      <a:lnTo>
                        <a:pt x="196" y="1671"/>
                      </a:lnTo>
                      <a:lnTo>
                        <a:pt x="224" y="1180"/>
                      </a:lnTo>
                      <a:lnTo>
                        <a:pt x="252" y="112"/>
                      </a:lnTo>
                      <a:lnTo>
                        <a:pt x="280" y="411"/>
                      </a:lnTo>
                      <a:lnTo>
                        <a:pt x="308" y="574"/>
                      </a:lnTo>
                      <a:lnTo>
                        <a:pt x="336" y="887"/>
                      </a:lnTo>
                      <a:lnTo>
                        <a:pt x="364" y="0"/>
                      </a:lnTo>
                      <a:lnTo>
                        <a:pt x="392" y="226"/>
                      </a:lnTo>
                      <a:lnTo>
                        <a:pt x="420" y="350"/>
                      </a:lnTo>
                      <a:lnTo>
                        <a:pt x="448" y="977"/>
                      </a:lnTo>
                      <a:lnTo>
                        <a:pt x="476" y="583"/>
                      </a:lnTo>
                      <a:lnTo>
                        <a:pt x="504" y="350"/>
                      </a:lnTo>
                      <a:lnTo>
                        <a:pt x="532" y="97"/>
                      </a:lnTo>
                      <a:lnTo>
                        <a:pt x="560" y="290"/>
                      </a:lnTo>
                      <a:lnTo>
                        <a:pt x="588" y="996"/>
                      </a:lnTo>
                      <a:lnTo>
                        <a:pt x="616" y="850"/>
                      </a:lnTo>
                      <a:lnTo>
                        <a:pt x="644" y="674"/>
                      </a:lnTo>
                      <a:lnTo>
                        <a:pt x="672" y="975"/>
                      </a:lnTo>
                      <a:lnTo>
                        <a:pt x="699" y="1351"/>
                      </a:lnTo>
                      <a:lnTo>
                        <a:pt x="728" y="1624"/>
                      </a:lnTo>
                      <a:lnTo>
                        <a:pt x="756" y="1827"/>
                      </a:lnTo>
                      <a:lnTo>
                        <a:pt x="783" y="1490"/>
                      </a:lnTo>
                      <a:lnTo>
                        <a:pt x="812" y="1034"/>
                      </a:lnTo>
                      <a:lnTo>
                        <a:pt x="840" y="1136"/>
                      </a:lnTo>
                      <a:lnTo>
                        <a:pt x="867" y="1509"/>
                      </a:lnTo>
                      <a:lnTo>
                        <a:pt x="895" y="1529"/>
                      </a:lnTo>
                      <a:lnTo>
                        <a:pt x="924" y="1386"/>
                      </a:lnTo>
                      <a:lnTo>
                        <a:pt x="951" y="1154"/>
                      </a:lnTo>
                      <a:lnTo>
                        <a:pt x="979" y="1017"/>
                      </a:lnTo>
                      <a:lnTo>
                        <a:pt x="1008" y="1368"/>
                      </a:lnTo>
                      <a:lnTo>
                        <a:pt x="1035" y="1705"/>
                      </a:lnTo>
                      <a:lnTo>
                        <a:pt x="1063" y="1392"/>
                      </a:lnTo>
                      <a:lnTo>
                        <a:pt x="1091" y="1157"/>
                      </a:lnTo>
                      <a:lnTo>
                        <a:pt x="1119" y="107"/>
                      </a:lnTo>
                      <a:lnTo>
                        <a:pt x="1147" y="419"/>
                      </a:lnTo>
                      <a:lnTo>
                        <a:pt x="1175" y="920"/>
                      </a:lnTo>
                      <a:lnTo>
                        <a:pt x="1203" y="1674"/>
                      </a:lnTo>
                      <a:lnTo>
                        <a:pt x="1231" y="1343"/>
                      </a:lnTo>
                      <a:lnTo>
                        <a:pt x="1259" y="988"/>
                      </a:lnTo>
                      <a:lnTo>
                        <a:pt x="1287" y="220"/>
                      </a:lnTo>
                      <a:lnTo>
                        <a:pt x="1315" y="354"/>
                      </a:lnTo>
                      <a:lnTo>
                        <a:pt x="1343" y="994"/>
                      </a:lnTo>
                      <a:lnTo>
                        <a:pt x="1371" y="480"/>
                      </a:lnTo>
                    </a:path>
                  </a:pathLst>
                </a:custGeom>
                <a:noFill/>
                <a:ln w="25400" cap="flat">
                  <a:solidFill>
                    <a:srgbClr val="FF0000"/>
                  </a:solidFill>
                  <a:prstDash val="solid"/>
                  <a:bevel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75" name="Line 76"/>
              <p:cNvSpPr>
                <a:spLocks noChangeShapeType="1"/>
              </p:cNvSpPr>
              <p:nvPr/>
            </p:nvSpPr>
            <p:spPr bwMode="auto">
              <a:xfrm flipV="1">
                <a:off x="6854825" y="2101850"/>
                <a:ext cx="44450" cy="441325"/>
              </a:xfrm>
              <a:prstGeom prst="line">
                <a:avLst/>
              </a:prstGeom>
              <a:noFill/>
              <a:ln w="25400" cap="flat">
                <a:solidFill>
                  <a:srgbClr val="FF000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6" name="Rectangle 77"/>
              <p:cNvSpPr>
                <a:spLocks noChangeArrowheads="1"/>
              </p:cNvSpPr>
              <p:nvPr/>
            </p:nvSpPr>
            <p:spPr bwMode="auto">
              <a:xfrm>
                <a:off x="4164013" y="1270000"/>
                <a:ext cx="1104900" cy="190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Est. State No. 1 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7" name="Rectangle 78"/>
              <p:cNvSpPr>
                <a:spLocks noChangeArrowheads="1"/>
              </p:cNvSpPr>
              <p:nvPr/>
            </p:nvSpPr>
            <p:spPr bwMode="auto">
              <a:xfrm>
                <a:off x="2463800" y="1277938"/>
                <a:ext cx="1044575" cy="8461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8" name="Rectangle 79"/>
              <p:cNvSpPr>
                <a:spLocks noChangeArrowheads="1"/>
              </p:cNvSpPr>
              <p:nvPr/>
            </p:nvSpPr>
            <p:spPr bwMode="auto">
              <a:xfrm>
                <a:off x="2959100" y="1316038"/>
                <a:ext cx="365125" cy="152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DataX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9" name="Line 80"/>
              <p:cNvSpPr>
                <a:spLocks noChangeShapeType="1"/>
              </p:cNvSpPr>
              <p:nvPr/>
            </p:nvSpPr>
            <p:spPr bwMode="auto">
              <a:xfrm>
                <a:off x="2540000" y="1381125"/>
                <a:ext cx="381000" cy="0"/>
              </a:xfrm>
              <a:prstGeom prst="line">
                <a:avLst/>
              </a:prstGeom>
              <a:noFill/>
              <a:ln w="7938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0" name="Rectangle 81"/>
              <p:cNvSpPr>
                <a:spLocks noChangeArrowheads="1"/>
              </p:cNvSpPr>
              <p:nvPr/>
            </p:nvSpPr>
            <p:spPr bwMode="auto">
              <a:xfrm>
                <a:off x="2959100" y="1476375"/>
                <a:ext cx="411162" cy="152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MeanX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1" name="Line 82"/>
              <p:cNvSpPr>
                <a:spLocks noChangeShapeType="1"/>
              </p:cNvSpPr>
              <p:nvPr/>
            </p:nvSpPr>
            <p:spPr bwMode="auto">
              <a:xfrm>
                <a:off x="2540000" y="1541463"/>
                <a:ext cx="381000" cy="0"/>
              </a:xfrm>
              <a:prstGeom prst="line">
                <a:avLst/>
              </a:prstGeom>
              <a:noFill/>
              <a:ln w="7938" cap="flat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2" name="Rectangle 83"/>
              <p:cNvSpPr>
                <a:spLocks noChangeArrowheads="1"/>
              </p:cNvSpPr>
              <p:nvPr/>
            </p:nvSpPr>
            <p:spPr bwMode="auto">
              <a:xfrm>
                <a:off x="2959100" y="1644650"/>
                <a:ext cx="434975" cy="152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MedXU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3" name="Line 84"/>
              <p:cNvSpPr>
                <a:spLocks noChangeShapeType="1"/>
              </p:cNvSpPr>
              <p:nvPr/>
            </p:nvSpPr>
            <p:spPr bwMode="auto">
              <a:xfrm>
                <a:off x="2540000" y="1701800"/>
                <a:ext cx="381000" cy="0"/>
              </a:xfrm>
              <a:prstGeom prst="lin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4" name="Rectangle 85"/>
              <p:cNvSpPr>
                <a:spLocks noChangeArrowheads="1"/>
              </p:cNvSpPr>
              <p:nvPr/>
            </p:nvSpPr>
            <p:spPr bwMode="auto">
              <a:xfrm>
                <a:off x="2959100" y="1804988"/>
                <a:ext cx="555625" cy="152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CXupdate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5" name="Line 86"/>
              <p:cNvSpPr>
                <a:spLocks noChangeShapeType="1"/>
              </p:cNvSpPr>
              <p:nvPr/>
            </p:nvSpPr>
            <p:spPr bwMode="auto">
              <a:xfrm>
                <a:off x="2540000" y="1862138"/>
                <a:ext cx="381000" cy="0"/>
              </a:xfrm>
              <a:prstGeom prst="line">
                <a:avLst/>
              </a:prstGeom>
              <a:noFill/>
              <a:ln w="7938" cap="flat">
                <a:solidFill>
                  <a:srgbClr val="FF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6" name="Rectangle 87"/>
              <p:cNvSpPr>
                <a:spLocks noChangeArrowheads="1"/>
              </p:cNvSpPr>
              <p:nvPr/>
            </p:nvSpPr>
            <p:spPr bwMode="auto">
              <a:xfrm>
                <a:off x="2959100" y="1963738"/>
                <a:ext cx="373062" cy="152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MAPX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7" name="Line 88"/>
              <p:cNvSpPr>
                <a:spLocks noChangeShapeType="1"/>
              </p:cNvSpPr>
              <p:nvPr/>
            </p:nvSpPr>
            <p:spPr bwMode="auto">
              <a:xfrm>
                <a:off x="2540000" y="2022475"/>
                <a:ext cx="381000" cy="0"/>
              </a:xfrm>
              <a:prstGeom prst="line">
                <a:avLst/>
              </a:prstGeom>
              <a:noFill/>
              <a:ln w="25400" cap="flat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8" name="Rectangle 89"/>
              <p:cNvSpPr>
                <a:spLocks noChangeArrowheads="1"/>
              </p:cNvSpPr>
              <p:nvPr/>
            </p:nvSpPr>
            <p:spPr bwMode="auto">
              <a:xfrm>
                <a:off x="2463800" y="1277938"/>
                <a:ext cx="1044575" cy="846138"/>
              </a:xfrm>
              <a:prstGeom prst="rect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4833388" y="1662906"/>
              <a:ext cx="5722937" cy="4686300"/>
              <a:chOff x="1709738" y="1095375"/>
              <a:chExt cx="5722937" cy="4686300"/>
            </a:xfrm>
          </p:grpSpPr>
          <p:sp>
            <p:nvSpPr>
              <p:cNvPr id="96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709738" y="1095375"/>
                <a:ext cx="5722937" cy="4686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7" name="Rectangle 5"/>
              <p:cNvSpPr>
                <a:spLocks noChangeArrowheads="1"/>
              </p:cNvSpPr>
              <p:nvPr/>
            </p:nvSpPr>
            <p:spPr bwMode="auto">
              <a:xfrm>
                <a:off x="2455863" y="1446213"/>
                <a:ext cx="4443412" cy="38242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8" name="Rectangle 6"/>
              <p:cNvSpPr>
                <a:spLocks noChangeArrowheads="1"/>
              </p:cNvSpPr>
              <p:nvPr/>
            </p:nvSpPr>
            <p:spPr bwMode="auto">
              <a:xfrm>
                <a:off x="4376738" y="5529263"/>
                <a:ext cx="669925" cy="182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Time(sec)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9" name="Line 7"/>
              <p:cNvSpPr>
                <a:spLocks noChangeShapeType="1"/>
              </p:cNvSpPr>
              <p:nvPr/>
            </p:nvSpPr>
            <p:spPr bwMode="auto">
              <a:xfrm>
                <a:off x="2455863" y="5270500"/>
                <a:ext cx="4443412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0" name="Line 8"/>
              <p:cNvSpPr>
                <a:spLocks noChangeShapeType="1"/>
              </p:cNvSpPr>
              <p:nvPr/>
            </p:nvSpPr>
            <p:spPr bwMode="auto">
              <a:xfrm flipV="1">
                <a:off x="2455863" y="5227638"/>
                <a:ext cx="0" cy="42863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1" name="Line 9"/>
              <p:cNvSpPr>
                <a:spLocks noChangeShapeType="1"/>
              </p:cNvSpPr>
              <p:nvPr/>
            </p:nvSpPr>
            <p:spPr bwMode="auto">
              <a:xfrm flipV="1">
                <a:off x="2900363" y="5227638"/>
                <a:ext cx="0" cy="42863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2" name="Line 10"/>
              <p:cNvSpPr>
                <a:spLocks noChangeShapeType="1"/>
              </p:cNvSpPr>
              <p:nvPr/>
            </p:nvSpPr>
            <p:spPr bwMode="auto">
              <a:xfrm flipV="1">
                <a:off x="3344863" y="5227638"/>
                <a:ext cx="0" cy="42863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3" name="Line 11"/>
              <p:cNvSpPr>
                <a:spLocks noChangeShapeType="1"/>
              </p:cNvSpPr>
              <p:nvPr/>
            </p:nvSpPr>
            <p:spPr bwMode="auto">
              <a:xfrm flipV="1">
                <a:off x="3789363" y="5227638"/>
                <a:ext cx="0" cy="42863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4" name="Line 12"/>
              <p:cNvSpPr>
                <a:spLocks noChangeShapeType="1"/>
              </p:cNvSpPr>
              <p:nvPr/>
            </p:nvSpPr>
            <p:spPr bwMode="auto">
              <a:xfrm flipV="1">
                <a:off x="4233863" y="5227638"/>
                <a:ext cx="0" cy="42863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5" name="Line 13"/>
              <p:cNvSpPr>
                <a:spLocks noChangeShapeType="1"/>
              </p:cNvSpPr>
              <p:nvPr/>
            </p:nvSpPr>
            <p:spPr bwMode="auto">
              <a:xfrm flipV="1">
                <a:off x="4678363" y="5227638"/>
                <a:ext cx="0" cy="42863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6" name="Line 14"/>
              <p:cNvSpPr>
                <a:spLocks noChangeShapeType="1"/>
              </p:cNvSpPr>
              <p:nvPr/>
            </p:nvSpPr>
            <p:spPr bwMode="auto">
              <a:xfrm flipV="1">
                <a:off x="5122863" y="5227638"/>
                <a:ext cx="0" cy="42863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7" name="Line 15"/>
              <p:cNvSpPr>
                <a:spLocks noChangeShapeType="1"/>
              </p:cNvSpPr>
              <p:nvPr/>
            </p:nvSpPr>
            <p:spPr bwMode="auto">
              <a:xfrm flipV="1">
                <a:off x="5567363" y="5227638"/>
                <a:ext cx="0" cy="42863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8" name="Line 16"/>
              <p:cNvSpPr>
                <a:spLocks noChangeShapeType="1"/>
              </p:cNvSpPr>
              <p:nvPr/>
            </p:nvSpPr>
            <p:spPr bwMode="auto">
              <a:xfrm flipV="1">
                <a:off x="6011863" y="5227638"/>
                <a:ext cx="0" cy="42863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9" name="Line 17"/>
              <p:cNvSpPr>
                <a:spLocks noChangeShapeType="1"/>
              </p:cNvSpPr>
              <p:nvPr/>
            </p:nvSpPr>
            <p:spPr bwMode="auto">
              <a:xfrm flipV="1">
                <a:off x="6454775" y="5227638"/>
                <a:ext cx="0" cy="42863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0" name="Line 18"/>
              <p:cNvSpPr>
                <a:spLocks noChangeShapeType="1"/>
              </p:cNvSpPr>
              <p:nvPr/>
            </p:nvSpPr>
            <p:spPr bwMode="auto">
              <a:xfrm flipV="1">
                <a:off x="6899275" y="5227638"/>
                <a:ext cx="0" cy="42863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1" name="Rectangle 19"/>
              <p:cNvSpPr>
                <a:spLocks noChangeArrowheads="1"/>
              </p:cNvSpPr>
              <p:nvPr/>
            </p:nvSpPr>
            <p:spPr bwMode="auto">
              <a:xfrm>
                <a:off x="2417763" y="5346700"/>
                <a:ext cx="136525" cy="182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2" name="Rectangle 20"/>
              <p:cNvSpPr>
                <a:spLocks noChangeArrowheads="1"/>
              </p:cNvSpPr>
              <p:nvPr/>
            </p:nvSpPr>
            <p:spPr bwMode="auto">
              <a:xfrm>
                <a:off x="2830513" y="5346700"/>
                <a:ext cx="212725" cy="182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10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3" name="Rectangle 21"/>
              <p:cNvSpPr>
                <a:spLocks noChangeArrowheads="1"/>
              </p:cNvSpPr>
              <p:nvPr/>
            </p:nvSpPr>
            <p:spPr bwMode="auto">
              <a:xfrm>
                <a:off x="3279775" y="5346700"/>
                <a:ext cx="212725" cy="182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20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4" name="Rectangle 22"/>
              <p:cNvSpPr>
                <a:spLocks noChangeArrowheads="1"/>
              </p:cNvSpPr>
              <p:nvPr/>
            </p:nvSpPr>
            <p:spPr bwMode="auto">
              <a:xfrm>
                <a:off x="3721100" y="5346700"/>
                <a:ext cx="212725" cy="182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30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5" name="Rectangle 23"/>
              <p:cNvSpPr>
                <a:spLocks noChangeArrowheads="1"/>
              </p:cNvSpPr>
              <p:nvPr/>
            </p:nvSpPr>
            <p:spPr bwMode="auto">
              <a:xfrm>
                <a:off x="4164013" y="5346700"/>
                <a:ext cx="212725" cy="182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40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6" name="Rectangle 24"/>
              <p:cNvSpPr>
                <a:spLocks noChangeArrowheads="1"/>
              </p:cNvSpPr>
              <p:nvPr/>
            </p:nvSpPr>
            <p:spPr bwMode="auto">
              <a:xfrm>
                <a:off x="4613275" y="5346700"/>
                <a:ext cx="212725" cy="182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50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7" name="Rectangle 25"/>
              <p:cNvSpPr>
                <a:spLocks noChangeArrowheads="1"/>
              </p:cNvSpPr>
              <p:nvPr/>
            </p:nvSpPr>
            <p:spPr bwMode="auto">
              <a:xfrm>
                <a:off x="5054600" y="5346700"/>
                <a:ext cx="212725" cy="182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60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8" name="Rectangle 26"/>
              <p:cNvSpPr>
                <a:spLocks noChangeArrowheads="1"/>
              </p:cNvSpPr>
              <p:nvPr/>
            </p:nvSpPr>
            <p:spPr bwMode="auto">
              <a:xfrm>
                <a:off x="5497513" y="5346700"/>
                <a:ext cx="212725" cy="182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70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9" name="Rectangle 27"/>
              <p:cNvSpPr>
                <a:spLocks noChangeArrowheads="1"/>
              </p:cNvSpPr>
              <p:nvPr/>
            </p:nvSpPr>
            <p:spPr bwMode="auto">
              <a:xfrm>
                <a:off x="5938838" y="5346700"/>
                <a:ext cx="212725" cy="182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80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0" name="Rectangle 28"/>
              <p:cNvSpPr>
                <a:spLocks noChangeArrowheads="1"/>
              </p:cNvSpPr>
              <p:nvPr/>
            </p:nvSpPr>
            <p:spPr bwMode="auto">
              <a:xfrm>
                <a:off x="6388100" y="5346700"/>
                <a:ext cx="212725" cy="182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90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1" name="Rectangle 29"/>
              <p:cNvSpPr>
                <a:spLocks noChangeArrowheads="1"/>
              </p:cNvSpPr>
              <p:nvPr/>
            </p:nvSpPr>
            <p:spPr bwMode="auto">
              <a:xfrm>
                <a:off x="6792913" y="5346700"/>
                <a:ext cx="288925" cy="182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100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2" name="Rectangle 30"/>
              <p:cNvSpPr>
                <a:spLocks noChangeArrowheads="1"/>
              </p:cNvSpPr>
              <p:nvPr/>
            </p:nvSpPr>
            <p:spPr bwMode="auto">
              <a:xfrm rot="16200000">
                <a:off x="2082800" y="3563938"/>
                <a:ext cx="152400" cy="1825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Y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3" name="Rectangle 31"/>
              <p:cNvSpPr>
                <a:spLocks noChangeArrowheads="1"/>
              </p:cNvSpPr>
              <p:nvPr/>
            </p:nvSpPr>
            <p:spPr bwMode="auto">
              <a:xfrm rot="16200000">
                <a:off x="2105025" y="3502025"/>
                <a:ext cx="106363" cy="1825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-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4" name="Rectangle 32"/>
              <p:cNvSpPr>
                <a:spLocks noChangeArrowheads="1"/>
              </p:cNvSpPr>
              <p:nvPr/>
            </p:nvSpPr>
            <p:spPr bwMode="auto">
              <a:xfrm rot="16200000">
                <a:off x="2082800" y="3425825"/>
                <a:ext cx="152400" cy="1825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A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5" name="Rectangle 33"/>
              <p:cNvSpPr>
                <a:spLocks noChangeArrowheads="1"/>
              </p:cNvSpPr>
              <p:nvPr/>
            </p:nvSpPr>
            <p:spPr bwMode="auto">
              <a:xfrm rot="16200000">
                <a:off x="2071688" y="3332163"/>
                <a:ext cx="174625" cy="1825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m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6" name="Rectangle 34"/>
              <p:cNvSpPr>
                <a:spLocks noChangeArrowheads="1"/>
              </p:cNvSpPr>
              <p:nvPr/>
            </p:nvSpPr>
            <p:spPr bwMode="auto">
              <a:xfrm rot="16200000">
                <a:off x="2090738" y="3243263"/>
                <a:ext cx="136525" cy="1825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p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7" name="Rectangle 35"/>
              <p:cNvSpPr>
                <a:spLocks noChangeArrowheads="1"/>
              </p:cNvSpPr>
              <p:nvPr/>
            </p:nvSpPr>
            <p:spPr bwMode="auto">
              <a:xfrm rot="16200000">
                <a:off x="2112963" y="3182938"/>
                <a:ext cx="92075" cy="1825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l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8" name="Rectangle 36"/>
              <p:cNvSpPr>
                <a:spLocks noChangeArrowheads="1"/>
              </p:cNvSpPr>
              <p:nvPr/>
            </p:nvSpPr>
            <p:spPr bwMode="auto">
              <a:xfrm rot="16200000">
                <a:off x="2112963" y="3159125"/>
                <a:ext cx="92075" cy="1825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i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9" name="Rectangle 37"/>
              <p:cNvSpPr>
                <a:spLocks noChangeArrowheads="1"/>
              </p:cNvSpPr>
              <p:nvPr/>
            </p:nvSpPr>
            <p:spPr bwMode="auto">
              <a:xfrm rot="16200000">
                <a:off x="2109788" y="3125788"/>
                <a:ext cx="98425" cy="1825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t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0" name="Rectangle 38"/>
              <p:cNvSpPr>
                <a:spLocks noChangeArrowheads="1"/>
              </p:cNvSpPr>
              <p:nvPr/>
            </p:nvSpPr>
            <p:spPr bwMode="auto">
              <a:xfrm rot="16200000">
                <a:off x="2090738" y="3068638"/>
                <a:ext cx="136525" cy="1825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u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1" name="Rectangle 39"/>
              <p:cNvSpPr>
                <a:spLocks noChangeArrowheads="1"/>
              </p:cNvSpPr>
              <p:nvPr/>
            </p:nvSpPr>
            <p:spPr bwMode="auto">
              <a:xfrm rot="16200000">
                <a:off x="2090738" y="2984500"/>
                <a:ext cx="136525" cy="1825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d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2" name="Rectangle 40"/>
              <p:cNvSpPr>
                <a:spLocks noChangeArrowheads="1"/>
              </p:cNvSpPr>
              <p:nvPr/>
            </p:nvSpPr>
            <p:spPr bwMode="auto">
              <a:xfrm rot="16200000">
                <a:off x="2090738" y="2908300"/>
                <a:ext cx="136525" cy="1825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e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3" name="Line 41"/>
              <p:cNvSpPr>
                <a:spLocks noChangeShapeType="1"/>
              </p:cNvSpPr>
              <p:nvPr/>
            </p:nvSpPr>
            <p:spPr bwMode="auto">
              <a:xfrm flipV="1">
                <a:off x="2455863" y="1446213"/>
                <a:ext cx="0" cy="3824288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4" name="Line 42"/>
              <p:cNvSpPr>
                <a:spLocks noChangeShapeType="1"/>
              </p:cNvSpPr>
              <p:nvPr/>
            </p:nvSpPr>
            <p:spPr bwMode="auto">
              <a:xfrm>
                <a:off x="2455863" y="5270500"/>
                <a:ext cx="46037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5" name="Line 43"/>
              <p:cNvSpPr>
                <a:spLocks noChangeShapeType="1"/>
              </p:cNvSpPr>
              <p:nvPr/>
            </p:nvSpPr>
            <p:spPr bwMode="auto">
              <a:xfrm>
                <a:off x="2455863" y="4633913"/>
                <a:ext cx="46037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6" name="Line 44"/>
              <p:cNvSpPr>
                <a:spLocks noChangeShapeType="1"/>
              </p:cNvSpPr>
              <p:nvPr/>
            </p:nvSpPr>
            <p:spPr bwMode="auto">
              <a:xfrm>
                <a:off x="2455863" y="3995738"/>
                <a:ext cx="46037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7" name="Line 45"/>
              <p:cNvSpPr>
                <a:spLocks noChangeShapeType="1"/>
              </p:cNvSpPr>
              <p:nvPr/>
            </p:nvSpPr>
            <p:spPr bwMode="auto">
              <a:xfrm>
                <a:off x="2455863" y="3359150"/>
                <a:ext cx="46037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8" name="Line 46"/>
              <p:cNvSpPr>
                <a:spLocks noChangeShapeType="1"/>
              </p:cNvSpPr>
              <p:nvPr/>
            </p:nvSpPr>
            <p:spPr bwMode="auto">
              <a:xfrm>
                <a:off x="2455863" y="2720975"/>
                <a:ext cx="46037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9" name="Line 47"/>
              <p:cNvSpPr>
                <a:spLocks noChangeShapeType="1"/>
              </p:cNvSpPr>
              <p:nvPr/>
            </p:nvSpPr>
            <p:spPr bwMode="auto">
              <a:xfrm>
                <a:off x="2455863" y="2084388"/>
                <a:ext cx="46037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0" name="Line 48"/>
              <p:cNvSpPr>
                <a:spLocks noChangeShapeType="1"/>
              </p:cNvSpPr>
              <p:nvPr/>
            </p:nvSpPr>
            <p:spPr bwMode="auto">
              <a:xfrm>
                <a:off x="2455863" y="1446213"/>
                <a:ext cx="46037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1" name="Rectangle 49"/>
              <p:cNvSpPr>
                <a:spLocks noChangeArrowheads="1"/>
              </p:cNvSpPr>
              <p:nvPr/>
            </p:nvSpPr>
            <p:spPr bwMode="auto">
              <a:xfrm>
                <a:off x="2281238" y="5210175"/>
                <a:ext cx="182562" cy="182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-5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2" name="Rectangle 50"/>
              <p:cNvSpPr>
                <a:spLocks noChangeArrowheads="1"/>
              </p:cNvSpPr>
              <p:nvPr/>
            </p:nvSpPr>
            <p:spPr bwMode="auto">
              <a:xfrm>
                <a:off x="2327275" y="4570413"/>
                <a:ext cx="136525" cy="182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3" name="Rectangle 51"/>
              <p:cNvSpPr>
                <a:spLocks noChangeArrowheads="1"/>
              </p:cNvSpPr>
              <p:nvPr/>
            </p:nvSpPr>
            <p:spPr bwMode="auto">
              <a:xfrm>
                <a:off x="2327275" y="3937000"/>
                <a:ext cx="136525" cy="182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5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4" name="Rectangle 52"/>
              <p:cNvSpPr>
                <a:spLocks noChangeArrowheads="1"/>
              </p:cNvSpPr>
              <p:nvPr/>
            </p:nvSpPr>
            <p:spPr bwMode="auto">
              <a:xfrm>
                <a:off x="2259013" y="3297238"/>
                <a:ext cx="212725" cy="182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10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5" name="Rectangle 53"/>
              <p:cNvSpPr>
                <a:spLocks noChangeArrowheads="1"/>
              </p:cNvSpPr>
              <p:nvPr/>
            </p:nvSpPr>
            <p:spPr bwMode="auto">
              <a:xfrm>
                <a:off x="2259013" y="2657475"/>
                <a:ext cx="212725" cy="182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15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6" name="Rectangle 54"/>
              <p:cNvSpPr>
                <a:spLocks noChangeArrowheads="1"/>
              </p:cNvSpPr>
              <p:nvPr/>
            </p:nvSpPr>
            <p:spPr bwMode="auto">
              <a:xfrm>
                <a:off x="2259013" y="2025650"/>
                <a:ext cx="212725" cy="182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20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7" name="Rectangle 55"/>
              <p:cNvSpPr>
                <a:spLocks noChangeArrowheads="1"/>
              </p:cNvSpPr>
              <p:nvPr/>
            </p:nvSpPr>
            <p:spPr bwMode="auto">
              <a:xfrm>
                <a:off x="2259013" y="1384300"/>
                <a:ext cx="212725" cy="182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25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8" name="Freeform 56"/>
              <p:cNvSpPr>
                <a:spLocks/>
              </p:cNvSpPr>
              <p:nvPr/>
            </p:nvSpPr>
            <p:spPr bwMode="auto">
              <a:xfrm>
                <a:off x="2501900" y="1781175"/>
                <a:ext cx="2176462" cy="3148013"/>
              </a:xfrm>
              <a:custGeom>
                <a:avLst/>
                <a:gdLst>
                  <a:gd name="T0" fmla="*/ 0 w 1371"/>
                  <a:gd name="T1" fmla="*/ 1797 h 1983"/>
                  <a:gd name="T2" fmla="*/ 28 w 1371"/>
                  <a:gd name="T3" fmla="*/ 1842 h 1983"/>
                  <a:gd name="T4" fmla="*/ 55 w 1371"/>
                  <a:gd name="T5" fmla="*/ 0 h 1983"/>
                  <a:gd name="T6" fmla="*/ 84 w 1371"/>
                  <a:gd name="T7" fmla="*/ 154 h 1983"/>
                  <a:gd name="T8" fmla="*/ 112 w 1371"/>
                  <a:gd name="T9" fmla="*/ 1765 h 1983"/>
                  <a:gd name="T10" fmla="*/ 139 w 1371"/>
                  <a:gd name="T11" fmla="*/ 1858 h 1983"/>
                  <a:gd name="T12" fmla="*/ 167 w 1371"/>
                  <a:gd name="T13" fmla="*/ 1471 h 1983"/>
                  <a:gd name="T14" fmla="*/ 196 w 1371"/>
                  <a:gd name="T15" fmla="*/ 1176 h 1983"/>
                  <a:gd name="T16" fmla="*/ 223 w 1371"/>
                  <a:gd name="T17" fmla="*/ 1152 h 1983"/>
                  <a:gd name="T18" fmla="*/ 251 w 1371"/>
                  <a:gd name="T19" fmla="*/ 1509 h 1983"/>
                  <a:gd name="T20" fmla="*/ 280 w 1371"/>
                  <a:gd name="T21" fmla="*/ 1586 h 1983"/>
                  <a:gd name="T22" fmla="*/ 307 w 1371"/>
                  <a:gd name="T23" fmla="*/ 1048 h 1983"/>
                  <a:gd name="T24" fmla="*/ 335 w 1371"/>
                  <a:gd name="T25" fmla="*/ 1354 h 1983"/>
                  <a:gd name="T26" fmla="*/ 363 w 1371"/>
                  <a:gd name="T27" fmla="*/ 1611 h 1983"/>
                  <a:gd name="T28" fmla="*/ 391 w 1371"/>
                  <a:gd name="T29" fmla="*/ 1776 h 1983"/>
                  <a:gd name="T30" fmla="*/ 419 w 1371"/>
                  <a:gd name="T31" fmla="*/ 1370 h 1983"/>
                  <a:gd name="T32" fmla="*/ 447 w 1371"/>
                  <a:gd name="T33" fmla="*/ 1074 h 1983"/>
                  <a:gd name="T34" fmla="*/ 476 w 1371"/>
                  <a:gd name="T35" fmla="*/ 1488 h 1983"/>
                  <a:gd name="T36" fmla="*/ 503 w 1371"/>
                  <a:gd name="T37" fmla="*/ 1824 h 1983"/>
                  <a:gd name="T38" fmla="*/ 531 w 1371"/>
                  <a:gd name="T39" fmla="*/ 1334 h 1983"/>
                  <a:gd name="T40" fmla="*/ 559 w 1371"/>
                  <a:gd name="T41" fmla="*/ 1307 h 1983"/>
                  <a:gd name="T42" fmla="*/ 587 w 1371"/>
                  <a:gd name="T43" fmla="*/ 1983 h 1983"/>
                  <a:gd name="T44" fmla="*/ 615 w 1371"/>
                  <a:gd name="T45" fmla="*/ 820 h 1983"/>
                  <a:gd name="T46" fmla="*/ 643 w 1371"/>
                  <a:gd name="T47" fmla="*/ 1709 h 1983"/>
                  <a:gd name="T48" fmla="*/ 671 w 1371"/>
                  <a:gd name="T49" fmla="*/ 1574 h 1983"/>
                  <a:gd name="T50" fmla="*/ 699 w 1371"/>
                  <a:gd name="T51" fmla="*/ 1527 h 1983"/>
                  <a:gd name="T52" fmla="*/ 727 w 1371"/>
                  <a:gd name="T53" fmla="*/ 382 h 1983"/>
                  <a:gd name="T54" fmla="*/ 755 w 1371"/>
                  <a:gd name="T55" fmla="*/ 909 h 1983"/>
                  <a:gd name="T56" fmla="*/ 783 w 1371"/>
                  <a:gd name="T57" fmla="*/ 1659 h 1983"/>
                  <a:gd name="T58" fmla="*/ 811 w 1371"/>
                  <a:gd name="T59" fmla="*/ 1749 h 1983"/>
                  <a:gd name="T60" fmla="*/ 839 w 1371"/>
                  <a:gd name="T61" fmla="*/ 1158 h 1983"/>
                  <a:gd name="T62" fmla="*/ 867 w 1371"/>
                  <a:gd name="T63" fmla="*/ 1794 h 1983"/>
                  <a:gd name="T64" fmla="*/ 895 w 1371"/>
                  <a:gd name="T65" fmla="*/ 1758 h 1983"/>
                  <a:gd name="T66" fmla="*/ 923 w 1371"/>
                  <a:gd name="T67" fmla="*/ 450 h 1983"/>
                  <a:gd name="T68" fmla="*/ 951 w 1371"/>
                  <a:gd name="T69" fmla="*/ 527 h 1983"/>
                  <a:gd name="T70" fmla="*/ 979 w 1371"/>
                  <a:gd name="T71" fmla="*/ 1526 h 1983"/>
                  <a:gd name="T72" fmla="*/ 1007 w 1371"/>
                  <a:gd name="T73" fmla="*/ 1915 h 1983"/>
                  <a:gd name="T74" fmla="*/ 1035 w 1371"/>
                  <a:gd name="T75" fmla="*/ 365 h 1983"/>
                  <a:gd name="T76" fmla="*/ 1063 w 1371"/>
                  <a:gd name="T77" fmla="*/ 1330 h 1983"/>
                  <a:gd name="T78" fmla="*/ 1091 w 1371"/>
                  <a:gd name="T79" fmla="*/ 1704 h 1983"/>
                  <a:gd name="T80" fmla="*/ 1119 w 1371"/>
                  <a:gd name="T81" fmla="*/ 1410 h 1983"/>
                  <a:gd name="T82" fmla="*/ 1147 w 1371"/>
                  <a:gd name="T83" fmla="*/ 1532 h 1983"/>
                  <a:gd name="T84" fmla="*/ 1175 w 1371"/>
                  <a:gd name="T85" fmla="*/ 928 h 1983"/>
                  <a:gd name="T86" fmla="*/ 1203 w 1371"/>
                  <a:gd name="T87" fmla="*/ 1314 h 1983"/>
                  <a:gd name="T88" fmla="*/ 1231 w 1371"/>
                  <a:gd name="T89" fmla="*/ 1582 h 1983"/>
                  <a:gd name="T90" fmla="*/ 1259 w 1371"/>
                  <a:gd name="T91" fmla="*/ 1766 h 1983"/>
                  <a:gd name="T92" fmla="*/ 1287 w 1371"/>
                  <a:gd name="T93" fmla="*/ 1496 h 1983"/>
                  <a:gd name="T94" fmla="*/ 1315 w 1371"/>
                  <a:gd name="T95" fmla="*/ 1509 h 1983"/>
                  <a:gd name="T96" fmla="*/ 1343 w 1371"/>
                  <a:gd name="T97" fmla="*/ 1694 h 1983"/>
                  <a:gd name="T98" fmla="*/ 1371 w 1371"/>
                  <a:gd name="T99" fmla="*/ 1763 h 19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371" h="1983">
                    <a:moveTo>
                      <a:pt x="0" y="1797"/>
                    </a:moveTo>
                    <a:lnTo>
                      <a:pt x="28" y="1842"/>
                    </a:lnTo>
                    <a:lnTo>
                      <a:pt x="55" y="0"/>
                    </a:lnTo>
                    <a:lnTo>
                      <a:pt x="84" y="154"/>
                    </a:lnTo>
                    <a:lnTo>
                      <a:pt x="112" y="1765"/>
                    </a:lnTo>
                    <a:lnTo>
                      <a:pt x="139" y="1858"/>
                    </a:lnTo>
                    <a:lnTo>
                      <a:pt x="167" y="1471"/>
                    </a:lnTo>
                    <a:lnTo>
                      <a:pt x="196" y="1176"/>
                    </a:lnTo>
                    <a:lnTo>
                      <a:pt x="223" y="1152"/>
                    </a:lnTo>
                    <a:lnTo>
                      <a:pt x="251" y="1509"/>
                    </a:lnTo>
                    <a:lnTo>
                      <a:pt x="280" y="1586"/>
                    </a:lnTo>
                    <a:lnTo>
                      <a:pt x="307" y="1048"/>
                    </a:lnTo>
                    <a:lnTo>
                      <a:pt x="335" y="1354"/>
                    </a:lnTo>
                    <a:lnTo>
                      <a:pt x="363" y="1611"/>
                    </a:lnTo>
                    <a:lnTo>
                      <a:pt x="391" y="1776"/>
                    </a:lnTo>
                    <a:lnTo>
                      <a:pt x="419" y="1370"/>
                    </a:lnTo>
                    <a:lnTo>
                      <a:pt x="447" y="1074"/>
                    </a:lnTo>
                    <a:lnTo>
                      <a:pt x="476" y="1488"/>
                    </a:lnTo>
                    <a:lnTo>
                      <a:pt x="503" y="1824"/>
                    </a:lnTo>
                    <a:lnTo>
                      <a:pt x="531" y="1334"/>
                    </a:lnTo>
                    <a:lnTo>
                      <a:pt x="559" y="1307"/>
                    </a:lnTo>
                    <a:lnTo>
                      <a:pt x="587" y="1983"/>
                    </a:lnTo>
                    <a:lnTo>
                      <a:pt x="615" y="820"/>
                    </a:lnTo>
                    <a:lnTo>
                      <a:pt x="643" y="1709"/>
                    </a:lnTo>
                    <a:lnTo>
                      <a:pt x="671" y="1574"/>
                    </a:lnTo>
                    <a:lnTo>
                      <a:pt x="699" y="1527"/>
                    </a:lnTo>
                    <a:lnTo>
                      <a:pt x="727" y="382"/>
                    </a:lnTo>
                    <a:lnTo>
                      <a:pt x="755" y="909"/>
                    </a:lnTo>
                    <a:lnTo>
                      <a:pt x="783" y="1659"/>
                    </a:lnTo>
                    <a:lnTo>
                      <a:pt x="811" y="1749"/>
                    </a:lnTo>
                    <a:lnTo>
                      <a:pt x="839" y="1158"/>
                    </a:lnTo>
                    <a:lnTo>
                      <a:pt x="867" y="1794"/>
                    </a:lnTo>
                    <a:lnTo>
                      <a:pt x="895" y="1758"/>
                    </a:lnTo>
                    <a:lnTo>
                      <a:pt x="923" y="450"/>
                    </a:lnTo>
                    <a:lnTo>
                      <a:pt x="951" y="527"/>
                    </a:lnTo>
                    <a:lnTo>
                      <a:pt x="979" y="1526"/>
                    </a:lnTo>
                    <a:lnTo>
                      <a:pt x="1007" y="1915"/>
                    </a:lnTo>
                    <a:lnTo>
                      <a:pt x="1035" y="365"/>
                    </a:lnTo>
                    <a:lnTo>
                      <a:pt x="1063" y="1330"/>
                    </a:lnTo>
                    <a:lnTo>
                      <a:pt x="1091" y="1704"/>
                    </a:lnTo>
                    <a:lnTo>
                      <a:pt x="1119" y="1410"/>
                    </a:lnTo>
                    <a:lnTo>
                      <a:pt x="1147" y="1532"/>
                    </a:lnTo>
                    <a:lnTo>
                      <a:pt x="1175" y="928"/>
                    </a:lnTo>
                    <a:lnTo>
                      <a:pt x="1203" y="1314"/>
                    </a:lnTo>
                    <a:lnTo>
                      <a:pt x="1231" y="1582"/>
                    </a:lnTo>
                    <a:lnTo>
                      <a:pt x="1259" y="1766"/>
                    </a:lnTo>
                    <a:lnTo>
                      <a:pt x="1287" y="1496"/>
                    </a:lnTo>
                    <a:lnTo>
                      <a:pt x="1315" y="1509"/>
                    </a:lnTo>
                    <a:lnTo>
                      <a:pt x="1343" y="1694"/>
                    </a:lnTo>
                    <a:lnTo>
                      <a:pt x="1371" y="1763"/>
                    </a:lnTo>
                  </a:path>
                </a:pathLst>
              </a:custGeom>
              <a:noFill/>
              <a:ln w="7938" cap="flat">
                <a:solidFill>
                  <a:srgbClr val="0000FF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9" name="Freeform 57"/>
              <p:cNvSpPr>
                <a:spLocks/>
              </p:cNvSpPr>
              <p:nvPr/>
            </p:nvSpPr>
            <p:spPr bwMode="auto">
              <a:xfrm>
                <a:off x="4678363" y="2062163"/>
                <a:ext cx="2176462" cy="2778125"/>
              </a:xfrm>
              <a:custGeom>
                <a:avLst/>
                <a:gdLst>
                  <a:gd name="T0" fmla="*/ 0 w 1371"/>
                  <a:gd name="T1" fmla="*/ 1586 h 1750"/>
                  <a:gd name="T2" fmla="*/ 28 w 1371"/>
                  <a:gd name="T3" fmla="*/ 1534 h 1750"/>
                  <a:gd name="T4" fmla="*/ 56 w 1371"/>
                  <a:gd name="T5" fmla="*/ 1186 h 1750"/>
                  <a:gd name="T6" fmla="*/ 84 w 1371"/>
                  <a:gd name="T7" fmla="*/ 1239 h 1750"/>
                  <a:gd name="T8" fmla="*/ 112 w 1371"/>
                  <a:gd name="T9" fmla="*/ 1062 h 1750"/>
                  <a:gd name="T10" fmla="*/ 140 w 1371"/>
                  <a:gd name="T11" fmla="*/ 1513 h 1750"/>
                  <a:gd name="T12" fmla="*/ 168 w 1371"/>
                  <a:gd name="T13" fmla="*/ 1628 h 1750"/>
                  <a:gd name="T14" fmla="*/ 196 w 1371"/>
                  <a:gd name="T15" fmla="*/ 835 h 1750"/>
                  <a:gd name="T16" fmla="*/ 224 w 1371"/>
                  <a:gd name="T17" fmla="*/ 1545 h 1750"/>
                  <a:gd name="T18" fmla="*/ 252 w 1371"/>
                  <a:gd name="T19" fmla="*/ 149 h 1750"/>
                  <a:gd name="T20" fmla="*/ 280 w 1371"/>
                  <a:gd name="T21" fmla="*/ 1026 h 1750"/>
                  <a:gd name="T22" fmla="*/ 308 w 1371"/>
                  <a:gd name="T23" fmla="*/ 1261 h 1750"/>
                  <a:gd name="T24" fmla="*/ 336 w 1371"/>
                  <a:gd name="T25" fmla="*/ 1600 h 1750"/>
                  <a:gd name="T26" fmla="*/ 364 w 1371"/>
                  <a:gd name="T27" fmla="*/ 0 h 1750"/>
                  <a:gd name="T28" fmla="*/ 392 w 1371"/>
                  <a:gd name="T29" fmla="*/ 596 h 1750"/>
                  <a:gd name="T30" fmla="*/ 420 w 1371"/>
                  <a:gd name="T31" fmla="*/ 870 h 1750"/>
                  <a:gd name="T32" fmla="*/ 448 w 1371"/>
                  <a:gd name="T33" fmla="*/ 1739 h 1750"/>
                  <a:gd name="T34" fmla="*/ 476 w 1371"/>
                  <a:gd name="T35" fmla="*/ 1271 h 1750"/>
                  <a:gd name="T36" fmla="*/ 504 w 1371"/>
                  <a:gd name="T37" fmla="*/ 950 h 1750"/>
                  <a:gd name="T38" fmla="*/ 532 w 1371"/>
                  <a:gd name="T39" fmla="*/ 256 h 1750"/>
                  <a:gd name="T40" fmla="*/ 560 w 1371"/>
                  <a:gd name="T41" fmla="*/ 762 h 1750"/>
                  <a:gd name="T42" fmla="*/ 588 w 1371"/>
                  <a:gd name="T43" fmla="*/ 1688 h 1750"/>
                  <a:gd name="T44" fmla="*/ 616 w 1371"/>
                  <a:gd name="T45" fmla="*/ 1573 h 1750"/>
                  <a:gd name="T46" fmla="*/ 644 w 1371"/>
                  <a:gd name="T47" fmla="*/ 1439 h 1750"/>
                  <a:gd name="T48" fmla="*/ 672 w 1371"/>
                  <a:gd name="T49" fmla="*/ 1653 h 1750"/>
                  <a:gd name="T50" fmla="*/ 699 w 1371"/>
                  <a:gd name="T51" fmla="*/ 1373 h 1750"/>
                  <a:gd name="T52" fmla="*/ 728 w 1371"/>
                  <a:gd name="T53" fmla="*/ 927 h 1750"/>
                  <a:gd name="T54" fmla="*/ 756 w 1371"/>
                  <a:gd name="T55" fmla="*/ 388 h 1750"/>
                  <a:gd name="T56" fmla="*/ 783 w 1371"/>
                  <a:gd name="T57" fmla="*/ 1234 h 1750"/>
                  <a:gd name="T58" fmla="*/ 812 w 1371"/>
                  <a:gd name="T59" fmla="*/ 1664 h 1750"/>
                  <a:gd name="T60" fmla="*/ 840 w 1371"/>
                  <a:gd name="T61" fmla="*/ 1566 h 1750"/>
                  <a:gd name="T62" fmla="*/ 867 w 1371"/>
                  <a:gd name="T63" fmla="*/ 1125 h 1750"/>
                  <a:gd name="T64" fmla="*/ 895 w 1371"/>
                  <a:gd name="T65" fmla="*/ 1179 h 1750"/>
                  <a:gd name="T66" fmla="*/ 924 w 1371"/>
                  <a:gd name="T67" fmla="*/ 1380 h 1750"/>
                  <a:gd name="T68" fmla="*/ 951 w 1371"/>
                  <a:gd name="T69" fmla="*/ 1552 h 1750"/>
                  <a:gd name="T70" fmla="*/ 979 w 1371"/>
                  <a:gd name="T71" fmla="*/ 1750 h 1750"/>
                  <a:gd name="T72" fmla="*/ 1008 w 1371"/>
                  <a:gd name="T73" fmla="*/ 1377 h 1750"/>
                  <a:gd name="T74" fmla="*/ 1035 w 1371"/>
                  <a:gd name="T75" fmla="*/ 717 h 1750"/>
                  <a:gd name="T76" fmla="*/ 1063 w 1371"/>
                  <a:gd name="T77" fmla="*/ 1373 h 1750"/>
                  <a:gd name="T78" fmla="*/ 1091 w 1371"/>
                  <a:gd name="T79" fmla="*/ 1578 h 1750"/>
                  <a:gd name="T80" fmla="*/ 1119 w 1371"/>
                  <a:gd name="T81" fmla="*/ 270 h 1750"/>
                  <a:gd name="T82" fmla="*/ 1147 w 1371"/>
                  <a:gd name="T83" fmla="*/ 1036 h 1750"/>
                  <a:gd name="T84" fmla="*/ 1175 w 1371"/>
                  <a:gd name="T85" fmla="*/ 1638 h 1750"/>
                  <a:gd name="T86" fmla="*/ 1203 w 1371"/>
                  <a:gd name="T87" fmla="*/ 903 h 1750"/>
                  <a:gd name="T88" fmla="*/ 1231 w 1371"/>
                  <a:gd name="T89" fmla="*/ 1447 h 1750"/>
                  <a:gd name="T90" fmla="*/ 1259 w 1371"/>
                  <a:gd name="T91" fmla="*/ 1566 h 1750"/>
                  <a:gd name="T92" fmla="*/ 1287 w 1371"/>
                  <a:gd name="T93" fmla="*/ 611 h 1750"/>
                  <a:gd name="T94" fmla="*/ 1315 w 1371"/>
                  <a:gd name="T95" fmla="*/ 933 h 1750"/>
                  <a:gd name="T96" fmla="*/ 1343 w 1371"/>
                  <a:gd name="T97" fmla="*/ 1582 h 1750"/>
                  <a:gd name="T98" fmla="*/ 1371 w 1371"/>
                  <a:gd name="T99" fmla="*/ 1141 h 17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371" h="1750">
                    <a:moveTo>
                      <a:pt x="0" y="1586"/>
                    </a:moveTo>
                    <a:lnTo>
                      <a:pt x="28" y="1534"/>
                    </a:lnTo>
                    <a:lnTo>
                      <a:pt x="56" y="1186"/>
                    </a:lnTo>
                    <a:lnTo>
                      <a:pt x="84" y="1239"/>
                    </a:lnTo>
                    <a:lnTo>
                      <a:pt x="112" y="1062"/>
                    </a:lnTo>
                    <a:lnTo>
                      <a:pt x="140" y="1513"/>
                    </a:lnTo>
                    <a:lnTo>
                      <a:pt x="168" y="1628"/>
                    </a:lnTo>
                    <a:lnTo>
                      <a:pt x="196" y="835"/>
                    </a:lnTo>
                    <a:lnTo>
                      <a:pt x="224" y="1545"/>
                    </a:lnTo>
                    <a:lnTo>
                      <a:pt x="252" y="149"/>
                    </a:lnTo>
                    <a:lnTo>
                      <a:pt x="280" y="1026"/>
                    </a:lnTo>
                    <a:lnTo>
                      <a:pt x="308" y="1261"/>
                    </a:lnTo>
                    <a:lnTo>
                      <a:pt x="336" y="1600"/>
                    </a:lnTo>
                    <a:lnTo>
                      <a:pt x="364" y="0"/>
                    </a:lnTo>
                    <a:lnTo>
                      <a:pt x="392" y="596"/>
                    </a:lnTo>
                    <a:lnTo>
                      <a:pt x="420" y="870"/>
                    </a:lnTo>
                    <a:lnTo>
                      <a:pt x="448" y="1739"/>
                    </a:lnTo>
                    <a:lnTo>
                      <a:pt x="476" y="1271"/>
                    </a:lnTo>
                    <a:lnTo>
                      <a:pt x="504" y="950"/>
                    </a:lnTo>
                    <a:lnTo>
                      <a:pt x="532" y="256"/>
                    </a:lnTo>
                    <a:lnTo>
                      <a:pt x="560" y="762"/>
                    </a:lnTo>
                    <a:lnTo>
                      <a:pt x="588" y="1688"/>
                    </a:lnTo>
                    <a:lnTo>
                      <a:pt x="616" y="1573"/>
                    </a:lnTo>
                    <a:lnTo>
                      <a:pt x="644" y="1439"/>
                    </a:lnTo>
                    <a:lnTo>
                      <a:pt x="672" y="1653"/>
                    </a:lnTo>
                    <a:lnTo>
                      <a:pt x="699" y="1373"/>
                    </a:lnTo>
                    <a:lnTo>
                      <a:pt x="728" y="927"/>
                    </a:lnTo>
                    <a:lnTo>
                      <a:pt x="756" y="388"/>
                    </a:lnTo>
                    <a:lnTo>
                      <a:pt x="783" y="1234"/>
                    </a:lnTo>
                    <a:lnTo>
                      <a:pt x="812" y="1664"/>
                    </a:lnTo>
                    <a:lnTo>
                      <a:pt x="840" y="1566"/>
                    </a:lnTo>
                    <a:lnTo>
                      <a:pt x="867" y="1125"/>
                    </a:lnTo>
                    <a:lnTo>
                      <a:pt x="895" y="1179"/>
                    </a:lnTo>
                    <a:lnTo>
                      <a:pt x="924" y="1380"/>
                    </a:lnTo>
                    <a:lnTo>
                      <a:pt x="951" y="1552"/>
                    </a:lnTo>
                    <a:lnTo>
                      <a:pt x="979" y="1750"/>
                    </a:lnTo>
                    <a:lnTo>
                      <a:pt x="1008" y="1377"/>
                    </a:lnTo>
                    <a:lnTo>
                      <a:pt x="1035" y="717"/>
                    </a:lnTo>
                    <a:lnTo>
                      <a:pt x="1063" y="1373"/>
                    </a:lnTo>
                    <a:lnTo>
                      <a:pt x="1091" y="1578"/>
                    </a:lnTo>
                    <a:lnTo>
                      <a:pt x="1119" y="270"/>
                    </a:lnTo>
                    <a:lnTo>
                      <a:pt x="1147" y="1036"/>
                    </a:lnTo>
                    <a:lnTo>
                      <a:pt x="1175" y="1638"/>
                    </a:lnTo>
                    <a:lnTo>
                      <a:pt x="1203" y="903"/>
                    </a:lnTo>
                    <a:lnTo>
                      <a:pt x="1231" y="1447"/>
                    </a:lnTo>
                    <a:lnTo>
                      <a:pt x="1259" y="1566"/>
                    </a:lnTo>
                    <a:lnTo>
                      <a:pt x="1287" y="611"/>
                    </a:lnTo>
                    <a:lnTo>
                      <a:pt x="1315" y="933"/>
                    </a:lnTo>
                    <a:lnTo>
                      <a:pt x="1343" y="1582"/>
                    </a:lnTo>
                    <a:lnTo>
                      <a:pt x="1371" y="1141"/>
                    </a:lnTo>
                  </a:path>
                </a:pathLst>
              </a:custGeom>
              <a:noFill/>
              <a:ln w="7938" cap="flat">
                <a:solidFill>
                  <a:srgbClr val="0000FF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0" name="Line 58"/>
              <p:cNvSpPr>
                <a:spLocks noChangeShapeType="1"/>
              </p:cNvSpPr>
              <p:nvPr/>
            </p:nvSpPr>
            <p:spPr bwMode="auto">
              <a:xfrm flipV="1">
                <a:off x="6854825" y="2987675"/>
                <a:ext cx="44450" cy="885825"/>
              </a:xfrm>
              <a:prstGeom prst="line">
                <a:avLst/>
              </a:prstGeom>
              <a:noFill/>
              <a:ln w="7938" cap="flat">
                <a:solidFill>
                  <a:srgbClr val="0000FF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1" name="Freeform 59"/>
              <p:cNvSpPr>
                <a:spLocks noEditPoints="1"/>
              </p:cNvSpPr>
              <p:nvPr/>
            </p:nvSpPr>
            <p:spPr bwMode="auto">
              <a:xfrm>
                <a:off x="2501900" y="2713038"/>
                <a:ext cx="4400550" cy="1924050"/>
              </a:xfrm>
              <a:custGeom>
                <a:avLst/>
                <a:gdLst>
                  <a:gd name="T0" fmla="*/ 70 w 2772"/>
                  <a:gd name="T1" fmla="*/ 593 h 1212"/>
                  <a:gd name="T2" fmla="*/ 99 w 2772"/>
                  <a:gd name="T3" fmla="*/ 530 h 1212"/>
                  <a:gd name="T4" fmla="*/ 136 w 2772"/>
                  <a:gd name="T5" fmla="*/ 1201 h 1212"/>
                  <a:gd name="T6" fmla="*/ 162 w 2772"/>
                  <a:gd name="T7" fmla="*/ 551 h 1212"/>
                  <a:gd name="T8" fmla="*/ 179 w 2772"/>
                  <a:gd name="T9" fmla="*/ 715 h 1212"/>
                  <a:gd name="T10" fmla="*/ 229 w 2772"/>
                  <a:gd name="T11" fmla="*/ 1035 h 1212"/>
                  <a:gd name="T12" fmla="*/ 262 w 2772"/>
                  <a:gd name="T13" fmla="*/ 765 h 1212"/>
                  <a:gd name="T14" fmla="*/ 325 w 2772"/>
                  <a:gd name="T15" fmla="*/ 969 h 1212"/>
                  <a:gd name="T16" fmla="*/ 364 w 2772"/>
                  <a:gd name="T17" fmla="*/ 303 h 1212"/>
                  <a:gd name="T18" fmla="*/ 405 w 2772"/>
                  <a:gd name="T19" fmla="*/ 904 h 1212"/>
                  <a:gd name="T20" fmla="*/ 460 w 2772"/>
                  <a:gd name="T21" fmla="*/ 860 h 1212"/>
                  <a:gd name="T22" fmla="*/ 519 w 2772"/>
                  <a:gd name="T23" fmla="*/ 269 h 1212"/>
                  <a:gd name="T24" fmla="*/ 552 w 2772"/>
                  <a:gd name="T25" fmla="*/ 939 h 1212"/>
                  <a:gd name="T26" fmla="*/ 602 w 2772"/>
                  <a:gd name="T27" fmla="*/ 811 h 1212"/>
                  <a:gd name="T28" fmla="*/ 617 w 2772"/>
                  <a:gd name="T29" fmla="*/ 396 h 1212"/>
                  <a:gd name="T30" fmla="*/ 642 w 2772"/>
                  <a:gd name="T31" fmla="*/ 1068 h 1212"/>
                  <a:gd name="T32" fmla="*/ 695 w 2772"/>
                  <a:gd name="T33" fmla="*/ 657 h 1212"/>
                  <a:gd name="T34" fmla="*/ 750 w 2772"/>
                  <a:gd name="T35" fmla="*/ 402 h 1212"/>
                  <a:gd name="T36" fmla="*/ 778 w 2772"/>
                  <a:gd name="T37" fmla="*/ 1069 h 1212"/>
                  <a:gd name="T38" fmla="*/ 902 w 2772"/>
                  <a:gd name="T39" fmla="*/ 1032 h 1212"/>
                  <a:gd name="T40" fmla="*/ 917 w 2772"/>
                  <a:gd name="T41" fmla="*/ 361 h 1212"/>
                  <a:gd name="T42" fmla="*/ 971 w 2772"/>
                  <a:gd name="T43" fmla="*/ 311 h 1212"/>
                  <a:gd name="T44" fmla="*/ 997 w 2772"/>
                  <a:gd name="T45" fmla="*/ 983 h 1212"/>
                  <a:gd name="T46" fmla="*/ 1060 w 2772"/>
                  <a:gd name="T47" fmla="*/ 776 h 1212"/>
                  <a:gd name="T48" fmla="*/ 1115 w 2772"/>
                  <a:gd name="T49" fmla="*/ 360 h 1212"/>
                  <a:gd name="T50" fmla="*/ 1147 w 2772"/>
                  <a:gd name="T51" fmla="*/ 1031 h 1212"/>
                  <a:gd name="T52" fmla="*/ 1191 w 2772"/>
                  <a:gd name="T53" fmla="*/ 713 h 1212"/>
                  <a:gd name="T54" fmla="*/ 1217 w 2772"/>
                  <a:gd name="T55" fmla="*/ 884 h 1212"/>
                  <a:gd name="T56" fmla="*/ 1289 w 2772"/>
                  <a:gd name="T57" fmla="*/ 843 h 1212"/>
                  <a:gd name="T58" fmla="*/ 1322 w 2772"/>
                  <a:gd name="T59" fmla="*/ 357 h 1212"/>
                  <a:gd name="T60" fmla="*/ 1367 w 2772"/>
                  <a:gd name="T61" fmla="*/ 1027 h 1212"/>
                  <a:gd name="T62" fmla="*/ 1419 w 2772"/>
                  <a:gd name="T63" fmla="*/ 739 h 1212"/>
                  <a:gd name="T64" fmla="*/ 1486 w 2772"/>
                  <a:gd name="T65" fmla="*/ 453 h 1212"/>
                  <a:gd name="T66" fmla="*/ 1519 w 2772"/>
                  <a:gd name="T67" fmla="*/ 1119 h 1212"/>
                  <a:gd name="T68" fmla="*/ 1557 w 2772"/>
                  <a:gd name="T69" fmla="*/ 644 h 1212"/>
                  <a:gd name="T70" fmla="*/ 1577 w 2772"/>
                  <a:gd name="T71" fmla="*/ 477 h 1212"/>
                  <a:gd name="T72" fmla="*/ 1597 w 2772"/>
                  <a:gd name="T73" fmla="*/ 1154 h 1212"/>
                  <a:gd name="T74" fmla="*/ 1649 w 2772"/>
                  <a:gd name="T75" fmla="*/ 607 h 1212"/>
                  <a:gd name="T76" fmla="*/ 1700 w 2772"/>
                  <a:gd name="T77" fmla="*/ 345 h 1212"/>
                  <a:gd name="T78" fmla="*/ 1727 w 2772"/>
                  <a:gd name="T79" fmla="*/ 997 h 1212"/>
                  <a:gd name="T80" fmla="*/ 1803 w 2772"/>
                  <a:gd name="T81" fmla="*/ 996 h 1212"/>
                  <a:gd name="T82" fmla="*/ 1864 w 2772"/>
                  <a:gd name="T83" fmla="*/ 798 h 1212"/>
                  <a:gd name="T84" fmla="*/ 1905 w 2772"/>
                  <a:gd name="T85" fmla="*/ 230 h 1212"/>
                  <a:gd name="T86" fmla="*/ 1944 w 2772"/>
                  <a:gd name="T87" fmla="*/ 895 h 1212"/>
                  <a:gd name="T88" fmla="*/ 2005 w 2772"/>
                  <a:gd name="T89" fmla="*/ 865 h 1212"/>
                  <a:gd name="T90" fmla="*/ 2055 w 2772"/>
                  <a:gd name="T91" fmla="*/ 270 h 1212"/>
                  <a:gd name="T92" fmla="*/ 2096 w 2772"/>
                  <a:gd name="T93" fmla="*/ 945 h 1212"/>
                  <a:gd name="T94" fmla="*/ 2141 w 2772"/>
                  <a:gd name="T95" fmla="*/ 821 h 1212"/>
                  <a:gd name="T96" fmla="*/ 2158 w 2772"/>
                  <a:gd name="T97" fmla="*/ 502 h 1212"/>
                  <a:gd name="T98" fmla="*/ 2179 w 2772"/>
                  <a:gd name="T99" fmla="*/ 1154 h 1212"/>
                  <a:gd name="T100" fmla="*/ 2245 w 2772"/>
                  <a:gd name="T101" fmla="*/ 565 h 1212"/>
                  <a:gd name="T102" fmla="*/ 2301 w 2772"/>
                  <a:gd name="T103" fmla="*/ 572 h 1212"/>
                  <a:gd name="T104" fmla="*/ 2358 w 2772"/>
                  <a:gd name="T105" fmla="*/ 1184 h 1212"/>
                  <a:gd name="T106" fmla="*/ 2404 w 2772"/>
                  <a:gd name="T107" fmla="*/ 519 h 1212"/>
                  <a:gd name="T108" fmla="*/ 2450 w 2772"/>
                  <a:gd name="T109" fmla="*/ 782 h 1212"/>
                  <a:gd name="T110" fmla="*/ 2494 w 2772"/>
                  <a:gd name="T111" fmla="*/ 981 h 1212"/>
                  <a:gd name="T112" fmla="*/ 2513 w 2772"/>
                  <a:gd name="T113" fmla="*/ 304 h 1212"/>
                  <a:gd name="T114" fmla="*/ 2532 w 2772"/>
                  <a:gd name="T115" fmla="*/ 734 h 1212"/>
                  <a:gd name="T116" fmla="*/ 2583 w 2772"/>
                  <a:gd name="T117" fmla="*/ 1039 h 1212"/>
                  <a:gd name="T118" fmla="*/ 2613 w 2772"/>
                  <a:gd name="T119" fmla="*/ 387 h 1212"/>
                  <a:gd name="T120" fmla="*/ 2669 w 2772"/>
                  <a:gd name="T121" fmla="*/ 568 h 1212"/>
                  <a:gd name="T122" fmla="*/ 2713 w 2772"/>
                  <a:gd name="T123" fmla="*/ 1176 h 1212"/>
                  <a:gd name="T124" fmla="*/ 2742 w 2772"/>
                  <a:gd name="T125" fmla="*/ 603 h 1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772" h="1212">
                    <a:moveTo>
                      <a:pt x="19" y="1212"/>
                    </a:moveTo>
                    <a:lnTo>
                      <a:pt x="24" y="1212"/>
                    </a:lnTo>
                    <a:lnTo>
                      <a:pt x="24" y="1208"/>
                    </a:lnTo>
                    <a:lnTo>
                      <a:pt x="19" y="1208"/>
                    </a:lnTo>
                    <a:lnTo>
                      <a:pt x="19" y="1212"/>
                    </a:lnTo>
                    <a:close/>
                    <a:moveTo>
                      <a:pt x="35" y="1202"/>
                    </a:moveTo>
                    <a:lnTo>
                      <a:pt x="37" y="1198"/>
                    </a:lnTo>
                    <a:lnTo>
                      <a:pt x="34" y="1196"/>
                    </a:lnTo>
                    <a:lnTo>
                      <a:pt x="31" y="1200"/>
                    </a:lnTo>
                    <a:lnTo>
                      <a:pt x="35" y="1202"/>
                    </a:lnTo>
                    <a:close/>
                    <a:moveTo>
                      <a:pt x="45" y="1186"/>
                    </a:moveTo>
                    <a:lnTo>
                      <a:pt x="48" y="1182"/>
                    </a:lnTo>
                    <a:lnTo>
                      <a:pt x="43" y="1179"/>
                    </a:lnTo>
                    <a:lnTo>
                      <a:pt x="41" y="1183"/>
                    </a:lnTo>
                    <a:lnTo>
                      <a:pt x="45" y="1186"/>
                    </a:lnTo>
                    <a:close/>
                    <a:moveTo>
                      <a:pt x="55" y="1170"/>
                    </a:moveTo>
                    <a:lnTo>
                      <a:pt x="58" y="1166"/>
                    </a:lnTo>
                    <a:lnTo>
                      <a:pt x="58" y="1164"/>
                    </a:lnTo>
                    <a:lnTo>
                      <a:pt x="58" y="1164"/>
                    </a:lnTo>
                    <a:lnTo>
                      <a:pt x="53" y="1164"/>
                    </a:lnTo>
                    <a:lnTo>
                      <a:pt x="53" y="1164"/>
                    </a:lnTo>
                    <a:lnTo>
                      <a:pt x="55" y="1164"/>
                    </a:lnTo>
                    <a:lnTo>
                      <a:pt x="53" y="1163"/>
                    </a:lnTo>
                    <a:lnTo>
                      <a:pt x="51" y="1167"/>
                    </a:lnTo>
                    <a:lnTo>
                      <a:pt x="55" y="1170"/>
                    </a:lnTo>
                    <a:close/>
                    <a:moveTo>
                      <a:pt x="58" y="1150"/>
                    </a:moveTo>
                    <a:lnTo>
                      <a:pt x="58" y="1145"/>
                    </a:lnTo>
                    <a:lnTo>
                      <a:pt x="54" y="1145"/>
                    </a:lnTo>
                    <a:lnTo>
                      <a:pt x="54" y="1150"/>
                    </a:lnTo>
                    <a:lnTo>
                      <a:pt x="58" y="1150"/>
                    </a:lnTo>
                    <a:close/>
                    <a:moveTo>
                      <a:pt x="59" y="1131"/>
                    </a:moveTo>
                    <a:lnTo>
                      <a:pt x="59" y="1126"/>
                    </a:lnTo>
                    <a:lnTo>
                      <a:pt x="54" y="1126"/>
                    </a:lnTo>
                    <a:lnTo>
                      <a:pt x="54" y="1131"/>
                    </a:lnTo>
                    <a:lnTo>
                      <a:pt x="59" y="1131"/>
                    </a:lnTo>
                    <a:close/>
                    <a:moveTo>
                      <a:pt x="60" y="1112"/>
                    </a:moveTo>
                    <a:lnTo>
                      <a:pt x="60" y="1107"/>
                    </a:lnTo>
                    <a:lnTo>
                      <a:pt x="55" y="1107"/>
                    </a:lnTo>
                    <a:lnTo>
                      <a:pt x="55" y="1111"/>
                    </a:lnTo>
                    <a:lnTo>
                      <a:pt x="60" y="1112"/>
                    </a:lnTo>
                    <a:close/>
                    <a:moveTo>
                      <a:pt x="60" y="1092"/>
                    </a:moveTo>
                    <a:lnTo>
                      <a:pt x="60" y="1088"/>
                    </a:lnTo>
                    <a:lnTo>
                      <a:pt x="55" y="1087"/>
                    </a:lnTo>
                    <a:lnTo>
                      <a:pt x="55" y="1092"/>
                    </a:lnTo>
                    <a:lnTo>
                      <a:pt x="60" y="1092"/>
                    </a:lnTo>
                    <a:close/>
                    <a:moveTo>
                      <a:pt x="61" y="1073"/>
                    </a:moveTo>
                    <a:lnTo>
                      <a:pt x="61" y="1068"/>
                    </a:lnTo>
                    <a:lnTo>
                      <a:pt x="56" y="1068"/>
                    </a:lnTo>
                    <a:lnTo>
                      <a:pt x="56" y="1073"/>
                    </a:lnTo>
                    <a:lnTo>
                      <a:pt x="61" y="1073"/>
                    </a:lnTo>
                    <a:close/>
                    <a:moveTo>
                      <a:pt x="61" y="1054"/>
                    </a:moveTo>
                    <a:lnTo>
                      <a:pt x="61" y="1049"/>
                    </a:lnTo>
                    <a:lnTo>
                      <a:pt x="57" y="1049"/>
                    </a:lnTo>
                    <a:lnTo>
                      <a:pt x="56" y="1054"/>
                    </a:lnTo>
                    <a:lnTo>
                      <a:pt x="61" y="1054"/>
                    </a:lnTo>
                    <a:close/>
                    <a:moveTo>
                      <a:pt x="62" y="1035"/>
                    </a:moveTo>
                    <a:lnTo>
                      <a:pt x="62" y="1030"/>
                    </a:lnTo>
                    <a:lnTo>
                      <a:pt x="57" y="1030"/>
                    </a:lnTo>
                    <a:lnTo>
                      <a:pt x="57" y="1035"/>
                    </a:lnTo>
                    <a:lnTo>
                      <a:pt x="62" y="1035"/>
                    </a:lnTo>
                    <a:close/>
                    <a:moveTo>
                      <a:pt x="62" y="1016"/>
                    </a:moveTo>
                    <a:lnTo>
                      <a:pt x="63" y="1011"/>
                    </a:lnTo>
                    <a:lnTo>
                      <a:pt x="58" y="1011"/>
                    </a:lnTo>
                    <a:lnTo>
                      <a:pt x="58" y="1015"/>
                    </a:lnTo>
                    <a:lnTo>
                      <a:pt x="62" y="1016"/>
                    </a:lnTo>
                    <a:close/>
                    <a:moveTo>
                      <a:pt x="63" y="996"/>
                    </a:moveTo>
                    <a:lnTo>
                      <a:pt x="63" y="992"/>
                    </a:lnTo>
                    <a:lnTo>
                      <a:pt x="58" y="991"/>
                    </a:lnTo>
                    <a:lnTo>
                      <a:pt x="58" y="996"/>
                    </a:lnTo>
                    <a:lnTo>
                      <a:pt x="63" y="996"/>
                    </a:lnTo>
                    <a:close/>
                    <a:moveTo>
                      <a:pt x="64" y="977"/>
                    </a:moveTo>
                    <a:lnTo>
                      <a:pt x="64" y="972"/>
                    </a:lnTo>
                    <a:lnTo>
                      <a:pt x="59" y="972"/>
                    </a:lnTo>
                    <a:lnTo>
                      <a:pt x="59" y="977"/>
                    </a:lnTo>
                    <a:lnTo>
                      <a:pt x="64" y="977"/>
                    </a:lnTo>
                    <a:close/>
                    <a:moveTo>
                      <a:pt x="64" y="958"/>
                    </a:moveTo>
                    <a:lnTo>
                      <a:pt x="64" y="953"/>
                    </a:lnTo>
                    <a:lnTo>
                      <a:pt x="59" y="953"/>
                    </a:lnTo>
                    <a:lnTo>
                      <a:pt x="59" y="958"/>
                    </a:lnTo>
                    <a:lnTo>
                      <a:pt x="64" y="958"/>
                    </a:lnTo>
                    <a:close/>
                    <a:moveTo>
                      <a:pt x="65" y="939"/>
                    </a:moveTo>
                    <a:lnTo>
                      <a:pt x="65" y="934"/>
                    </a:lnTo>
                    <a:lnTo>
                      <a:pt x="60" y="934"/>
                    </a:lnTo>
                    <a:lnTo>
                      <a:pt x="60" y="939"/>
                    </a:lnTo>
                    <a:lnTo>
                      <a:pt x="65" y="939"/>
                    </a:lnTo>
                    <a:close/>
                    <a:moveTo>
                      <a:pt x="65" y="920"/>
                    </a:moveTo>
                    <a:lnTo>
                      <a:pt x="65" y="915"/>
                    </a:lnTo>
                    <a:lnTo>
                      <a:pt x="61" y="915"/>
                    </a:lnTo>
                    <a:lnTo>
                      <a:pt x="61" y="919"/>
                    </a:lnTo>
                    <a:lnTo>
                      <a:pt x="65" y="920"/>
                    </a:lnTo>
                    <a:close/>
                    <a:moveTo>
                      <a:pt x="66" y="900"/>
                    </a:moveTo>
                    <a:lnTo>
                      <a:pt x="66" y="896"/>
                    </a:lnTo>
                    <a:lnTo>
                      <a:pt x="61" y="895"/>
                    </a:lnTo>
                    <a:lnTo>
                      <a:pt x="61" y="900"/>
                    </a:lnTo>
                    <a:lnTo>
                      <a:pt x="66" y="900"/>
                    </a:lnTo>
                    <a:close/>
                    <a:moveTo>
                      <a:pt x="66" y="881"/>
                    </a:moveTo>
                    <a:lnTo>
                      <a:pt x="67" y="876"/>
                    </a:lnTo>
                    <a:lnTo>
                      <a:pt x="62" y="876"/>
                    </a:lnTo>
                    <a:lnTo>
                      <a:pt x="61" y="881"/>
                    </a:lnTo>
                    <a:lnTo>
                      <a:pt x="66" y="881"/>
                    </a:lnTo>
                    <a:close/>
                    <a:moveTo>
                      <a:pt x="67" y="862"/>
                    </a:moveTo>
                    <a:lnTo>
                      <a:pt x="67" y="857"/>
                    </a:lnTo>
                    <a:lnTo>
                      <a:pt x="62" y="857"/>
                    </a:lnTo>
                    <a:lnTo>
                      <a:pt x="62" y="862"/>
                    </a:lnTo>
                    <a:lnTo>
                      <a:pt x="67" y="862"/>
                    </a:lnTo>
                    <a:close/>
                    <a:moveTo>
                      <a:pt x="67" y="843"/>
                    </a:moveTo>
                    <a:lnTo>
                      <a:pt x="68" y="838"/>
                    </a:lnTo>
                    <a:lnTo>
                      <a:pt x="63" y="838"/>
                    </a:lnTo>
                    <a:lnTo>
                      <a:pt x="63" y="843"/>
                    </a:lnTo>
                    <a:lnTo>
                      <a:pt x="67" y="843"/>
                    </a:lnTo>
                    <a:close/>
                    <a:moveTo>
                      <a:pt x="68" y="824"/>
                    </a:moveTo>
                    <a:lnTo>
                      <a:pt x="68" y="819"/>
                    </a:lnTo>
                    <a:lnTo>
                      <a:pt x="64" y="819"/>
                    </a:lnTo>
                    <a:lnTo>
                      <a:pt x="63" y="823"/>
                    </a:lnTo>
                    <a:lnTo>
                      <a:pt x="68" y="824"/>
                    </a:lnTo>
                    <a:close/>
                    <a:moveTo>
                      <a:pt x="69" y="804"/>
                    </a:moveTo>
                    <a:lnTo>
                      <a:pt x="69" y="800"/>
                    </a:lnTo>
                    <a:lnTo>
                      <a:pt x="64" y="799"/>
                    </a:lnTo>
                    <a:lnTo>
                      <a:pt x="64" y="804"/>
                    </a:lnTo>
                    <a:lnTo>
                      <a:pt x="69" y="804"/>
                    </a:lnTo>
                    <a:close/>
                    <a:moveTo>
                      <a:pt x="69" y="785"/>
                    </a:moveTo>
                    <a:lnTo>
                      <a:pt x="69" y="780"/>
                    </a:lnTo>
                    <a:lnTo>
                      <a:pt x="64" y="780"/>
                    </a:lnTo>
                    <a:lnTo>
                      <a:pt x="64" y="785"/>
                    </a:lnTo>
                    <a:lnTo>
                      <a:pt x="69" y="785"/>
                    </a:lnTo>
                    <a:close/>
                    <a:moveTo>
                      <a:pt x="70" y="766"/>
                    </a:moveTo>
                    <a:lnTo>
                      <a:pt x="70" y="761"/>
                    </a:lnTo>
                    <a:lnTo>
                      <a:pt x="65" y="761"/>
                    </a:lnTo>
                    <a:lnTo>
                      <a:pt x="65" y="766"/>
                    </a:lnTo>
                    <a:lnTo>
                      <a:pt x="70" y="766"/>
                    </a:lnTo>
                    <a:close/>
                    <a:moveTo>
                      <a:pt x="70" y="747"/>
                    </a:moveTo>
                    <a:lnTo>
                      <a:pt x="70" y="742"/>
                    </a:lnTo>
                    <a:lnTo>
                      <a:pt x="66" y="742"/>
                    </a:lnTo>
                    <a:lnTo>
                      <a:pt x="66" y="747"/>
                    </a:lnTo>
                    <a:lnTo>
                      <a:pt x="70" y="747"/>
                    </a:lnTo>
                    <a:close/>
                    <a:moveTo>
                      <a:pt x="71" y="728"/>
                    </a:moveTo>
                    <a:lnTo>
                      <a:pt x="71" y="723"/>
                    </a:lnTo>
                    <a:lnTo>
                      <a:pt x="66" y="723"/>
                    </a:lnTo>
                    <a:lnTo>
                      <a:pt x="66" y="728"/>
                    </a:lnTo>
                    <a:lnTo>
                      <a:pt x="71" y="728"/>
                    </a:lnTo>
                    <a:close/>
                    <a:moveTo>
                      <a:pt x="72" y="708"/>
                    </a:moveTo>
                    <a:lnTo>
                      <a:pt x="72" y="704"/>
                    </a:lnTo>
                    <a:lnTo>
                      <a:pt x="67" y="704"/>
                    </a:lnTo>
                    <a:lnTo>
                      <a:pt x="67" y="708"/>
                    </a:lnTo>
                    <a:lnTo>
                      <a:pt x="72" y="708"/>
                    </a:lnTo>
                    <a:close/>
                    <a:moveTo>
                      <a:pt x="72" y="689"/>
                    </a:moveTo>
                    <a:lnTo>
                      <a:pt x="72" y="684"/>
                    </a:lnTo>
                    <a:lnTo>
                      <a:pt x="67" y="684"/>
                    </a:lnTo>
                    <a:lnTo>
                      <a:pt x="67" y="689"/>
                    </a:lnTo>
                    <a:lnTo>
                      <a:pt x="72" y="689"/>
                    </a:lnTo>
                    <a:close/>
                    <a:moveTo>
                      <a:pt x="73" y="670"/>
                    </a:moveTo>
                    <a:lnTo>
                      <a:pt x="73" y="665"/>
                    </a:lnTo>
                    <a:lnTo>
                      <a:pt x="68" y="665"/>
                    </a:lnTo>
                    <a:lnTo>
                      <a:pt x="68" y="670"/>
                    </a:lnTo>
                    <a:lnTo>
                      <a:pt x="73" y="670"/>
                    </a:lnTo>
                    <a:close/>
                    <a:moveTo>
                      <a:pt x="73" y="651"/>
                    </a:moveTo>
                    <a:lnTo>
                      <a:pt x="73" y="646"/>
                    </a:lnTo>
                    <a:lnTo>
                      <a:pt x="69" y="646"/>
                    </a:lnTo>
                    <a:lnTo>
                      <a:pt x="68" y="651"/>
                    </a:lnTo>
                    <a:lnTo>
                      <a:pt x="73" y="651"/>
                    </a:lnTo>
                    <a:close/>
                    <a:moveTo>
                      <a:pt x="74" y="632"/>
                    </a:moveTo>
                    <a:lnTo>
                      <a:pt x="74" y="627"/>
                    </a:lnTo>
                    <a:lnTo>
                      <a:pt x="69" y="627"/>
                    </a:lnTo>
                    <a:lnTo>
                      <a:pt x="69" y="632"/>
                    </a:lnTo>
                    <a:lnTo>
                      <a:pt x="74" y="632"/>
                    </a:lnTo>
                    <a:close/>
                    <a:moveTo>
                      <a:pt x="74" y="612"/>
                    </a:moveTo>
                    <a:lnTo>
                      <a:pt x="74" y="608"/>
                    </a:lnTo>
                    <a:lnTo>
                      <a:pt x="70" y="608"/>
                    </a:lnTo>
                    <a:lnTo>
                      <a:pt x="70" y="612"/>
                    </a:lnTo>
                    <a:lnTo>
                      <a:pt x="74" y="612"/>
                    </a:lnTo>
                    <a:close/>
                    <a:moveTo>
                      <a:pt x="75" y="593"/>
                    </a:moveTo>
                    <a:lnTo>
                      <a:pt x="75" y="588"/>
                    </a:lnTo>
                    <a:lnTo>
                      <a:pt x="70" y="588"/>
                    </a:lnTo>
                    <a:lnTo>
                      <a:pt x="70" y="593"/>
                    </a:lnTo>
                    <a:lnTo>
                      <a:pt x="75" y="593"/>
                    </a:lnTo>
                    <a:close/>
                    <a:moveTo>
                      <a:pt x="76" y="574"/>
                    </a:moveTo>
                    <a:lnTo>
                      <a:pt x="76" y="569"/>
                    </a:lnTo>
                    <a:lnTo>
                      <a:pt x="71" y="569"/>
                    </a:lnTo>
                    <a:lnTo>
                      <a:pt x="71" y="574"/>
                    </a:lnTo>
                    <a:lnTo>
                      <a:pt x="76" y="574"/>
                    </a:lnTo>
                    <a:close/>
                    <a:moveTo>
                      <a:pt x="76" y="555"/>
                    </a:moveTo>
                    <a:lnTo>
                      <a:pt x="76" y="550"/>
                    </a:lnTo>
                    <a:lnTo>
                      <a:pt x="71" y="550"/>
                    </a:lnTo>
                    <a:lnTo>
                      <a:pt x="71" y="555"/>
                    </a:lnTo>
                    <a:lnTo>
                      <a:pt x="76" y="555"/>
                    </a:lnTo>
                    <a:close/>
                    <a:moveTo>
                      <a:pt x="77" y="536"/>
                    </a:moveTo>
                    <a:lnTo>
                      <a:pt x="77" y="531"/>
                    </a:lnTo>
                    <a:lnTo>
                      <a:pt x="72" y="531"/>
                    </a:lnTo>
                    <a:lnTo>
                      <a:pt x="72" y="536"/>
                    </a:lnTo>
                    <a:lnTo>
                      <a:pt x="77" y="536"/>
                    </a:lnTo>
                    <a:close/>
                    <a:moveTo>
                      <a:pt x="77" y="516"/>
                    </a:moveTo>
                    <a:lnTo>
                      <a:pt x="77" y="512"/>
                    </a:lnTo>
                    <a:lnTo>
                      <a:pt x="73" y="512"/>
                    </a:lnTo>
                    <a:lnTo>
                      <a:pt x="73" y="516"/>
                    </a:lnTo>
                    <a:lnTo>
                      <a:pt x="77" y="516"/>
                    </a:lnTo>
                    <a:close/>
                    <a:moveTo>
                      <a:pt x="78" y="497"/>
                    </a:moveTo>
                    <a:lnTo>
                      <a:pt x="78" y="492"/>
                    </a:lnTo>
                    <a:lnTo>
                      <a:pt x="73" y="492"/>
                    </a:lnTo>
                    <a:lnTo>
                      <a:pt x="73" y="497"/>
                    </a:lnTo>
                    <a:lnTo>
                      <a:pt x="78" y="497"/>
                    </a:lnTo>
                    <a:close/>
                    <a:moveTo>
                      <a:pt x="78" y="478"/>
                    </a:moveTo>
                    <a:lnTo>
                      <a:pt x="79" y="473"/>
                    </a:lnTo>
                    <a:lnTo>
                      <a:pt x="74" y="473"/>
                    </a:lnTo>
                    <a:lnTo>
                      <a:pt x="73" y="478"/>
                    </a:lnTo>
                    <a:lnTo>
                      <a:pt x="78" y="478"/>
                    </a:lnTo>
                    <a:close/>
                    <a:moveTo>
                      <a:pt x="79" y="459"/>
                    </a:moveTo>
                    <a:lnTo>
                      <a:pt x="79" y="454"/>
                    </a:lnTo>
                    <a:lnTo>
                      <a:pt x="74" y="454"/>
                    </a:lnTo>
                    <a:lnTo>
                      <a:pt x="74" y="459"/>
                    </a:lnTo>
                    <a:lnTo>
                      <a:pt x="79" y="459"/>
                    </a:lnTo>
                    <a:close/>
                    <a:moveTo>
                      <a:pt x="79" y="440"/>
                    </a:moveTo>
                    <a:lnTo>
                      <a:pt x="80" y="435"/>
                    </a:lnTo>
                    <a:lnTo>
                      <a:pt x="75" y="435"/>
                    </a:lnTo>
                    <a:lnTo>
                      <a:pt x="75" y="440"/>
                    </a:lnTo>
                    <a:lnTo>
                      <a:pt x="79" y="440"/>
                    </a:lnTo>
                    <a:close/>
                    <a:moveTo>
                      <a:pt x="80" y="420"/>
                    </a:moveTo>
                    <a:lnTo>
                      <a:pt x="80" y="416"/>
                    </a:lnTo>
                    <a:lnTo>
                      <a:pt x="76" y="416"/>
                    </a:lnTo>
                    <a:lnTo>
                      <a:pt x="75" y="420"/>
                    </a:lnTo>
                    <a:lnTo>
                      <a:pt x="80" y="420"/>
                    </a:lnTo>
                    <a:close/>
                    <a:moveTo>
                      <a:pt x="81" y="402"/>
                    </a:moveTo>
                    <a:lnTo>
                      <a:pt x="81" y="397"/>
                    </a:lnTo>
                    <a:lnTo>
                      <a:pt x="76" y="396"/>
                    </a:lnTo>
                    <a:lnTo>
                      <a:pt x="76" y="401"/>
                    </a:lnTo>
                    <a:lnTo>
                      <a:pt x="81" y="402"/>
                    </a:lnTo>
                    <a:close/>
                    <a:moveTo>
                      <a:pt x="81" y="382"/>
                    </a:moveTo>
                    <a:lnTo>
                      <a:pt x="81" y="378"/>
                    </a:lnTo>
                    <a:lnTo>
                      <a:pt x="76" y="377"/>
                    </a:lnTo>
                    <a:lnTo>
                      <a:pt x="76" y="382"/>
                    </a:lnTo>
                    <a:lnTo>
                      <a:pt x="81" y="382"/>
                    </a:lnTo>
                    <a:close/>
                    <a:moveTo>
                      <a:pt x="82" y="363"/>
                    </a:moveTo>
                    <a:lnTo>
                      <a:pt x="82" y="358"/>
                    </a:lnTo>
                    <a:lnTo>
                      <a:pt x="77" y="358"/>
                    </a:lnTo>
                    <a:lnTo>
                      <a:pt x="77" y="363"/>
                    </a:lnTo>
                    <a:lnTo>
                      <a:pt x="82" y="363"/>
                    </a:lnTo>
                    <a:close/>
                    <a:moveTo>
                      <a:pt x="82" y="344"/>
                    </a:moveTo>
                    <a:lnTo>
                      <a:pt x="82" y="339"/>
                    </a:lnTo>
                    <a:lnTo>
                      <a:pt x="78" y="339"/>
                    </a:lnTo>
                    <a:lnTo>
                      <a:pt x="78" y="344"/>
                    </a:lnTo>
                    <a:lnTo>
                      <a:pt x="82" y="344"/>
                    </a:lnTo>
                    <a:close/>
                    <a:moveTo>
                      <a:pt x="83" y="325"/>
                    </a:moveTo>
                    <a:lnTo>
                      <a:pt x="83" y="320"/>
                    </a:lnTo>
                    <a:lnTo>
                      <a:pt x="78" y="320"/>
                    </a:lnTo>
                    <a:lnTo>
                      <a:pt x="78" y="324"/>
                    </a:lnTo>
                    <a:lnTo>
                      <a:pt x="83" y="325"/>
                    </a:lnTo>
                    <a:close/>
                    <a:moveTo>
                      <a:pt x="83" y="306"/>
                    </a:moveTo>
                    <a:lnTo>
                      <a:pt x="84" y="301"/>
                    </a:lnTo>
                    <a:lnTo>
                      <a:pt x="79" y="300"/>
                    </a:lnTo>
                    <a:lnTo>
                      <a:pt x="79" y="305"/>
                    </a:lnTo>
                    <a:lnTo>
                      <a:pt x="83" y="306"/>
                    </a:lnTo>
                    <a:close/>
                    <a:moveTo>
                      <a:pt x="84" y="286"/>
                    </a:moveTo>
                    <a:lnTo>
                      <a:pt x="84" y="282"/>
                    </a:lnTo>
                    <a:lnTo>
                      <a:pt x="79" y="281"/>
                    </a:lnTo>
                    <a:lnTo>
                      <a:pt x="79" y="286"/>
                    </a:lnTo>
                    <a:lnTo>
                      <a:pt x="84" y="286"/>
                    </a:lnTo>
                    <a:close/>
                    <a:moveTo>
                      <a:pt x="85" y="267"/>
                    </a:moveTo>
                    <a:lnTo>
                      <a:pt x="85" y="262"/>
                    </a:lnTo>
                    <a:lnTo>
                      <a:pt x="80" y="262"/>
                    </a:lnTo>
                    <a:lnTo>
                      <a:pt x="80" y="267"/>
                    </a:lnTo>
                    <a:lnTo>
                      <a:pt x="85" y="267"/>
                    </a:lnTo>
                    <a:close/>
                    <a:moveTo>
                      <a:pt x="85" y="248"/>
                    </a:moveTo>
                    <a:lnTo>
                      <a:pt x="85" y="243"/>
                    </a:lnTo>
                    <a:lnTo>
                      <a:pt x="81" y="243"/>
                    </a:lnTo>
                    <a:lnTo>
                      <a:pt x="80" y="248"/>
                    </a:lnTo>
                    <a:lnTo>
                      <a:pt x="85" y="248"/>
                    </a:lnTo>
                    <a:close/>
                    <a:moveTo>
                      <a:pt x="86" y="229"/>
                    </a:moveTo>
                    <a:lnTo>
                      <a:pt x="86" y="224"/>
                    </a:lnTo>
                    <a:lnTo>
                      <a:pt x="81" y="224"/>
                    </a:lnTo>
                    <a:lnTo>
                      <a:pt x="81" y="228"/>
                    </a:lnTo>
                    <a:lnTo>
                      <a:pt x="86" y="229"/>
                    </a:lnTo>
                    <a:close/>
                    <a:moveTo>
                      <a:pt x="82" y="238"/>
                    </a:moveTo>
                    <a:lnTo>
                      <a:pt x="82" y="243"/>
                    </a:lnTo>
                    <a:lnTo>
                      <a:pt x="87" y="242"/>
                    </a:lnTo>
                    <a:lnTo>
                      <a:pt x="87" y="237"/>
                    </a:lnTo>
                    <a:lnTo>
                      <a:pt x="82" y="238"/>
                    </a:lnTo>
                    <a:close/>
                    <a:moveTo>
                      <a:pt x="82" y="257"/>
                    </a:moveTo>
                    <a:lnTo>
                      <a:pt x="83" y="262"/>
                    </a:lnTo>
                    <a:lnTo>
                      <a:pt x="88" y="261"/>
                    </a:lnTo>
                    <a:lnTo>
                      <a:pt x="87" y="257"/>
                    </a:lnTo>
                    <a:lnTo>
                      <a:pt x="82" y="257"/>
                    </a:lnTo>
                    <a:close/>
                    <a:moveTo>
                      <a:pt x="83" y="276"/>
                    </a:moveTo>
                    <a:lnTo>
                      <a:pt x="83" y="281"/>
                    </a:lnTo>
                    <a:lnTo>
                      <a:pt x="88" y="281"/>
                    </a:lnTo>
                    <a:lnTo>
                      <a:pt x="88" y="276"/>
                    </a:lnTo>
                    <a:lnTo>
                      <a:pt x="83" y="276"/>
                    </a:lnTo>
                    <a:close/>
                    <a:moveTo>
                      <a:pt x="84" y="295"/>
                    </a:moveTo>
                    <a:lnTo>
                      <a:pt x="84" y="300"/>
                    </a:lnTo>
                    <a:lnTo>
                      <a:pt x="89" y="300"/>
                    </a:lnTo>
                    <a:lnTo>
                      <a:pt x="89" y="295"/>
                    </a:lnTo>
                    <a:lnTo>
                      <a:pt x="84" y="295"/>
                    </a:lnTo>
                    <a:close/>
                    <a:moveTo>
                      <a:pt x="85" y="315"/>
                    </a:moveTo>
                    <a:lnTo>
                      <a:pt x="85" y="319"/>
                    </a:lnTo>
                    <a:lnTo>
                      <a:pt x="90" y="319"/>
                    </a:lnTo>
                    <a:lnTo>
                      <a:pt x="90" y="314"/>
                    </a:lnTo>
                    <a:lnTo>
                      <a:pt x="85" y="315"/>
                    </a:lnTo>
                    <a:close/>
                    <a:moveTo>
                      <a:pt x="86" y="334"/>
                    </a:moveTo>
                    <a:lnTo>
                      <a:pt x="86" y="339"/>
                    </a:lnTo>
                    <a:lnTo>
                      <a:pt x="91" y="338"/>
                    </a:lnTo>
                    <a:lnTo>
                      <a:pt x="91" y="333"/>
                    </a:lnTo>
                    <a:lnTo>
                      <a:pt x="86" y="334"/>
                    </a:lnTo>
                    <a:close/>
                    <a:moveTo>
                      <a:pt x="86" y="353"/>
                    </a:moveTo>
                    <a:lnTo>
                      <a:pt x="87" y="358"/>
                    </a:lnTo>
                    <a:lnTo>
                      <a:pt x="91" y="357"/>
                    </a:lnTo>
                    <a:lnTo>
                      <a:pt x="91" y="353"/>
                    </a:lnTo>
                    <a:lnTo>
                      <a:pt x="86" y="353"/>
                    </a:lnTo>
                    <a:close/>
                    <a:moveTo>
                      <a:pt x="87" y="372"/>
                    </a:moveTo>
                    <a:lnTo>
                      <a:pt x="88" y="377"/>
                    </a:lnTo>
                    <a:lnTo>
                      <a:pt x="92" y="377"/>
                    </a:lnTo>
                    <a:lnTo>
                      <a:pt x="92" y="372"/>
                    </a:lnTo>
                    <a:lnTo>
                      <a:pt x="87" y="372"/>
                    </a:lnTo>
                    <a:close/>
                    <a:moveTo>
                      <a:pt x="88" y="391"/>
                    </a:moveTo>
                    <a:lnTo>
                      <a:pt x="88" y="396"/>
                    </a:lnTo>
                    <a:lnTo>
                      <a:pt x="93" y="396"/>
                    </a:lnTo>
                    <a:lnTo>
                      <a:pt x="93" y="391"/>
                    </a:lnTo>
                    <a:lnTo>
                      <a:pt x="88" y="391"/>
                    </a:lnTo>
                    <a:close/>
                    <a:moveTo>
                      <a:pt x="89" y="411"/>
                    </a:moveTo>
                    <a:lnTo>
                      <a:pt x="89" y="415"/>
                    </a:lnTo>
                    <a:lnTo>
                      <a:pt x="94" y="415"/>
                    </a:lnTo>
                    <a:lnTo>
                      <a:pt x="94" y="410"/>
                    </a:lnTo>
                    <a:lnTo>
                      <a:pt x="89" y="411"/>
                    </a:lnTo>
                    <a:close/>
                    <a:moveTo>
                      <a:pt x="90" y="430"/>
                    </a:moveTo>
                    <a:lnTo>
                      <a:pt x="90" y="435"/>
                    </a:lnTo>
                    <a:lnTo>
                      <a:pt x="94" y="434"/>
                    </a:lnTo>
                    <a:lnTo>
                      <a:pt x="94" y="429"/>
                    </a:lnTo>
                    <a:lnTo>
                      <a:pt x="90" y="430"/>
                    </a:lnTo>
                    <a:close/>
                    <a:moveTo>
                      <a:pt x="90" y="449"/>
                    </a:moveTo>
                    <a:lnTo>
                      <a:pt x="91" y="454"/>
                    </a:lnTo>
                    <a:lnTo>
                      <a:pt x="95" y="453"/>
                    </a:lnTo>
                    <a:lnTo>
                      <a:pt x="95" y="449"/>
                    </a:lnTo>
                    <a:lnTo>
                      <a:pt x="90" y="449"/>
                    </a:lnTo>
                    <a:close/>
                    <a:moveTo>
                      <a:pt x="91" y="468"/>
                    </a:moveTo>
                    <a:lnTo>
                      <a:pt x="91" y="473"/>
                    </a:lnTo>
                    <a:lnTo>
                      <a:pt x="96" y="473"/>
                    </a:lnTo>
                    <a:lnTo>
                      <a:pt x="96" y="468"/>
                    </a:lnTo>
                    <a:lnTo>
                      <a:pt x="91" y="468"/>
                    </a:lnTo>
                    <a:close/>
                    <a:moveTo>
                      <a:pt x="92" y="487"/>
                    </a:moveTo>
                    <a:lnTo>
                      <a:pt x="92" y="492"/>
                    </a:lnTo>
                    <a:lnTo>
                      <a:pt x="97" y="492"/>
                    </a:lnTo>
                    <a:lnTo>
                      <a:pt x="97" y="487"/>
                    </a:lnTo>
                    <a:lnTo>
                      <a:pt x="92" y="487"/>
                    </a:lnTo>
                    <a:close/>
                    <a:moveTo>
                      <a:pt x="93" y="506"/>
                    </a:moveTo>
                    <a:lnTo>
                      <a:pt x="93" y="511"/>
                    </a:lnTo>
                    <a:lnTo>
                      <a:pt x="98" y="511"/>
                    </a:lnTo>
                    <a:lnTo>
                      <a:pt x="97" y="506"/>
                    </a:lnTo>
                    <a:lnTo>
                      <a:pt x="93" y="506"/>
                    </a:lnTo>
                    <a:close/>
                    <a:moveTo>
                      <a:pt x="94" y="525"/>
                    </a:moveTo>
                    <a:lnTo>
                      <a:pt x="94" y="530"/>
                    </a:lnTo>
                    <a:lnTo>
                      <a:pt x="99" y="530"/>
                    </a:lnTo>
                    <a:lnTo>
                      <a:pt x="98" y="525"/>
                    </a:lnTo>
                    <a:lnTo>
                      <a:pt x="94" y="525"/>
                    </a:lnTo>
                    <a:close/>
                    <a:moveTo>
                      <a:pt x="94" y="545"/>
                    </a:moveTo>
                    <a:lnTo>
                      <a:pt x="94" y="549"/>
                    </a:lnTo>
                    <a:lnTo>
                      <a:pt x="99" y="549"/>
                    </a:lnTo>
                    <a:lnTo>
                      <a:pt x="99" y="545"/>
                    </a:lnTo>
                    <a:lnTo>
                      <a:pt x="94" y="545"/>
                    </a:lnTo>
                    <a:close/>
                    <a:moveTo>
                      <a:pt x="95" y="564"/>
                    </a:moveTo>
                    <a:lnTo>
                      <a:pt x="95" y="569"/>
                    </a:lnTo>
                    <a:lnTo>
                      <a:pt x="100" y="569"/>
                    </a:lnTo>
                    <a:lnTo>
                      <a:pt x="100" y="564"/>
                    </a:lnTo>
                    <a:lnTo>
                      <a:pt x="95" y="564"/>
                    </a:lnTo>
                    <a:close/>
                    <a:moveTo>
                      <a:pt x="96" y="583"/>
                    </a:moveTo>
                    <a:lnTo>
                      <a:pt x="96" y="588"/>
                    </a:lnTo>
                    <a:lnTo>
                      <a:pt x="101" y="588"/>
                    </a:lnTo>
                    <a:lnTo>
                      <a:pt x="101" y="583"/>
                    </a:lnTo>
                    <a:lnTo>
                      <a:pt x="96" y="583"/>
                    </a:lnTo>
                    <a:close/>
                    <a:moveTo>
                      <a:pt x="97" y="602"/>
                    </a:moveTo>
                    <a:lnTo>
                      <a:pt x="97" y="607"/>
                    </a:lnTo>
                    <a:lnTo>
                      <a:pt x="102" y="607"/>
                    </a:lnTo>
                    <a:lnTo>
                      <a:pt x="101" y="602"/>
                    </a:lnTo>
                    <a:lnTo>
                      <a:pt x="97" y="602"/>
                    </a:lnTo>
                    <a:close/>
                    <a:moveTo>
                      <a:pt x="97" y="621"/>
                    </a:moveTo>
                    <a:lnTo>
                      <a:pt x="98" y="626"/>
                    </a:lnTo>
                    <a:lnTo>
                      <a:pt x="103" y="626"/>
                    </a:lnTo>
                    <a:lnTo>
                      <a:pt x="102" y="621"/>
                    </a:lnTo>
                    <a:lnTo>
                      <a:pt x="97" y="621"/>
                    </a:lnTo>
                    <a:close/>
                    <a:moveTo>
                      <a:pt x="98" y="641"/>
                    </a:moveTo>
                    <a:lnTo>
                      <a:pt x="98" y="645"/>
                    </a:lnTo>
                    <a:lnTo>
                      <a:pt x="103" y="645"/>
                    </a:lnTo>
                    <a:lnTo>
                      <a:pt x="103" y="640"/>
                    </a:lnTo>
                    <a:lnTo>
                      <a:pt x="98" y="641"/>
                    </a:lnTo>
                    <a:close/>
                    <a:moveTo>
                      <a:pt x="99" y="660"/>
                    </a:moveTo>
                    <a:lnTo>
                      <a:pt x="99" y="665"/>
                    </a:lnTo>
                    <a:lnTo>
                      <a:pt x="104" y="664"/>
                    </a:lnTo>
                    <a:lnTo>
                      <a:pt x="104" y="660"/>
                    </a:lnTo>
                    <a:lnTo>
                      <a:pt x="99" y="660"/>
                    </a:lnTo>
                    <a:close/>
                    <a:moveTo>
                      <a:pt x="100" y="679"/>
                    </a:moveTo>
                    <a:lnTo>
                      <a:pt x="100" y="684"/>
                    </a:lnTo>
                    <a:lnTo>
                      <a:pt x="105" y="684"/>
                    </a:lnTo>
                    <a:lnTo>
                      <a:pt x="105" y="679"/>
                    </a:lnTo>
                    <a:lnTo>
                      <a:pt x="100" y="679"/>
                    </a:lnTo>
                    <a:close/>
                    <a:moveTo>
                      <a:pt x="101" y="698"/>
                    </a:moveTo>
                    <a:lnTo>
                      <a:pt x="101" y="703"/>
                    </a:lnTo>
                    <a:lnTo>
                      <a:pt x="106" y="703"/>
                    </a:lnTo>
                    <a:lnTo>
                      <a:pt x="106" y="698"/>
                    </a:lnTo>
                    <a:lnTo>
                      <a:pt x="101" y="698"/>
                    </a:lnTo>
                    <a:close/>
                    <a:moveTo>
                      <a:pt x="101" y="717"/>
                    </a:moveTo>
                    <a:lnTo>
                      <a:pt x="102" y="722"/>
                    </a:lnTo>
                    <a:lnTo>
                      <a:pt x="106" y="722"/>
                    </a:lnTo>
                    <a:lnTo>
                      <a:pt x="106" y="717"/>
                    </a:lnTo>
                    <a:lnTo>
                      <a:pt x="101" y="717"/>
                    </a:lnTo>
                    <a:close/>
                    <a:moveTo>
                      <a:pt x="102" y="737"/>
                    </a:moveTo>
                    <a:lnTo>
                      <a:pt x="103" y="741"/>
                    </a:lnTo>
                    <a:lnTo>
                      <a:pt x="107" y="741"/>
                    </a:lnTo>
                    <a:lnTo>
                      <a:pt x="107" y="736"/>
                    </a:lnTo>
                    <a:lnTo>
                      <a:pt x="102" y="737"/>
                    </a:lnTo>
                    <a:close/>
                    <a:moveTo>
                      <a:pt x="103" y="756"/>
                    </a:moveTo>
                    <a:lnTo>
                      <a:pt x="103" y="761"/>
                    </a:lnTo>
                    <a:lnTo>
                      <a:pt x="108" y="760"/>
                    </a:lnTo>
                    <a:lnTo>
                      <a:pt x="108" y="756"/>
                    </a:lnTo>
                    <a:lnTo>
                      <a:pt x="103" y="756"/>
                    </a:lnTo>
                    <a:close/>
                    <a:moveTo>
                      <a:pt x="104" y="775"/>
                    </a:moveTo>
                    <a:lnTo>
                      <a:pt x="104" y="780"/>
                    </a:lnTo>
                    <a:lnTo>
                      <a:pt x="109" y="780"/>
                    </a:lnTo>
                    <a:lnTo>
                      <a:pt x="109" y="775"/>
                    </a:lnTo>
                    <a:lnTo>
                      <a:pt x="104" y="775"/>
                    </a:lnTo>
                    <a:close/>
                    <a:moveTo>
                      <a:pt x="105" y="794"/>
                    </a:moveTo>
                    <a:lnTo>
                      <a:pt x="105" y="799"/>
                    </a:lnTo>
                    <a:lnTo>
                      <a:pt x="109" y="799"/>
                    </a:lnTo>
                    <a:lnTo>
                      <a:pt x="109" y="794"/>
                    </a:lnTo>
                    <a:lnTo>
                      <a:pt x="105" y="794"/>
                    </a:lnTo>
                    <a:close/>
                    <a:moveTo>
                      <a:pt x="105" y="813"/>
                    </a:moveTo>
                    <a:lnTo>
                      <a:pt x="106" y="818"/>
                    </a:lnTo>
                    <a:lnTo>
                      <a:pt x="110" y="818"/>
                    </a:lnTo>
                    <a:lnTo>
                      <a:pt x="110" y="813"/>
                    </a:lnTo>
                    <a:lnTo>
                      <a:pt x="105" y="813"/>
                    </a:lnTo>
                    <a:close/>
                    <a:moveTo>
                      <a:pt x="106" y="832"/>
                    </a:moveTo>
                    <a:lnTo>
                      <a:pt x="106" y="837"/>
                    </a:lnTo>
                    <a:lnTo>
                      <a:pt x="111" y="837"/>
                    </a:lnTo>
                    <a:lnTo>
                      <a:pt x="111" y="832"/>
                    </a:lnTo>
                    <a:lnTo>
                      <a:pt x="106" y="832"/>
                    </a:lnTo>
                    <a:close/>
                    <a:moveTo>
                      <a:pt x="107" y="852"/>
                    </a:moveTo>
                    <a:lnTo>
                      <a:pt x="107" y="856"/>
                    </a:lnTo>
                    <a:lnTo>
                      <a:pt x="112" y="856"/>
                    </a:lnTo>
                    <a:lnTo>
                      <a:pt x="112" y="852"/>
                    </a:lnTo>
                    <a:lnTo>
                      <a:pt x="107" y="852"/>
                    </a:lnTo>
                    <a:close/>
                    <a:moveTo>
                      <a:pt x="108" y="871"/>
                    </a:moveTo>
                    <a:lnTo>
                      <a:pt x="108" y="876"/>
                    </a:lnTo>
                    <a:lnTo>
                      <a:pt x="113" y="876"/>
                    </a:lnTo>
                    <a:lnTo>
                      <a:pt x="112" y="871"/>
                    </a:lnTo>
                    <a:lnTo>
                      <a:pt x="108" y="871"/>
                    </a:lnTo>
                    <a:close/>
                    <a:moveTo>
                      <a:pt x="109" y="890"/>
                    </a:moveTo>
                    <a:lnTo>
                      <a:pt x="109" y="895"/>
                    </a:lnTo>
                    <a:lnTo>
                      <a:pt x="114" y="895"/>
                    </a:lnTo>
                    <a:lnTo>
                      <a:pt x="113" y="890"/>
                    </a:lnTo>
                    <a:lnTo>
                      <a:pt x="109" y="890"/>
                    </a:lnTo>
                    <a:close/>
                    <a:moveTo>
                      <a:pt x="109" y="909"/>
                    </a:moveTo>
                    <a:lnTo>
                      <a:pt x="110" y="914"/>
                    </a:lnTo>
                    <a:lnTo>
                      <a:pt x="115" y="914"/>
                    </a:lnTo>
                    <a:lnTo>
                      <a:pt x="114" y="909"/>
                    </a:lnTo>
                    <a:lnTo>
                      <a:pt x="109" y="909"/>
                    </a:lnTo>
                    <a:close/>
                    <a:moveTo>
                      <a:pt x="111" y="928"/>
                    </a:moveTo>
                    <a:lnTo>
                      <a:pt x="112" y="933"/>
                    </a:lnTo>
                    <a:lnTo>
                      <a:pt x="117" y="933"/>
                    </a:lnTo>
                    <a:lnTo>
                      <a:pt x="116" y="928"/>
                    </a:lnTo>
                    <a:lnTo>
                      <a:pt x="111" y="928"/>
                    </a:lnTo>
                    <a:close/>
                    <a:moveTo>
                      <a:pt x="113" y="948"/>
                    </a:moveTo>
                    <a:lnTo>
                      <a:pt x="114" y="952"/>
                    </a:lnTo>
                    <a:lnTo>
                      <a:pt x="118" y="952"/>
                    </a:lnTo>
                    <a:lnTo>
                      <a:pt x="118" y="947"/>
                    </a:lnTo>
                    <a:lnTo>
                      <a:pt x="113" y="948"/>
                    </a:lnTo>
                    <a:close/>
                    <a:moveTo>
                      <a:pt x="115" y="967"/>
                    </a:moveTo>
                    <a:lnTo>
                      <a:pt x="115" y="972"/>
                    </a:lnTo>
                    <a:lnTo>
                      <a:pt x="120" y="971"/>
                    </a:lnTo>
                    <a:lnTo>
                      <a:pt x="120" y="966"/>
                    </a:lnTo>
                    <a:lnTo>
                      <a:pt x="115" y="967"/>
                    </a:lnTo>
                    <a:close/>
                    <a:moveTo>
                      <a:pt x="117" y="986"/>
                    </a:moveTo>
                    <a:lnTo>
                      <a:pt x="117" y="990"/>
                    </a:lnTo>
                    <a:lnTo>
                      <a:pt x="122" y="990"/>
                    </a:lnTo>
                    <a:lnTo>
                      <a:pt x="121" y="985"/>
                    </a:lnTo>
                    <a:lnTo>
                      <a:pt x="117" y="986"/>
                    </a:lnTo>
                    <a:close/>
                    <a:moveTo>
                      <a:pt x="118" y="1005"/>
                    </a:moveTo>
                    <a:lnTo>
                      <a:pt x="119" y="1010"/>
                    </a:lnTo>
                    <a:lnTo>
                      <a:pt x="124" y="1009"/>
                    </a:lnTo>
                    <a:lnTo>
                      <a:pt x="123" y="1005"/>
                    </a:lnTo>
                    <a:lnTo>
                      <a:pt x="118" y="1005"/>
                    </a:lnTo>
                    <a:close/>
                    <a:moveTo>
                      <a:pt x="120" y="1024"/>
                    </a:moveTo>
                    <a:lnTo>
                      <a:pt x="121" y="1029"/>
                    </a:lnTo>
                    <a:lnTo>
                      <a:pt x="125" y="1028"/>
                    </a:lnTo>
                    <a:lnTo>
                      <a:pt x="125" y="1023"/>
                    </a:lnTo>
                    <a:lnTo>
                      <a:pt x="120" y="1024"/>
                    </a:lnTo>
                    <a:close/>
                    <a:moveTo>
                      <a:pt x="122" y="1043"/>
                    </a:moveTo>
                    <a:lnTo>
                      <a:pt x="122" y="1048"/>
                    </a:lnTo>
                    <a:lnTo>
                      <a:pt x="127" y="1047"/>
                    </a:lnTo>
                    <a:lnTo>
                      <a:pt x="127" y="1043"/>
                    </a:lnTo>
                    <a:lnTo>
                      <a:pt x="122" y="1043"/>
                    </a:lnTo>
                    <a:close/>
                    <a:moveTo>
                      <a:pt x="124" y="1062"/>
                    </a:moveTo>
                    <a:lnTo>
                      <a:pt x="124" y="1067"/>
                    </a:lnTo>
                    <a:lnTo>
                      <a:pt x="129" y="1067"/>
                    </a:lnTo>
                    <a:lnTo>
                      <a:pt x="128" y="1062"/>
                    </a:lnTo>
                    <a:lnTo>
                      <a:pt x="124" y="1062"/>
                    </a:lnTo>
                    <a:close/>
                    <a:moveTo>
                      <a:pt x="125" y="1081"/>
                    </a:moveTo>
                    <a:lnTo>
                      <a:pt x="126" y="1086"/>
                    </a:lnTo>
                    <a:lnTo>
                      <a:pt x="130" y="1086"/>
                    </a:lnTo>
                    <a:lnTo>
                      <a:pt x="130" y="1081"/>
                    </a:lnTo>
                    <a:lnTo>
                      <a:pt x="125" y="1081"/>
                    </a:lnTo>
                    <a:close/>
                    <a:moveTo>
                      <a:pt x="127" y="1101"/>
                    </a:moveTo>
                    <a:lnTo>
                      <a:pt x="127" y="1105"/>
                    </a:lnTo>
                    <a:lnTo>
                      <a:pt x="132" y="1105"/>
                    </a:lnTo>
                    <a:lnTo>
                      <a:pt x="132" y="1100"/>
                    </a:lnTo>
                    <a:lnTo>
                      <a:pt x="127" y="1101"/>
                    </a:lnTo>
                    <a:close/>
                    <a:moveTo>
                      <a:pt x="129" y="1120"/>
                    </a:moveTo>
                    <a:lnTo>
                      <a:pt x="129" y="1125"/>
                    </a:lnTo>
                    <a:lnTo>
                      <a:pt x="134" y="1124"/>
                    </a:lnTo>
                    <a:lnTo>
                      <a:pt x="134" y="1119"/>
                    </a:lnTo>
                    <a:lnTo>
                      <a:pt x="129" y="1120"/>
                    </a:lnTo>
                    <a:close/>
                    <a:moveTo>
                      <a:pt x="131" y="1139"/>
                    </a:moveTo>
                    <a:lnTo>
                      <a:pt x="131" y="1143"/>
                    </a:lnTo>
                    <a:lnTo>
                      <a:pt x="136" y="1143"/>
                    </a:lnTo>
                    <a:lnTo>
                      <a:pt x="136" y="1138"/>
                    </a:lnTo>
                    <a:lnTo>
                      <a:pt x="131" y="1139"/>
                    </a:lnTo>
                    <a:close/>
                    <a:moveTo>
                      <a:pt x="132" y="1158"/>
                    </a:moveTo>
                    <a:lnTo>
                      <a:pt x="133" y="1163"/>
                    </a:lnTo>
                    <a:lnTo>
                      <a:pt x="138" y="1162"/>
                    </a:lnTo>
                    <a:lnTo>
                      <a:pt x="137" y="1158"/>
                    </a:lnTo>
                    <a:lnTo>
                      <a:pt x="132" y="1158"/>
                    </a:lnTo>
                    <a:close/>
                    <a:moveTo>
                      <a:pt x="134" y="1177"/>
                    </a:moveTo>
                    <a:lnTo>
                      <a:pt x="135" y="1182"/>
                    </a:lnTo>
                    <a:lnTo>
                      <a:pt x="139" y="1181"/>
                    </a:lnTo>
                    <a:lnTo>
                      <a:pt x="139" y="1176"/>
                    </a:lnTo>
                    <a:lnTo>
                      <a:pt x="134" y="1177"/>
                    </a:lnTo>
                    <a:close/>
                    <a:moveTo>
                      <a:pt x="136" y="1196"/>
                    </a:moveTo>
                    <a:lnTo>
                      <a:pt x="136" y="1201"/>
                    </a:lnTo>
                    <a:lnTo>
                      <a:pt x="141" y="1200"/>
                    </a:lnTo>
                    <a:lnTo>
                      <a:pt x="141" y="1196"/>
                    </a:lnTo>
                    <a:lnTo>
                      <a:pt x="136" y="1196"/>
                    </a:lnTo>
                    <a:close/>
                    <a:moveTo>
                      <a:pt x="142" y="1203"/>
                    </a:moveTo>
                    <a:lnTo>
                      <a:pt x="142" y="1198"/>
                    </a:lnTo>
                    <a:lnTo>
                      <a:pt x="137" y="1198"/>
                    </a:lnTo>
                    <a:lnTo>
                      <a:pt x="137" y="1203"/>
                    </a:lnTo>
                    <a:lnTo>
                      <a:pt x="142" y="1203"/>
                    </a:lnTo>
                    <a:close/>
                    <a:moveTo>
                      <a:pt x="143" y="1184"/>
                    </a:moveTo>
                    <a:lnTo>
                      <a:pt x="143" y="1179"/>
                    </a:lnTo>
                    <a:lnTo>
                      <a:pt x="138" y="1179"/>
                    </a:lnTo>
                    <a:lnTo>
                      <a:pt x="138" y="1184"/>
                    </a:lnTo>
                    <a:lnTo>
                      <a:pt x="143" y="1184"/>
                    </a:lnTo>
                    <a:close/>
                    <a:moveTo>
                      <a:pt x="143" y="1165"/>
                    </a:moveTo>
                    <a:lnTo>
                      <a:pt x="143" y="1160"/>
                    </a:lnTo>
                    <a:lnTo>
                      <a:pt x="139" y="1160"/>
                    </a:lnTo>
                    <a:lnTo>
                      <a:pt x="139" y="1164"/>
                    </a:lnTo>
                    <a:lnTo>
                      <a:pt x="143" y="1165"/>
                    </a:lnTo>
                    <a:close/>
                    <a:moveTo>
                      <a:pt x="144" y="1146"/>
                    </a:moveTo>
                    <a:lnTo>
                      <a:pt x="144" y="1141"/>
                    </a:lnTo>
                    <a:lnTo>
                      <a:pt x="139" y="1140"/>
                    </a:lnTo>
                    <a:lnTo>
                      <a:pt x="139" y="1145"/>
                    </a:lnTo>
                    <a:lnTo>
                      <a:pt x="144" y="1146"/>
                    </a:lnTo>
                    <a:close/>
                    <a:moveTo>
                      <a:pt x="145" y="1126"/>
                    </a:moveTo>
                    <a:lnTo>
                      <a:pt x="145" y="1122"/>
                    </a:lnTo>
                    <a:lnTo>
                      <a:pt x="140" y="1121"/>
                    </a:lnTo>
                    <a:lnTo>
                      <a:pt x="140" y="1126"/>
                    </a:lnTo>
                    <a:lnTo>
                      <a:pt x="145" y="1126"/>
                    </a:lnTo>
                    <a:close/>
                    <a:moveTo>
                      <a:pt x="145" y="1107"/>
                    </a:moveTo>
                    <a:lnTo>
                      <a:pt x="145" y="1102"/>
                    </a:lnTo>
                    <a:lnTo>
                      <a:pt x="140" y="1102"/>
                    </a:lnTo>
                    <a:lnTo>
                      <a:pt x="140" y="1107"/>
                    </a:lnTo>
                    <a:lnTo>
                      <a:pt x="145" y="1107"/>
                    </a:lnTo>
                    <a:close/>
                    <a:moveTo>
                      <a:pt x="146" y="1088"/>
                    </a:moveTo>
                    <a:lnTo>
                      <a:pt x="146" y="1083"/>
                    </a:lnTo>
                    <a:lnTo>
                      <a:pt x="141" y="1083"/>
                    </a:lnTo>
                    <a:lnTo>
                      <a:pt x="141" y="1088"/>
                    </a:lnTo>
                    <a:lnTo>
                      <a:pt x="146" y="1088"/>
                    </a:lnTo>
                    <a:close/>
                    <a:moveTo>
                      <a:pt x="146" y="1069"/>
                    </a:moveTo>
                    <a:lnTo>
                      <a:pt x="146" y="1064"/>
                    </a:lnTo>
                    <a:lnTo>
                      <a:pt x="142" y="1064"/>
                    </a:lnTo>
                    <a:lnTo>
                      <a:pt x="142" y="1069"/>
                    </a:lnTo>
                    <a:lnTo>
                      <a:pt x="146" y="1069"/>
                    </a:lnTo>
                    <a:close/>
                    <a:moveTo>
                      <a:pt x="147" y="1050"/>
                    </a:moveTo>
                    <a:lnTo>
                      <a:pt x="147" y="1045"/>
                    </a:lnTo>
                    <a:lnTo>
                      <a:pt x="142" y="1045"/>
                    </a:lnTo>
                    <a:lnTo>
                      <a:pt x="142" y="1050"/>
                    </a:lnTo>
                    <a:lnTo>
                      <a:pt x="147" y="1050"/>
                    </a:lnTo>
                    <a:close/>
                    <a:moveTo>
                      <a:pt x="148" y="1030"/>
                    </a:moveTo>
                    <a:lnTo>
                      <a:pt x="148" y="1026"/>
                    </a:lnTo>
                    <a:lnTo>
                      <a:pt x="143" y="1026"/>
                    </a:lnTo>
                    <a:lnTo>
                      <a:pt x="143" y="1030"/>
                    </a:lnTo>
                    <a:lnTo>
                      <a:pt x="148" y="1030"/>
                    </a:lnTo>
                    <a:close/>
                    <a:moveTo>
                      <a:pt x="148" y="1011"/>
                    </a:moveTo>
                    <a:lnTo>
                      <a:pt x="148" y="1006"/>
                    </a:lnTo>
                    <a:lnTo>
                      <a:pt x="143" y="1006"/>
                    </a:lnTo>
                    <a:lnTo>
                      <a:pt x="143" y="1011"/>
                    </a:lnTo>
                    <a:lnTo>
                      <a:pt x="148" y="1011"/>
                    </a:lnTo>
                    <a:close/>
                    <a:moveTo>
                      <a:pt x="149" y="992"/>
                    </a:moveTo>
                    <a:lnTo>
                      <a:pt x="149" y="987"/>
                    </a:lnTo>
                    <a:lnTo>
                      <a:pt x="144" y="987"/>
                    </a:lnTo>
                    <a:lnTo>
                      <a:pt x="144" y="992"/>
                    </a:lnTo>
                    <a:lnTo>
                      <a:pt x="149" y="992"/>
                    </a:lnTo>
                    <a:close/>
                    <a:moveTo>
                      <a:pt x="149" y="973"/>
                    </a:moveTo>
                    <a:lnTo>
                      <a:pt x="149" y="968"/>
                    </a:lnTo>
                    <a:lnTo>
                      <a:pt x="145" y="968"/>
                    </a:lnTo>
                    <a:lnTo>
                      <a:pt x="145" y="973"/>
                    </a:lnTo>
                    <a:lnTo>
                      <a:pt x="149" y="973"/>
                    </a:lnTo>
                    <a:close/>
                    <a:moveTo>
                      <a:pt x="150" y="954"/>
                    </a:moveTo>
                    <a:lnTo>
                      <a:pt x="150" y="949"/>
                    </a:lnTo>
                    <a:lnTo>
                      <a:pt x="145" y="949"/>
                    </a:lnTo>
                    <a:lnTo>
                      <a:pt x="145" y="954"/>
                    </a:lnTo>
                    <a:lnTo>
                      <a:pt x="150" y="954"/>
                    </a:lnTo>
                    <a:close/>
                    <a:moveTo>
                      <a:pt x="151" y="934"/>
                    </a:moveTo>
                    <a:lnTo>
                      <a:pt x="151" y="930"/>
                    </a:lnTo>
                    <a:lnTo>
                      <a:pt x="146" y="930"/>
                    </a:lnTo>
                    <a:lnTo>
                      <a:pt x="146" y="934"/>
                    </a:lnTo>
                    <a:lnTo>
                      <a:pt x="151" y="934"/>
                    </a:lnTo>
                    <a:close/>
                    <a:moveTo>
                      <a:pt x="151" y="915"/>
                    </a:moveTo>
                    <a:lnTo>
                      <a:pt x="151" y="910"/>
                    </a:lnTo>
                    <a:lnTo>
                      <a:pt x="146" y="910"/>
                    </a:lnTo>
                    <a:lnTo>
                      <a:pt x="146" y="915"/>
                    </a:lnTo>
                    <a:lnTo>
                      <a:pt x="151" y="915"/>
                    </a:lnTo>
                    <a:close/>
                    <a:moveTo>
                      <a:pt x="152" y="896"/>
                    </a:moveTo>
                    <a:lnTo>
                      <a:pt x="152" y="891"/>
                    </a:lnTo>
                    <a:lnTo>
                      <a:pt x="147" y="891"/>
                    </a:lnTo>
                    <a:lnTo>
                      <a:pt x="147" y="896"/>
                    </a:lnTo>
                    <a:lnTo>
                      <a:pt x="152" y="896"/>
                    </a:lnTo>
                    <a:close/>
                    <a:moveTo>
                      <a:pt x="152" y="877"/>
                    </a:moveTo>
                    <a:lnTo>
                      <a:pt x="152" y="872"/>
                    </a:lnTo>
                    <a:lnTo>
                      <a:pt x="148" y="872"/>
                    </a:lnTo>
                    <a:lnTo>
                      <a:pt x="147" y="877"/>
                    </a:lnTo>
                    <a:lnTo>
                      <a:pt x="152" y="877"/>
                    </a:lnTo>
                    <a:close/>
                    <a:moveTo>
                      <a:pt x="153" y="858"/>
                    </a:moveTo>
                    <a:lnTo>
                      <a:pt x="153" y="853"/>
                    </a:lnTo>
                    <a:lnTo>
                      <a:pt x="148" y="853"/>
                    </a:lnTo>
                    <a:lnTo>
                      <a:pt x="148" y="858"/>
                    </a:lnTo>
                    <a:lnTo>
                      <a:pt x="153" y="858"/>
                    </a:lnTo>
                    <a:close/>
                    <a:moveTo>
                      <a:pt x="153" y="838"/>
                    </a:moveTo>
                    <a:lnTo>
                      <a:pt x="154" y="834"/>
                    </a:lnTo>
                    <a:lnTo>
                      <a:pt x="149" y="834"/>
                    </a:lnTo>
                    <a:lnTo>
                      <a:pt x="148" y="838"/>
                    </a:lnTo>
                    <a:lnTo>
                      <a:pt x="153" y="838"/>
                    </a:lnTo>
                    <a:close/>
                    <a:moveTo>
                      <a:pt x="154" y="819"/>
                    </a:moveTo>
                    <a:lnTo>
                      <a:pt x="154" y="814"/>
                    </a:lnTo>
                    <a:lnTo>
                      <a:pt x="149" y="814"/>
                    </a:lnTo>
                    <a:lnTo>
                      <a:pt x="149" y="819"/>
                    </a:lnTo>
                    <a:lnTo>
                      <a:pt x="154" y="819"/>
                    </a:lnTo>
                    <a:close/>
                    <a:moveTo>
                      <a:pt x="154" y="800"/>
                    </a:moveTo>
                    <a:lnTo>
                      <a:pt x="155" y="795"/>
                    </a:lnTo>
                    <a:lnTo>
                      <a:pt x="150" y="795"/>
                    </a:lnTo>
                    <a:lnTo>
                      <a:pt x="150" y="800"/>
                    </a:lnTo>
                    <a:lnTo>
                      <a:pt x="154" y="800"/>
                    </a:lnTo>
                    <a:close/>
                    <a:moveTo>
                      <a:pt x="155" y="781"/>
                    </a:moveTo>
                    <a:lnTo>
                      <a:pt x="155" y="776"/>
                    </a:lnTo>
                    <a:lnTo>
                      <a:pt x="151" y="776"/>
                    </a:lnTo>
                    <a:lnTo>
                      <a:pt x="150" y="781"/>
                    </a:lnTo>
                    <a:lnTo>
                      <a:pt x="155" y="781"/>
                    </a:lnTo>
                    <a:close/>
                    <a:moveTo>
                      <a:pt x="156" y="762"/>
                    </a:moveTo>
                    <a:lnTo>
                      <a:pt x="156" y="757"/>
                    </a:lnTo>
                    <a:lnTo>
                      <a:pt x="151" y="757"/>
                    </a:lnTo>
                    <a:lnTo>
                      <a:pt x="151" y="762"/>
                    </a:lnTo>
                    <a:lnTo>
                      <a:pt x="156" y="762"/>
                    </a:lnTo>
                    <a:close/>
                    <a:moveTo>
                      <a:pt x="156" y="743"/>
                    </a:moveTo>
                    <a:lnTo>
                      <a:pt x="157" y="738"/>
                    </a:lnTo>
                    <a:lnTo>
                      <a:pt x="152" y="738"/>
                    </a:lnTo>
                    <a:lnTo>
                      <a:pt x="151" y="742"/>
                    </a:lnTo>
                    <a:lnTo>
                      <a:pt x="156" y="743"/>
                    </a:lnTo>
                    <a:close/>
                    <a:moveTo>
                      <a:pt x="157" y="723"/>
                    </a:moveTo>
                    <a:lnTo>
                      <a:pt x="157" y="719"/>
                    </a:lnTo>
                    <a:lnTo>
                      <a:pt x="152" y="718"/>
                    </a:lnTo>
                    <a:lnTo>
                      <a:pt x="152" y="723"/>
                    </a:lnTo>
                    <a:lnTo>
                      <a:pt x="157" y="723"/>
                    </a:lnTo>
                    <a:close/>
                    <a:moveTo>
                      <a:pt x="157" y="704"/>
                    </a:moveTo>
                    <a:lnTo>
                      <a:pt x="158" y="699"/>
                    </a:lnTo>
                    <a:lnTo>
                      <a:pt x="153" y="699"/>
                    </a:lnTo>
                    <a:lnTo>
                      <a:pt x="153" y="704"/>
                    </a:lnTo>
                    <a:lnTo>
                      <a:pt x="157" y="704"/>
                    </a:lnTo>
                    <a:close/>
                    <a:moveTo>
                      <a:pt x="158" y="685"/>
                    </a:moveTo>
                    <a:lnTo>
                      <a:pt x="158" y="680"/>
                    </a:lnTo>
                    <a:lnTo>
                      <a:pt x="154" y="680"/>
                    </a:lnTo>
                    <a:lnTo>
                      <a:pt x="153" y="685"/>
                    </a:lnTo>
                    <a:lnTo>
                      <a:pt x="158" y="685"/>
                    </a:lnTo>
                    <a:close/>
                    <a:moveTo>
                      <a:pt x="159" y="666"/>
                    </a:moveTo>
                    <a:lnTo>
                      <a:pt x="159" y="661"/>
                    </a:lnTo>
                    <a:lnTo>
                      <a:pt x="154" y="661"/>
                    </a:lnTo>
                    <a:lnTo>
                      <a:pt x="154" y="666"/>
                    </a:lnTo>
                    <a:lnTo>
                      <a:pt x="159" y="666"/>
                    </a:lnTo>
                    <a:close/>
                    <a:moveTo>
                      <a:pt x="159" y="647"/>
                    </a:moveTo>
                    <a:lnTo>
                      <a:pt x="160" y="642"/>
                    </a:lnTo>
                    <a:lnTo>
                      <a:pt x="155" y="642"/>
                    </a:lnTo>
                    <a:lnTo>
                      <a:pt x="154" y="646"/>
                    </a:lnTo>
                    <a:lnTo>
                      <a:pt x="159" y="647"/>
                    </a:lnTo>
                    <a:close/>
                    <a:moveTo>
                      <a:pt x="160" y="627"/>
                    </a:moveTo>
                    <a:lnTo>
                      <a:pt x="160" y="623"/>
                    </a:lnTo>
                    <a:lnTo>
                      <a:pt x="155" y="622"/>
                    </a:lnTo>
                    <a:lnTo>
                      <a:pt x="155" y="627"/>
                    </a:lnTo>
                    <a:lnTo>
                      <a:pt x="160" y="627"/>
                    </a:lnTo>
                    <a:close/>
                    <a:moveTo>
                      <a:pt x="160" y="608"/>
                    </a:moveTo>
                    <a:lnTo>
                      <a:pt x="161" y="603"/>
                    </a:lnTo>
                    <a:lnTo>
                      <a:pt x="156" y="603"/>
                    </a:lnTo>
                    <a:lnTo>
                      <a:pt x="156" y="608"/>
                    </a:lnTo>
                    <a:lnTo>
                      <a:pt x="160" y="608"/>
                    </a:lnTo>
                    <a:close/>
                    <a:moveTo>
                      <a:pt x="161" y="589"/>
                    </a:moveTo>
                    <a:lnTo>
                      <a:pt x="161" y="584"/>
                    </a:lnTo>
                    <a:lnTo>
                      <a:pt x="157" y="584"/>
                    </a:lnTo>
                    <a:lnTo>
                      <a:pt x="156" y="589"/>
                    </a:lnTo>
                    <a:lnTo>
                      <a:pt x="161" y="589"/>
                    </a:lnTo>
                    <a:close/>
                    <a:moveTo>
                      <a:pt x="162" y="570"/>
                    </a:moveTo>
                    <a:lnTo>
                      <a:pt x="162" y="565"/>
                    </a:lnTo>
                    <a:lnTo>
                      <a:pt x="157" y="565"/>
                    </a:lnTo>
                    <a:lnTo>
                      <a:pt x="157" y="570"/>
                    </a:lnTo>
                    <a:lnTo>
                      <a:pt x="162" y="570"/>
                    </a:lnTo>
                    <a:close/>
                    <a:moveTo>
                      <a:pt x="162" y="551"/>
                    </a:moveTo>
                    <a:lnTo>
                      <a:pt x="163" y="546"/>
                    </a:lnTo>
                    <a:lnTo>
                      <a:pt x="158" y="546"/>
                    </a:lnTo>
                    <a:lnTo>
                      <a:pt x="157" y="550"/>
                    </a:lnTo>
                    <a:lnTo>
                      <a:pt x="162" y="551"/>
                    </a:lnTo>
                    <a:close/>
                    <a:moveTo>
                      <a:pt x="163" y="531"/>
                    </a:moveTo>
                    <a:lnTo>
                      <a:pt x="163" y="527"/>
                    </a:lnTo>
                    <a:lnTo>
                      <a:pt x="158" y="526"/>
                    </a:lnTo>
                    <a:lnTo>
                      <a:pt x="158" y="531"/>
                    </a:lnTo>
                    <a:lnTo>
                      <a:pt x="163" y="531"/>
                    </a:lnTo>
                    <a:close/>
                    <a:moveTo>
                      <a:pt x="163" y="512"/>
                    </a:moveTo>
                    <a:lnTo>
                      <a:pt x="164" y="507"/>
                    </a:lnTo>
                    <a:lnTo>
                      <a:pt x="159" y="507"/>
                    </a:lnTo>
                    <a:lnTo>
                      <a:pt x="159" y="512"/>
                    </a:lnTo>
                    <a:lnTo>
                      <a:pt x="163" y="512"/>
                    </a:lnTo>
                    <a:close/>
                    <a:moveTo>
                      <a:pt x="164" y="493"/>
                    </a:moveTo>
                    <a:lnTo>
                      <a:pt x="164" y="488"/>
                    </a:lnTo>
                    <a:lnTo>
                      <a:pt x="160" y="488"/>
                    </a:lnTo>
                    <a:lnTo>
                      <a:pt x="159" y="493"/>
                    </a:lnTo>
                    <a:lnTo>
                      <a:pt x="164" y="493"/>
                    </a:lnTo>
                    <a:close/>
                    <a:moveTo>
                      <a:pt x="165" y="474"/>
                    </a:moveTo>
                    <a:lnTo>
                      <a:pt x="165" y="469"/>
                    </a:lnTo>
                    <a:lnTo>
                      <a:pt x="160" y="469"/>
                    </a:lnTo>
                    <a:lnTo>
                      <a:pt x="160" y="474"/>
                    </a:lnTo>
                    <a:lnTo>
                      <a:pt x="165" y="474"/>
                    </a:lnTo>
                    <a:close/>
                    <a:moveTo>
                      <a:pt x="165" y="455"/>
                    </a:moveTo>
                    <a:lnTo>
                      <a:pt x="166" y="450"/>
                    </a:lnTo>
                    <a:lnTo>
                      <a:pt x="161" y="450"/>
                    </a:lnTo>
                    <a:lnTo>
                      <a:pt x="160" y="455"/>
                    </a:lnTo>
                    <a:lnTo>
                      <a:pt x="165" y="455"/>
                    </a:lnTo>
                    <a:close/>
                    <a:moveTo>
                      <a:pt x="166" y="435"/>
                    </a:moveTo>
                    <a:lnTo>
                      <a:pt x="166" y="431"/>
                    </a:lnTo>
                    <a:lnTo>
                      <a:pt x="161" y="431"/>
                    </a:lnTo>
                    <a:lnTo>
                      <a:pt x="161" y="435"/>
                    </a:lnTo>
                    <a:lnTo>
                      <a:pt x="166" y="435"/>
                    </a:lnTo>
                    <a:close/>
                    <a:moveTo>
                      <a:pt x="166" y="416"/>
                    </a:moveTo>
                    <a:lnTo>
                      <a:pt x="167" y="411"/>
                    </a:lnTo>
                    <a:lnTo>
                      <a:pt x="162" y="411"/>
                    </a:lnTo>
                    <a:lnTo>
                      <a:pt x="162" y="416"/>
                    </a:lnTo>
                    <a:lnTo>
                      <a:pt x="166" y="416"/>
                    </a:lnTo>
                    <a:close/>
                    <a:moveTo>
                      <a:pt x="167" y="397"/>
                    </a:moveTo>
                    <a:lnTo>
                      <a:pt x="167" y="392"/>
                    </a:lnTo>
                    <a:lnTo>
                      <a:pt x="163" y="392"/>
                    </a:lnTo>
                    <a:lnTo>
                      <a:pt x="162" y="397"/>
                    </a:lnTo>
                    <a:lnTo>
                      <a:pt x="167" y="397"/>
                    </a:lnTo>
                    <a:close/>
                    <a:moveTo>
                      <a:pt x="168" y="378"/>
                    </a:moveTo>
                    <a:lnTo>
                      <a:pt x="168" y="373"/>
                    </a:lnTo>
                    <a:lnTo>
                      <a:pt x="163" y="373"/>
                    </a:lnTo>
                    <a:lnTo>
                      <a:pt x="163" y="378"/>
                    </a:lnTo>
                    <a:lnTo>
                      <a:pt x="168" y="378"/>
                    </a:lnTo>
                    <a:close/>
                    <a:moveTo>
                      <a:pt x="168" y="359"/>
                    </a:moveTo>
                    <a:lnTo>
                      <a:pt x="169" y="354"/>
                    </a:lnTo>
                    <a:lnTo>
                      <a:pt x="164" y="354"/>
                    </a:lnTo>
                    <a:lnTo>
                      <a:pt x="163" y="359"/>
                    </a:lnTo>
                    <a:lnTo>
                      <a:pt x="168" y="359"/>
                    </a:lnTo>
                    <a:close/>
                    <a:moveTo>
                      <a:pt x="169" y="339"/>
                    </a:moveTo>
                    <a:lnTo>
                      <a:pt x="169" y="335"/>
                    </a:lnTo>
                    <a:lnTo>
                      <a:pt x="164" y="335"/>
                    </a:lnTo>
                    <a:lnTo>
                      <a:pt x="164" y="339"/>
                    </a:lnTo>
                    <a:lnTo>
                      <a:pt x="169" y="339"/>
                    </a:lnTo>
                    <a:close/>
                    <a:moveTo>
                      <a:pt x="169" y="320"/>
                    </a:moveTo>
                    <a:lnTo>
                      <a:pt x="170" y="315"/>
                    </a:lnTo>
                    <a:lnTo>
                      <a:pt x="165" y="315"/>
                    </a:lnTo>
                    <a:lnTo>
                      <a:pt x="165" y="320"/>
                    </a:lnTo>
                    <a:lnTo>
                      <a:pt x="169" y="320"/>
                    </a:lnTo>
                    <a:close/>
                    <a:moveTo>
                      <a:pt x="165" y="312"/>
                    </a:moveTo>
                    <a:lnTo>
                      <a:pt x="166" y="317"/>
                    </a:lnTo>
                    <a:lnTo>
                      <a:pt x="170" y="317"/>
                    </a:lnTo>
                    <a:lnTo>
                      <a:pt x="170" y="312"/>
                    </a:lnTo>
                    <a:lnTo>
                      <a:pt x="165" y="312"/>
                    </a:lnTo>
                    <a:close/>
                    <a:moveTo>
                      <a:pt x="166" y="331"/>
                    </a:moveTo>
                    <a:lnTo>
                      <a:pt x="166" y="336"/>
                    </a:lnTo>
                    <a:lnTo>
                      <a:pt x="171" y="336"/>
                    </a:lnTo>
                    <a:lnTo>
                      <a:pt x="171" y="331"/>
                    </a:lnTo>
                    <a:lnTo>
                      <a:pt x="166" y="331"/>
                    </a:lnTo>
                    <a:close/>
                    <a:moveTo>
                      <a:pt x="167" y="351"/>
                    </a:moveTo>
                    <a:lnTo>
                      <a:pt x="167" y="355"/>
                    </a:lnTo>
                    <a:lnTo>
                      <a:pt x="172" y="355"/>
                    </a:lnTo>
                    <a:lnTo>
                      <a:pt x="172" y="350"/>
                    </a:lnTo>
                    <a:lnTo>
                      <a:pt x="167" y="351"/>
                    </a:lnTo>
                    <a:close/>
                    <a:moveTo>
                      <a:pt x="167" y="370"/>
                    </a:moveTo>
                    <a:lnTo>
                      <a:pt x="167" y="375"/>
                    </a:lnTo>
                    <a:lnTo>
                      <a:pt x="172" y="374"/>
                    </a:lnTo>
                    <a:lnTo>
                      <a:pt x="172" y="369"/>
                    </a:lnTo>
                    <a:lnTo>
                      <a:pt x="167" y="370"/>
                    </a:lnTo>
                    <a:close/>
                    <a:moveTo>
                      <a:pt x="168" y="389"/>
                    </a:moveTo>
                    <a:lnTo>
                      <a:pt x="168" y="394"/>
                    </a:lnTo>
                    <a:lnTo>
                      <a:pt x="173" y="393"/>
                    </a:lnTo>
                    <a:lnTo>
                      <a:pt x="173" y="389"/>
                    </a:lnTo>
                    <a:lnTo>
                      <a:pt x="168" y="389"/>
                    </a:lnTo>
                    <a:close/>
                    <a:moveTo>
                      <a:pt x="169" y="408"/>
                    </a:moveTo>
                    <a:lnTo>
                      <a:pt x="169" y="413"/>
                    </a:lnTo>
                    <a:lnTo>
                      <a:pt x="174" y="413"/>
                    </a:lnTo>
                    <a:lnTo>
                      <a:pt x="173" y="408"/>
                    </a:lnTo>
                    <a:lnTo>
                      <a:pt x="169" y="408"/>
                    </a:lnTo>
                    <a:close/>
                    <a:moveTo>
                      <a:pt x="169" y="427"/>
                    </a:moveTo>
                    <a:lnTo>
                      <a:pt x="169" y="432"/>
                    </a:lnTo>
                    <a:lnTo>
                      <a:pt x="174" y="432"/>
                    </a:lnTo>
                    <a:lnTo>
                      <a:pt x="174" y="427"/>
                    </a:lnTo>
                    <a:lnTo>
                      <a:pt x="169" y="427"/>
                    </a:lnTo>
                    <a:close/>
                    <a:moveTo>
                      <a:pt x="170" y="446"/>
                    </a:moveTo>
                    <a:lnTo>
                      <a:pt x="170" y="451"/>
                    </a:lnTo>
                    <a:lnTo>
                      <a:pt x="175" y="451"/>
                    </a:lnTo>
                    <a:lnTo>
                      <a:pt x="175" y="446"/>
                    </a:lnTo>
                    <a:lnTo>
                      <a:pt x="170" y="446"/>
                    </a:lnTo>
                    <a:close/>
                    <a:moveTo>
                      <a:pt x="171" y="465"/>
                    </a:moveTo>
                    <a:lnTo>
                      <a:pt x="171" y="470"/>
                    </a:lnTo>
                    <a:lnTo>
                      <a:pt x="175" y="470"/>
                    </a:lnTo>
                    <a:lnTo>
                      <a:pt x="175" y="465"/>
                    </a:lnTo>
                    <a:lnTo>
                      <a:pt x="171" y="465"/>
                    </a:lnTo>
                    <a:close/>
                    <a:moveTo>
                      <a:pt x="171" y="485"/>
                    </a:moveTo>
                    <a:lnTo>
                      <a:pt x="172" y="489"/>
                    </a:lnTo>
                    <a:lnTo>
                      <a:pt x="176" y="489"/>
                    </a:lnTo>
                    <a:lnTo>
                      <a:pt x="176" y="485"/>
                    </a:lnTo>
                    <a:lnTo>
                      <a:pt x="171" y="485"/>
                    </a:lnTo>
                    <a:close/>
                    <a:moveTo>
                      <a:pt x="172" y="504"/>
                    </a:moveTo>
                    <a:lnTo>
                      <a:pt x="172" y="509"/>
                    </a:lnTo>
                    <a:lnTo>
                      <a:pt x="177" y="509"/>
                    </a:lnTo>
                    <a:lnTo>
                      <a:pt x="177" y="504"/>
                    </a:lnTo>
                    <a:lnTo>
                      <a:pt x="172" y="504"/>
                    </a:lnTo>
                    <a:close/>
                    <a:moveTo>
                      <a:pt x="173" y="523"/>
                    </a:moveTo>
                    <a:lnTo>
                      <a:pt x="173" y="528"/>
                    </a:lnTo>
                    <a:lnTo>
                      <a:pt x="178" y="528"/>
                    </a:lnTo>
                    <a:lnTo>
                      <a:pt x="178" y="523"/>
                    </a:lnTo>
                    <a:lnTo>
                      <a:pt x="173" y="523"/>
                    </a:lnTo>
                    <a:close/>
                    <a:moveTo>
                      <a:pt x="173" y="542"/>
                    </a:moveTo>
                    <a:lnTo>
                      <a:pt x="173" y="547"/>
                    </a:lnTo>
                    <a:lnTo>
                      <a:pt x="178" y="547"/>
                    </a:lnTo>
                    <a:lnTo>
                      <a:pt x="178" y="542"/>
                    </a:lnTo>
                    <a:lnTo>
                      <a:pt x="173" y="542"/>
                    </a:lnTo>
                    <a:close/>
                    <a:moveTo>
                      <a:pt x="174" y="561"/>
                    </a:moveTo>
                    <a:lnTo>
                      <a:pt x="174" y="566"/>
                    </a:lnTo>
                    <a:lnTo>
                      <a:pt x="179" y="566"/>
                    </a:lnTo>
                    <a:lnTo>
                      <a:pt x="179" y="561"/>
                    </a:lnTo>
                    <a:lnTo>
                      <a:pt x="174" y="561"/>
                    </a:lnTo>
                    <a:close/>
                    <a:moveTo>
                      <a:pt x="175" y="581"/>
                    </a:moveTo>
                    <a:lnTo>
                      <a:pt x="175" y="585"/>
                    </a:lnTo>
                    <a:lnTo>
                      <a:pt x="180" y="585"/>
                    </a:lnTo>
                    <a:lnTo>
                      <a:pt x="179" y="581"/>
                    </a:lnTo>
                    <a:lnTo>
                      <a:pt x="175" y="581"/>
                    </a:lnTo>
                    <a:close/>
                    <a:moveTo>
                      <a:pt x="175" y="600"/>
                    </a:moveTo>
                    <a:lnTo>
                      <a:pt x="175" y="605"/>
                    </a:lnTo>
                    <a:lnTo>
                      <a:pt x="180" y="605"/>
                    </a:lnTo>
                    <a:lnTo>
                      <a:pt x="180" y="600"/>
                    </a:lnTo>
                    <a:lnTo>
                      <a:pt x="175" y="600"/>
                    </a:lnTo>
                    <a:close/>
                    <a:moveTo>
                      <a:pt x="176" y="619"/>
                    </a:moveTo>
                    <a:lnTo>
                      <a:pt x="176" y="624"/>
                    </a:lnTo>
                    <a:lnTo>
                      <a:pt x="181" y="624"/>
                    </a:lnTo>
                    <a:lnTo>
                      <a:pt x="181" y="619"/>
                    </a:lnTo>
                    <a:lnTo>
                      <a:pt x="176" y="619"/>
                    </a:lnTo>
                    <a:close/>
                    <a:moveTo>
                      <a:pt x="177" y="638"/>
                    </a:moveTo>
                    <a:lnTo>
                      <a:pt x="177" y="643"/>
                    </a:lnTo>
                    <a:lnTo>
                      <a:pt x="182" y="643"/>
                    </a:lnTo>
                    <a:lnTo>
                      <a:pt x="181" y="638"/>
                    </a:lnTo>
                    <a:lnTo>
                      <a:pt x="177" y="638"/>
                    </a:lnTo>
                    <a:close/>
                    <a:moveTo>
                      <a:pt x="177" y="657"/>
                    </a:moveTo>
                    <a:lnTo>
                      <a:pt x="178" y="662"/>
                    </a:lnTo>
                    <a:lnTo>
                      <a:pt x="182" y="662"/>
                    </a:lnTo>
                    <a:lnTo>
                      <a:pt x="182" y="657"/>
                    </a:lnTo>
                    <a:lnTo>
                      <a:pt x="177" y="657"/>
                    </a:lnTo>
                    <a:close/>
                    <a:moveTo>
                      <a:pt x="178" y="677"/>
                    </a:moveTo>
                    <a:lnTo>
                      <a:pt x="178" y="681"/>
                    </a:lnTo>
                    <a:lnTo>
                      <a:pt x="183" y="681"/>
                    </a:lnTo>
                    <a:lnTo>
                      <a:pt x="183" y="676"/>
                    </a:lnTo>
                    <a:lnTo>
                      <a:pt x="178" y="677"/>
                    </a:lnTo>
                    <a:close/>
                    <a:moveTo>
                      <a:pt x="179" y="696"/>
                    </a:moveTo>
                    <a:lnTo>
                      <a:pt x="179" y="701"/>
                    </a:lnTo>
                    <a:lnTo>
                      <a:pt x="184" y="700"/>
                    </a:lnTo>
                    <a:lnTo>
                      <a:pt x="184" y="696"/>
                    </a:lnTo>
                    <a:lnTo>
                      <a:pt x="179" y="696"/>
                    </a:lnTo>
                    <a:close/>
                    <a:moveTo>
                      <a:pt x="179" y="715"/>
                    </a:moveTo>
                    <a:lnTo>
                      <a:pt x="179" y="720"/>
                    </a:lnTo>
                    <a:lnTo>
                      <a:pt x="184" y="720"/>
                    </a:lnTo>
                    <a:lnTo>
                      <a:pt x="184" y="715"/>
                    </a:lnTo>
                    <a:lnTo>
                      <a:pt x="179" y="715"/>
                    </a:lnTo>
                    <a:close/>
                    <a:moveTo>
                      <a:pt x="180" y="734"/>
                    </a:moveTo>
                    <a:lnTo>
                      <a:pt x="180" y="739"/>
                    </a:lnTo>
                    <a:lnTo>
                      <a:pt x="185" y="739"/>
                    </a:lnTo>
                    <a:lnTo>
                      <a:pt x="185" y="734"/>
                    </a:lnTo>
                    <a:lnTo>
                      <a:pt x="180" y="734"/>
                    </a:lnTo>
                    <a:close/>
                    <a:moveTo>
                      <a:pt x="181" y="753"/>
                    </a:moveTo>
                    <a:lnTo>
                      <a:pt x="181" y="758"/>
                    </a:lnTo>
                    <a:lnTo>
                      <a:pt x="186" y="758"/>
                    </a:lnTo>
                    <a:lnTo>
                      <a:pt x="185" y="753"/>
                    </a:lnTo>
                    <a:lnTo>
                      <a:pt x="181" y="753"/>
                    </a:lnTo>
                    <a:close/>
                    <a:moveTo>
                      <a:pt x="181" y="773"/>
                    </a:moveTo>
                    <a:lnTo>
                      <a:pt x="181" y="777"/>
                    </a:lnTo>
                    <a:lnTo>
                      <a:pt x="186" y="777"/>
                    </a:lnTo>
                    <a:lnTo>
                      <a:pt x="186" y="772"/>
                    </a:lnTo>
                    <a:lnTo>
                      <a:pt x="181" y="773"/>
                    </a:lnTo>
                    <a:close/>
                    <a:moveTo>
                      <a:pt x="182" y="792"/>
                    </a:moveTo>
                    <a:lnTo>
                      <a:pt x="182" y="797"/>
                    </a:lnTo>
                    <a:lnTo>
                      <a:pt x="187" y="796"/>
                    </a:lnTo>
                    <a:lnTo>
                      <a:pt x="187" y="792"/>
                    </a:lnTo>
                    <a:lnTo>
                      <a:pt x="182" y="792"/>
                    </a:lnTo>
                    <a:close/>
                    <a:moveTo>
                      <a:pt x="183" y="811"/>
                    </a:moveTo>
                    <a:lnTo>
                      <a:pt x="183" y="816"/>
                    </a:lnTo>
                    <a:lnTo>
                      <a:pt x="188" y="816"/>
                    </a:lnTo>
                    <a:lnTo>
                      <a:pt x="187" y="811"/>
                    </a:lnTo>
                    <a:lnTo>
                      <a:pt x="183" y="811"/>
                    </a:lnTo>
                    <a:close/>
                    <a:moveTo>
                      <a:pt x="183" y="830"/>
                    </a:moveTo>
                    <a:lnTo>
                      <a:pt x="184" y="835"/>
                    </a:lnTo>
                    <a:lnTo>
                      <a:pt x="188" y="835"/>
                    </a:lnTo>
                    <a:lnTo>
                      <a:pt x="188" y="830"/>
                    </a:lnTo>
                    <a:lnTo>
                      <a:pt x="183" y="830"/>
                    </a:lnTo>
                    <a:close/>
                    <a:moveTo>
                      <a:pt x="184" y="849"/>
                    </a:moveTo>
                    <a:lnTo>
                      <a:pt x="184" y="854"/>
                    </a:lnTo>
                    <a:lnTo>
                      <a:pt x="189" y="854"/>
                    </a:lnTo>
                    <a:lnTo>
                      <a:pt x="189" y="849"/>
                    </a:lnTo>
                    <a:lnTo>
                      <a:pt x="184" y="849"/>
                    </a:lnTo>
                    <a:close/>
                    <a:moveTo>
                      <a:pt x="185" y="869"/>
                    </a:moveTo>
                    <a:lnTo>
                      <a:pt x="185" y="873"/>
                    </a:lnTo>
                    <a:lnTo>
                      <a:pt x="190" y="873"/>
                    </a:lnTo>
                    <a:lnTo>
                      <a:pt x="190" y="868"/>
                    </a:lnTo>
                    <a:lnTo>
                      <a:pt x="185" y="869"/>
                    </a:lnTo>
                    <a:close/>
                    <a:moveTo>
                      <a:pt x="185" y="888"/>
                    </a:moveTo>
                    <a:lnTo>
                      <a:pt x="186" y="892"/>
                    </a:lnTo>
                    <a:lnTo>
                      <a:pt x="190" y="892"/>
                    </a:lnTo>
                    <a:lnTo>
                      <a:pt x="190" y="888"/>
                    </a:lnTo>
                    <a:lnTo>
                      <a:pt x="185" y="888"/>
                    </a:lnTo>
                    <a:close/>
                    <a:moveTo>
                      <a:pt x="186" y="907"/>
                    </a:moveTo>
                    <a:lnTo>
                      <a:pt x="186" y="912"/>
                    </a:lnTo>
                    <a:lnTo>
                      <a:pt x="191" y="912"/>
                    </a:lnTo>
                    <a:lnTo>
                      <a:pt x="191" y="907"/>
                    </a:lnTo>
                    <a:lnTo>
                      <a:pt x="186" y="907"/>
                    </a:lnTo>
                    <a:close/>
                    <a:moveTo>
                      <a:pt x="187" y="926"/>
                    </a:moveTo>
                    <a:lnTo>
                      <a:pt x="187" y="931"/>
                    </a:lnTo>
                    <a:lnTo>
                      <a:pt x="192" y="931"/>
                    </a:lnTo>
                    <a:lnTo>
                      <a:pt x="191" y="926"/>
                    </a:lnTo>
                    <a:lnTo>
                      <a:pt x="187" y="926"/>
                    </a:lnTo>
                    <a:close/>
                    <a:moveTo>
                      <a:pt x="187" y="945"/>
                    </a:moveTo>
                    <a:lnTo>
                      <a:pt x="187" y="950"/>
                    </a:lnTo>
                    <a:lnTo>
                      <a:pt x="192" y="950"/>
                    </a:lnTo>
                    <a:lnTo>
                      <a:pt x="192" y="945"/>
                    </a:lnTo>
                    <a:lnTo>
                      <a:pt x="187" y="945"/>
                    </a:lnTo>
                    <a:close/>
                    <a:moveTo>
                      <a:pt x="188" y="964"/>
                    </a:moveTo>
                    <a:lnTo>
                      <a:pt x="188" y="969"/>
                    </a:lnTo>
                    <a:lnTo>
                      <a:pt x="193" y="969"/>
                    </a:lnTo>
                    <a:lnTo>
                      <a:pt x="193" y="964"/>
                    </a:lnTo>
                    <a:lnTo>
                      <a:pt x="188" y="964"/>
                    </a:lnTo>
                    <a:close/>
                    <a:moveTo>
                      <a:pt x="189" y="984"/>
                    </a:moveTo>
                    <a:lnTo>
                      <a:pt x="189" y="988"/>
                    </a:lnTo>
                    <a:lnTo>
                      <a:pt x="194" y="988"/>
                    </a:lnTo>
                    <a:lnTo>
                      <a:pt x="193" y="984"/>
                    </a:lnTo>
                    <a:lnTo>
                      <a:pt x="189" y="984"/>
                    </a:lnTo>
                    <a:close/>
                    <a:moveTo>
                      <a:pt x="189" y="1003"/>
                    </a:moveTo>
                    <a:lnTo>
                      <a:pt x="190" y="1008"/>
                    </a:lnTo>
                    <a:lnTo>
                      <a:pt x="194" y="1008"/>
                    </a:lnTo>
                    <a:lnTo>
                      <a:pt x="194" y="1003"/>
                    </a:lnTo>
                    <a:lnTo>
                      <a:pt x="189" y="1003"/>
                    </a:lnTo>
                    <a:close/>
                    <a:moveTo>
                      <a:pt x="190" y="1022"/>
                    </a:moveTo>
                    <a:lnTo>
                      <a:pt x="190" y="1027"/>
                    </a:lnTo>
                    <a:lnTo>
                      <a:pt x="195" y="1027"/>
                    </a:lnTo>
                    <a:lnTo>
                      <a:pt x="195" y="1022"/>
                    </a:lnTo>
                    <a:lnTo>
                      <a:pt x="190" y="1022"/>
                    </a:lnTo>
                    <a:close/>
                    <a:moveTo>
                      <a:pt x="191" y="1041"/>
                    </a:moveTo>
                    <a:lnTo>
                      <a:pt x="191" y="1046"/>
                    </a:lnTo>
                    <a:lnTo>
                      <a:pt x="196" y="1046"/>
                    </a:lnTo>
                    <a:lnTo>
                      <a:pt x="196" y="1041"/>
                    </a:lnTo>
                    <a:lnTo>
                      <a:pt x="191" y="1041"/>
                    </a:lnTo>
                    <a:close/>
                    <a:moveTo>
                      <a:pt x="191" y="1060"/>
                    </a:moveTo>
                    <a:lnTo>
                      <a:pt x="192" y="1065"/>
                    </a:lnTo>
                    <a:lnTo>
                      <a:pt x="196" y="1065"/>
                    </a:lnTo>
                    <a:lnTo>
                      <a:pt x="196" y="1060"/>
                    </a:lnTo>
                    <a:lnTo>
                      <a:pt x="191" y="1060"/>
                    </a:lnTo>
                    <a:close/>
                    <a:moveTo>
                      <a:pt x="192" y="1080"/>
                    </a:moveTo>
                    <a:lnTo>
                      <a:pt x="192" y="1084"/>
                    </a:lnTo>
                    <a:lnTo>
                      <a:pt x="197" y="1084"/>
                    </a:lnTo>
                    <a:lnTo>
                      <a:pt x="197" y="1080"/>
                    </a:lnTo>
                    <a:lnTo>
                      <a:pt x="192" y="1080"/>
                    </a:lnTo>
                    <a:close/>
                    <a:moveTo>
                      <a:pt x="193" y="1099"/>
                    </a:moveTo>
                    <a:lnTo>
                      <a:pt x="193" y="1104"/>
                    </a:lnTo>
                    <a:lnTo>
                      <a:pt x="198" y="1103"/>
                    </a:lnTo>
                    <a:lnTo>
                      <a:pt x="197" y="1098"/>
                    </a:lnTo>
                    <a:lnTo>
                      <a:pt x="193" y="1099"/>
                    </a:lnTo>
                    <a:close/>
                    <a:moveTo>
                      <a:pt x="196" y="1118"/>
                    </a:moveTo>
                    <a:lnTo>
                      <a:pt x="197" y="1123"/>
                    </a:lnTo>
                    <a:lnTo>
                      <a:pt x="201" y="1122"/>
                    </a:lnTo>
                    <a:lnTo>
                      <a:pt x="200" y="1117"/>
                    </a:lnTo>
                    <a:lnTo>
                      <a:pt x="196" y="1118"/>
                    </a:lnTo>
                    <a:close/>
                    <a:moveTo>
                      <a:pt x="201" y="1137"/>
                    </a:moveTo>
                    <a:lnTo>
                      <a:pt x="202" y="1141"/>
                    </a:lnTo>
                    <a:lnTo>
                      <a:pt x="207" y="1140"/>
                    </a:lnTo>
                    <a:lnTo>
                      <a:pt x="205" y="1135"/>
                    </a:lnTo>
                    <a:lnTo>
                      <a:pt x="201" y="1137"/>
                    </a:lnTo>
                    <a:close/>
                    <a:moveTo>
                      <a:pt x="206" y="1155"/>
                    </a:moveTo>
                    <a:lnTo>
                      <a:pt x="207" y="1160"/>
                    </a:lnTo>
                    <a:lnTo>
                      <a:pt x="212" y="1158"/>
                    </a:lnTo>
                    <a:lnTo>
                      <a:pt x="211" y="1154"/>
                    </a:lnTo>
                    <a:lnTo>
                      <a:pt x="206" y="1155"/>
                    </a:lnTo>
                    <a:close/>
                    <a:moveTo>
                      <a:pt x="211" y="1174"/>
                    </a:moveTo>
                    <a:lnTo>
                      <a:pt x="212" y="1178"/>
                    </a:lnTo>
                    <a:lnTo>
                      <a:pt x="217" y="1177"/>
                    </a:lnTo>
                    <a:lnTo>
                      <a:pt x="216" y="1172"/>
                    </a:lnTo>
                    <a:lnTo>
                      <a:pt x="211" y="1174"/>
                    </a:lnTo>
                    <a:close/>
                    <a:moveTo>
                      <a:pt x="216" y="1192"/>
                    </a:moveTo>
                    <a:lnTo>
                      <a:pt x="217" y="1197"/>
                    </a:lnTo>
                    <a:lnTo>
                      <a:pt x="222" y="1195"/>
                    </a:lnTo>
                    <a:lnTo>
                      <a:pt x="221" y="1191"/>
                    </a:lnTo>
                    <a:lnTo>
                      <a:pt x="216" y="1192"/>
                    </a:lnTo>
                    <a:close/>
                    <a:moveTo>
                      <a:pt x="226" y="1207"/>
                    </a:moveTo>
                    <a:lnTo>
                      <a:pt x="226" y="1203"/>
                    </a:lnTo>
                    <a:lnTo>
                      <a:pt x="221" y="1203"/>
                    </a:lnTo>
                    <a:lnTo>
                      <a:pt x="221" y="1207"/>
                    </a:lnTo>
                    <a:lnTo>
                      <a:pt x="226" y="1207"/>
                    </a:lnTo>
                    <a:close/>
                    <a:moveTo>
                      <a:pt x="227" y="1188"/>
                    </a:moveTo>
                    <a:lnTo>
                      <a:pt x="227" y="1183"/>
                    </a:lnTo>
                    <a:lnTo>
                      <a:pt x="222" y="1183"/>
                    </a:lnTo>
                    <a:lnTo>
                      <a:pt x="222" y="1188"/>
                    </a:lnTo>
                    <a:lnTo>
                      <a:pt x="227" y="1188"/>
                    </a:lnTo>
                    <a:close/>
                    <a:moveTo>
                      <a:pt x="228" y="1169"/>
                    </a:moveTo>
                    <a:lnTo>
                      <a:pt x="228" y="1164"/>
                    </a:lnTo>
                    <a:lnTo>
                      <a:pt x="223" y="1164"/>
                    </a:lnTo>
                    <a:lnTo>
                      <a:pt x="223" y="1169"/>
                    </a:lnTo>
                    <a:lnTo>
                      <a:pt x="228" y="1169"/>
                    </a:lnTo>
                    <a:close/>
                    <a:moveTo>
                      <a:pt x="229" y="1150"/>
                    </a:moveTo>
                    <a:lnTo>
                      <a:pt x="229" y="1145"/>
                    </a:lnTo>
                    <a:lnTo>
                      <a:pt x="224" y="1145"/>
                    </a:lnTo>
                    <a:lnTo>
                      <a:pt x="224" y="1150"/>
                    </a:lnTo>
                    <a:lnTo>
                      <a:pt x="229" y="1150"/>
                    </a:lnTo>
                    <a:close/>
                    <a:moveTo>
                      <a:pt x="229" y="1131"/>
                    </a:moveTo>
                    <a:lnTo>
                      <a:pt x="229" y="1126"/>
                    </a:lnTo>
                    <a:lnTo>
                      <a:pt x="225" y="1126"/>
                    </a:lnTo>
                    <a:lnTo>
                      <a:pt x="224" y="1131"/>
                    </a:lnTo>
                    <a:lnTo>
                      <a:pt x="229" y="1131"/>
                    </a:lnTo>
                    <a:close/>
                    <a:moveTo>
                      <a:pt x="230" y="1112"/>
                    </a:moveTo>
                    <a:lnTo>
                      <a:pt x="230" y="1107"/>
                    </a:lnTo>
                    <a:lnTo>
                      <a:pt x="226" y="1107"/>
                    </a:lnTo>
                    <a:lnTo>
                      <a:pt x="225" y="1111"/>
                    </a:lnTo>
                    <a:lnTo>
                      <a:pt x="230" y="1112"/>
                    </a:lnTo>
                    <a:close/>
                    <a:moveTo>
                      <a:pt x="231" y="1092"/>
                    </a:moveTo>
                    <a:lnTo>
                      <a:pt x="231" y="1088"/>
                    </a:lnTo>
                    <a:lnTo>
                      <a:pt x="226" y="1087"/>
                    </a:lnTo>
                    <a:lnTo>
                      <a:pt x="226" y="1092"/>
                    </a:lnTo>
                    <a:lnTo>
                      <a:pt x="231" y="1092"/>
                    </a:lnTo>
                    <a:close/>
                    <a:moveTo>
                      <a:pt x="232" y="1073"/>
                    </a:moveTo>
                    <a:lnTo>
                      <a:pt x="232" y="1068"/>
                    </a:lnTo>
                    <a:lnTo>
                      <a:pt x="227" y="1068"/>
                    </a:lnTo>
                    <a:lnTo>
                      <a:pt x="227" y="1073"/>
                    </a:lnTo>
                    <a:lnTo>
                      <a:pt x="232" y="1073"/>
                    </a:lnTo>
                    <a:close/>
                    <a:moveTo>
                      <a:pt x="233" y="1054"/>
                    </a:moveTo>
                    <a:lnTo>
                      <a:pt x="233" y="1049"/>
                    </a:lnTo>
                    <a:lnTo>
                      <a:pt x="228" y="1049"/>
                    </a:lnTo>
                    <a:lnTo>
                      <a:pt x="228" y="1054"/>
                    </a:lnTo>
                    <a:lnTo>
                      <a:pt x="233" y="1054"/>
                    </a:lnTo>
                    <a:close/>
                    <a:moveTo>
                      <a:pt x="233" y="1035"/>
                    </a:moveTo>
                    <a:lnTo>
                      <a:pt x="234" y="1030"/>
                    </a:lnTo>
                    <a:lnTo>
                      <a:pt x="229" y="1030"/>
                    </a:lnTo>
                    <a:lnTo>
                      <a:pt x="229" y="1035"/>
                    </a:lnTo>
                    <a:lnTo>
                      <a:pt x="233" y="1035"/>
                    </a:lnTo>
                    <a:close/>
                    <a:moveTo>
                      <a:pt x="234" y="1016"/>
                    </a:moveTo>
                    <a:lnTo>
                      <a:pt x="235" y="1011"/>
                    </a:lnTo>
                    <a:lnTo>
                      <a:pt x="230" y="1011"/>
                    </a:lnTo>
                    <a:lnTo>
                      <a:pt x="229" y="1015"/>
                    </a:lnTo>
                    <a:lnTo>
                      <a:pt x="234" y="1016"/>
                    </a:lnTo>
                    <a:close/>
                    <a:moveTo>
                      <a:pt x="235" y="996"/>
                    </a:moveTo>
                    <a:lnTo>
                      <a:pt x="235" y="992"/>
                    </a:lnTo>
                    <a:lnTo>
                      <a:pt x="231" y="991"/>
                    </a:lnTo>
                    <a:lnTo>
                      <a:pt x="230" y="996"/>
                    </a:lnTo>
                    <a:lnTo>
                      <a:pt x="235" y="996"/>
                    </a:lnTo>
                    <a:close/>
                    <a:moveTo>
                      <a:pt x="236" y="977"/>
                    </a:moveTo>
                    <a:lnTo>
                      <a:pt x="236" y="972"/>
                    </a:lnTo>
                    <a:lnTo>
                      <a:pt x="232" y="972"/>
                    </a:lnTo>
                    <a:lnTo>
                      <a:pt x="231" y="977"/>
                    </a:lnTo>
                    <a:lnTo>
                      <a:pt x="236" y="977"/>
                    </a:lnTo>
                    <a:close/>
                    <a:moveTo>
                      <a:pt x="237" y="958"/>
                    </a:moveTo>
                    <a:lnTo>
                      <a:pt x="237" y="953"/>
                    </a:lnTo>
                    <a:lnTo>
                      <a:pt x="232" y="953"/>
                    </a:lnTo>
                    <a:lnTo>
                      <a:pt x="232" y="958"/>
                    </a:lnTo>
                    <a:lnTo>
                      <a:pt x="237" y="958"/>
                    </a:lnTo>
                    <a:close/>
                    <a:moveTo>
                      <a:pt x="238" y="939"/>
                    </a:moveTo>
                    <a:lnTo>
                      <a:pt x="238" y="934"/>
                    </a:lnTo>
                    <a:lnTo>
                      <a:pt x="233" y="934"/>
                    </a:lnTo>
                    <a:lnTo>
                      <a:pt x="233" y="939"/>
                    </a:lnTo>
                    <a:lnTo>
                      <a:pt x="238" y="939"/>
                    </a:lnTo>
                    <a:close/>
                    <a:moveTo>
                      <a:pt x="238" y="920"/>
                    </a:moveTo>
                    <a:lnTo>
                      <a:pt x="239" y="915"/>
                    </a:lnTo>
                    <a:lnTo>
                      <a:pt x="234" y="915"/>
                    </a:lnTo>
                    <a:lnTo>
                      <a:pt x="234" y="920"/>
                    </a:lnTo>
                    <a:lnTo>
                      <a:pt x="238" y="920"/>
                    </a:lnTo>
                    <a:close/>
                    <a:moveTo>
                      <a:pt x="239" y="900"/>
                    </a:moveTo>
                    <a:lnTo>
                      <a:pt x="240" y="896"/>
                    </a:lnTo>
                    <a:lnTo>
                      <a:pt x="235" y="896"/>
                    </a:lnTo>
                    <a:lnTo>
                      <a:pt x="235" y="900"/>
                    </a:lnTo>
                    <a:lnTo>
                      <a:pt x="239" y="900"/>
                    </a:lnTo>
                    <a:close/>
                    <a:moveTo>
                      <a:pt x="240" y="881"/>
                    </a:moveTo>
                    <a:lnTo>
                      <a:pt x="241" y="876"/>
                    </a:lnTo>
                    <a:lnTo>
                      <a:pt x="236" y="876"/>
                    </a:lnTo>
                    <a:lnTo>
                      <a:pt x="235" y="881"/>
                    </a:lnTo>
                    <a:lnTo>
                      <a:pt x="240" y="881"/>
                    </a:lnTo>
                    <a:close/>
                    <a:moveTo>
                      <a:pt x="241" y="862"/>
                    </a:moveTo>
                    <a:lnTo>
                      <a:pt x="241" y="858"/>
                    </a:lnTo>
                    <a:lnTo>
                      <a:pt x="236" y="857"/>
                    </a:lnTo>
                    <a:lnTo>
                      <a:pt x="236" y="862"/>
                    </a:lnTo>
                    <a:lnTo>
                      <a:pt x="241" y="862"/>
                    </a:lnTo>
                    <a:close/>
                    <a:moveTo>
                      <a:pt x="242" y="843"/>
                    </a:moveTo>
                    <a:lnTo>
                      <a:pt x="242" y="838"/>
                    </a:lnTo>
                    <a:lnTo>
                      <a:pt x="237" y="838"/>
                    </a:lnTo>
                    <a:lnTo>
                      <a:pt x="237" y="843"/>
                    </a:lnTo>
                    <a:lnTo>
                      <a:pt x="242" y="843"/>
                    </a:lnTo>
                    <a:close/>
                    <a:moveTo>
                      <a:pt x="243" y="824"/>
                    </a:moveTo>
                    <a:lnTo>
                      <a:pt x="243" y="819"/>
                    </a:lnTo>
                    <a:lnTo>
                      <a:pt x="238" y="819"/>
                    </a:lnTo>
                    <a:lnTo>
                      <a:pt x="238" y="824"/>
                    </a:lnTo>
                    <a:lnTo>
                      <a:pt x="243" y="824"/>
                    </a:lnTo>
                    <a:close/>
                    <a:moveTo>
                      <a:pt x="244" y="805"/>
                    </a:moveTo>
                    <a:lnTo>
                      <a:pt x="244" y="800"/>
                    </a:lnTo>
                    <a:lnTo>
                      <a:pt x="239" y="800"/>
                    </a:lnTo>
                    <a:lnTo>
                      <a:pt x="239" y="804"/>
                    </a:lnTo>
                    <a:lnTo>
                      <a:pt x="244" y="805"/>
                    </a:lnTo>
                    <a:close/>
                    <a:moveTo>
                      <a:pt x="244" y="786"/>
                    </a:moveTo>
                    <a:lnTo>
                      <a:pt x="245" y="781"/>
                    </a:lnTo>
                    <a:lnTo>
                      <a:pt x="240" y="780"/>
                    </a:lnTo>
                    <a:lnTo>
                      <a:pt x="240" y="785"/>
                    </a:lnTo>
                    <a:lnTo>
                      <a:pt x="244" y="786"/>
                    </a:lnTo>
                    <a:close/>
                    <a:moveTo>
                      <a:pt x="245" y="766"/>
                    </a:moveTo>
                    <a:lnTo>
                      <a:pt x="245" y="762"/>
                    </a:lnTo>
                    <a:lnTo>
                      <a:pt x="241" y="761"/>
                    </a:lnTo>
                    <a:lnTo>
                      <a:pt x="241" y="766"/>
                    </a:lnTo>
                    <a:lnTo>
                      <a:pt x="245" y="766"/>
                    </a:lnTo>
                    <a:close/>
                    <a:moveTo>
                      <a:pt x="246" y="747"/>
                    </a:moveTo>
                    <a:lnTo>
                      <a:pt x="246" y="742"/>
                    </a:lnTo>
                    <a:lnTo>
                      <a:pt x="241" y="742"/>
                    </a:lnTo>
                    <a:lnTo>
                      <a:pt x="241" y="747"/>
                    </a:lnTo>
                    <a:lnTo>
                      <a:pt x="246" y="747"/>
                    </a:lnTo>
                    <a:close/>
                    <a:moveTo>
                      <a:pt x="247" y="728"/>
                    </a:moveTo>
                    <a:lnTo>
                      <a:pt x="247" y="723"/>
                    </a:lnTo>
                    <a:lnTo>
                      <a:pt x="242" y="723"/>
                    </a:lnTo>
                    <a:lnTo>
                      <a:pt x="242" y="728"/>
                    </a:lnTo>
                    <a:lnTo>
                      <a:pt x="247" y="728"/>
                    </a:lnTo>
                    <a:close/>
                    <a:moveTo>
                      <a:pt x="248" y="709"/>
                    </a:moveTo>
                    <a:lnTo>
                      <a:pt x="248" y="704"/>
                    </a:lnTo>
                    <a:lnTo>
                      <a:pt x="243" y="704"/>
                    </a:lnTo>
                    <a:lnTo>
                      <a:pt x="243" y="708"/>
                    </a:lnTo>
                    <a:lnTo>
                      <a:pt x="248" y="709"/>
                    </a:lnTo>
                    <a:close/>
                    <a:moveTo>
                      <a:pt x="249" y="690"/>
                    </a:moveTo>
                    <a:lnTo>
                      <a:pt x="249" y="685"/>
                    </a:lnTo>
                    <a:lnTo>
                      <a:pt x="244" y="684"/>
                    </a:lnTo>
                    <a:lnTo>
                      <a:pt x="244" y="689"/>
                    </a:lnTo>
                    <a:lnTo>
                      <a:pt x="249" y="690"/>
                    </a:lnTo>
                    <a:close/>
                    <a:moveTo>
                      <a:pt x="250" y="670"/>
                    </a:moveTo>
                    <a:lnTo>
                      <a:pt x="250" y="666"/>
                    </a:lnTo>
                    <a:lnTo>
                      <a:pt x="245" y="665"/>
                    </a:lnTo>
                    <a:lnTo>
                      <a:pt x="245" y="670"/>
                    </a:lnTo>
                    <a:lnTo>
                      <a:pt x="250" y="670"/>
                    </a:lnTo>
                    <a:close/>
                    <a:moveTo>
                      <a:pt x="250" y="651"/>
                    </a:moveTo>
                    <a:lnTo>
                      <a:pt x="250" y="646"/>
                    </a:lnTo>
                    <a:lnTo>
                      <a:pt x="246" y="646"/>
                    </a:lnTo>
                    <a:lnTo>
                      <a:pt x="246" y="651"/>
                    </a:lnTo>
                    <a:lnTo>
                      <a:pt x="250" y="651"/>
                    </a:lnTo>
                    <a:close/>
                    <a:moveTo>
                      <a:pt x="251" y="632"/>
                    </a:moveTo>
                    <a:lnTo>
                      <a:pt x="251" y="627"/>
                    </a:lnTo>
                    <a:lnTo>
                      <a:pt x="247" y="627"/>
                    </a:lnTo>
                    <a:lnTo>
                      <a:pt x="246" y="632"/>
                    </a:lnTo>
                    <a:lnTo>
                      <a:pt x="251" y="632"/>
                    </a:lnTo>
                    <a:close/>
                    <a:moveTo>
                      <a:pt x="252" y="613"/>
                    </a:moveTo>
                    <a:lnTo>
                      <a:pt x="252" y="608"/>
                    </a:lnTo>
                    <a:lnTo>
                      <a:pt x="247" y="608"/>
                    </a:lnTo>
                    <a:lnTo>
                      <a:pt x="247" y="613"/>
                    </a:lnTo>
                    <a:lnTo>
                      <a:pt x="252" y="613"/>
                    </a:lnTo>
                    <a:close/>
                    <a:moveTo>
                      <a:pt x="253" y="594"/>
                    </a:moveTo>
                    <a:lnTo>
                      <a:pt x="253" y="589"/>
                    </a:lnTo>
                    <a:lnTo>
                      <a:pt x="248" y="589"/>
                    </a:lnTo>
                    <a:lnTo>
                      <a:pt x="248" y="594"/>
                    </a:lnTo>
                    <a:lnTo>
                      <a:pt x="253" y="594"/>
                    </a:lnTo>
                    <a:close/>
                    <a:moveTo>
                      <a:pt x="254" y="574"/>
                    </a:moveTo>
                    <a:lnTo>
                      <a:pt x="254" y="571"/>
                    </a:lnTo>
                    <a:lnTo>
                      <a:pt x="251" y="571"/>
                    </a:lnTo>
                    <a:lnTo>
                      <a:pt x="249" y="571"/>
                    </a:lnTo>
                    <a:lnTo>
                      <a:pt x="249" y="573"/>
                    </a:lnTo>
                    <a:lnTo>
                      <a:pt x="254" y="573"/>
                    </a:lnTo>
                    <a:lnTo>
                      <a:pt x="254" y="571"/>
                    </a:lnTo>
                    <a:lnTo>
                      <a:pt x="249" y="571"/>
                    </a:lnTo>
                    <a:lnTo>
                      <a:pt x="249" y="574"/>
                    </a:lnTo>
                    <a:lnTo>
                      <a:pt x="254" y="574"/>
                    </a:lnTo>
                    <a:close/>
                    <a:moveTo>
                      <a:pt x="250" y="588"/>
                    </a:moveTo>
                    <a:lnTo>
                      <a:pt x="250" y="592"/>
                    </a:lnTo>
                    <a:lnTo>
                      <a:pt x="255" y="592"/>
                    </a:lnTo>
                    <a:lnTo>
                      <a:pt x="255" y="587"/>
                    </a:lnTo>
                    <a:lnTo>
                      <a:pt x="250" y="588"/>
                    </a:lnTo>
                    <a:close/>
                    <a:moveTo>
                      <a:pt x="251" y="607"/>
                    </a:moveTo>
                    <a:lnTo>
                      <a:pt x="251" y="612"/>
                    </a:lnTo>
                    <a:lnTo>
                      <a:pt x="256" y="611"/>
                    </a:lnTo>
                    <a:lnTo>
                      <a:pt x="255" y="606"/>
                    </a:lnTo>
                    <a:lnTo>
                      <a:pt x="251" y="607"/>
                    </a:lnTo>
                    <a:close/>
                    <a:moveTo>
                      <a:pt x="251" y="626"/>
                    </a:moveTo>
                    <a:lnTo>
                      <a:pt x="252" y="631"/>
                    </a:lnTo>
                    <a:lnTo>
                      <a:pt x="256" y="630"/>
                    </a:lnTo>
                    <a:lnTo>
                      <a:pt x="256" y="626"/>
                    </a:lnTo>
                    <a:lnTo>
                      <a:pt x="251" y="626"/>
                    </a:lnTo>
                    <a:close/>
                    <a:moveTo>
                      <a:pt x="252" y="645"/>
                    </a:moveTo>
                    <a:lnTo>
                      <a:pt x="253" y="650"/>
                    </a:lnTo>
                    <a:lnTo>
                      <a:pt x="257" y="650"/>
                    </a:lnTo>
                    <a:lnTo>
                      <a:pt x="257" y="645"/>
                    </a:lnTo>
                    <a:lnTo>
                      <a:pt x="252" y="645"/>
                    </a:lnTo>
                    <a:close/>
                    <a:moveTo>
                      <a:pt x="253" y="664"/>
                    </a:moveTo>
                    <a:lnTo>
                      <a:pt x="253" y="669"/>
                    </a:lnTo>
                    <a:lnTo>
                      <a:pt x="258" y="669"/>
                    </a:lnTo>
                    <a:lnTo>
                      <a:pt x="258" y="664"/>
                    </a:lnTo>
                    <a:lnTo>
                      <a:pt x="253" y="664"/>
                    </a:lnTo>
                    <a:close/>
                    <a:moveTo>
                      <a:pt x="254" y="683"/>
                    </a:moveTo>
                    <a:lnTo>
                      <a:pt x="254" y="688"/>
                    </a:lnTo>
                    <a:lnTo>
                      <a:pt x="259" y="688"/>
                    </a:lnTo>
                    <a:lnTo>
                      <a:pt x="259" y="683"/>
                    </a:lnTo>
                    <a:lnTo>
                      <a:pt x="254" y="683"/>
                    </a:lnTo>
                    <a:close/>
                    <a:moveTo>
                      <a:pt x="255" y="702"/>
                    </a:moveTo>
                    <a:lnTo>
                      <a:pt x="255" y="707"/>
                    </a:lnTo>
                    <a:lnTo>
                      <a:pt x="260" y="707"/>
                    </a:lnTo>
                    <a:lnTo>
                      <a:pt x="260" y="702"/>
                    </a:lnTo>
                    <a:lnTo>
                      <a:pt x="255" y="702"/>
                    </a:lnTo>
                    <a:close/>
                    <a:moveTo>
                      <a:pt x="256" y="722"/>
                    </a:moveTo>
                    <a:lnTo>
                      <a:pt x="256" y="726"/>
                    </a:lnTo>
                    <a:lnTo>
                      <a:pt x="261" y="726"/>
                    </a:lnTo>
                    <a:lnTo>
                      <a:pt x="261" y="722"/>
                    </a:lnTo>
                    <a:lnTo>
                      <a:pt x="256" y="722"/>
                    </a:lnTo>
                    <a:close/>
                    <a:moveTo>
                      <a:pt x="256" y="741"/>
                    </a:moveTo>
                    <a:lnTo>
                      <a:pt x="257" y="746"/>
                    </a:lnTo>
                    <a:lnTo>
                      <a:pt x="262" y="745"/>
                    </a:lnTo>
                    <a:lnTo>
                      <a:pt x="261" y="741"/>
                    </a:lnTo>
                    <a:lnTo>
                      <a:pt x="256" y="741"/>
                    </a:lnTo>
                    <a:close/>
                    <a:moveTo>
                      <a:pt x="257" y="760"/>
                    </a:moveTo>
                    <a:lnTo>
                      <a:pt x="258" y="765"/>
                    </a:lnTo>
                    <a:lnTo>
                      <a:pt x="262" y="765"/>
                    </a:lnTo>
                    <a:lnTo>
                      <a:pt x="262" y="760"/>
                    </a:lnTo>
                    <a:lnTo>
                      <a:pt x="257" y="760"/>
                    </a:lnTo>
                    <a:close/>
                    <a:moveTo>
                      <a:pt x="258" y="779"/>
                    </a:moveTo>
                    <a:lnTo>
                      <a:pt x="259" y="784"/>
                    </a:lnTo>
                    <a:lnTo>
                      <a:pt x="263" y="784"/>
                    </a:lnTo>
                    <a:lnTo>
                      <a:pt x="263" y="779"/>
                    </a:lnTo>
                    <a:lnTo>
                      <a:pt x="258" y="779"/>
                    </a:lnTo>
                    <a:close/>
                    <a:moveTo>
                      <a:pt x="259" y="798"/>
                    </a:moveTo>
                    <a:lnTo>
                      <a:pt x="259" y="803"/>
                    </a:lnTo>
                    <a:lnTo>
                      <a:pt x="264" y="803"/>
                    </a:lnTo>
                    <a:lnTo>
                      <a:pt x="264" y="798"/>
                    </a:lnTo>
                    <a:lnTo>
                      <a:pt x="259" y="798"/>
                    </a:lnTo>
                    <a:close/>
                    <a:moveTo>
                      <a:pt x="260" y="818"/>
                    </a:moveTo>
                    <a:lnTo>
                      <a:pt x="260" y="822"/>
                    </a:lnTo>
                    <a:lnTo>
                      <a:pt x="265" y="822"/>
                    </a:lnTo>
                    <a:lnTo>
                      <a:pt x="265" y="817"/>
                    </a:lnTo>
                    <a:lnTo>
                      <a:pt x="260" y="818"/>
                    </a:lnTo>
                    <a:close/>
                    <a:moveTo>
                      <a:pt x="261" y="837"/>
                    </a:moveTo>
                    <a:lnTo>
                      <a:pt x="261" y="842"/>
                    </a:lnTo>
                    <a:lnTo>
                      <a:pt x="266" y="841"/>
                    </a:lnTo>
                    <a:lnTo>
                      <a:pt x="266" y="837"/>
                    </a:lnTo>
                    <a:lnTo>
                      <a:pt x="261" y="837"/>
                    </a:lnTo>
                    <a:close/>
                    <a:moveTo>
                      <a:pt x="262" y="856"/>
                    </a:moveTo>
                    <a:lnTo>
                      <a:pt x="262" y="861"/>
                    </a:lnTo>
                    <a:lnTo>
                      <a:pt x="267" y="861"/>
                    </a:lnTo>
                    <a:lnTo>
                      <a:pt x="266" y="856"/>
                    </a:lnTo>
                    <a:lnTo>
                      <a:pt x="262" y="856"/>
                    </a:lnTo>
                    <a:close/>
                    <a:moveTo>
                      <a:pt x="262" y="875"/>
                    </a:moveTo>
                    <a:lnTo>
                      <a:pt x="263" y="880"/>
                    </a:lnTo>
                    <a:lnTo>
                      <a:pt x="268" y="880"/>
                    </a:lnTo>
                    <a:lnTo>
                      <a:pt x="267" y="875"/>
                    </a:lnTo>
                    <a:lnTo>
                      <a:pt x="262" y="875"/>
                    </a:lnTo>
                    <a:close/>
                    <a:moveTo>
                      <a:pt x="263" y="894"/>
                    </a:moveTo>
                    <a:lnTo>
                      <a:pt x="264" y="899"/>
                    </a:lnTo>
                    <a:lnTo>
                      <a:pt x="268" y="899"/>
                    </a:lnTo>
                    <a:lnTo>
                      <a:pt x="268" y="894"/>
                    </a:lnTo>
                    <a:lnTo>
                      <a:pt x="263" y="894"/>
                    </a:lnTo>
                    <a:close/>
                    <a:moveTo>
                      <a:pt x="264" y="914"/>
                    </a:moveTo>
                    <a:lnTo>
                      <a:pt x="265" y="918"/>
                    </a:lnTo>
                    <a:lnTo>
                      <a:pt x="269" y="918"/>
                    </a:lnTo>
                    <a:lnTo>
                      <a:pt x="269" y="913"/>
                    </a:lnTo>
                    <a:lnTo>
                      <a:pt x="264" y="914"/>
                    </a:lnTo>
                    <a:close/>
                    <a:moveTo>
                      <a:pt x="265" y="933"/>
                    </a:moveTo>
                    <a:lnTo>
                      <a:pt x="265" y="938"/>
                    </a:lnTo>
                    <a:lnTo>
                      <a:pt x="270" y="937"/>
                    </a:lnTo>
                    <a:lnTo>
                      <a:pt x="270" y="933"/>
                    </a:lnTo>
                    <a:lnTo>
                      <a:pt x="265" y="933"/>
                    </a:lnTo>
                    <a:close/>
                    <a:moveTo>
                      <a:pt x="266" y="952"/>
                    </a:moveTo>
                    <a:lnTo>
                      <a:pt x="266" y="957"/>
                    </a:lnTo>
                    <a:lnTo>
                      <a:pt x="271" y="957"/>
                    </a:lnTo>
                    <a:lnTo>
                      <a:pt x="271" y="952"/>
                    </a:lnTo>
                    <a:lnTo>
                      <a:pt x="266" y="952"/>
                    </a:lnTo>
                    <a:close/>
                    <a:moveTo>
                      <a:pt x="267" y="971"/>
                    </a:moveTo>
                    <a:lnTo>
                      <a:pt x="267" y="976"/>
                    </a:lnTo>
                    <a:lnTo>
                      <a:pt x="272" y="976"/>
                    </a:lnTo>
                    <a:lnTo>
                      <a:pt x="272" y="971"/>
                    </a:lnTo>
                    <a:lnTo>
                      <a:pt x="267" y="971"/>
                    </a:lnTo>
                    <a:close/>
                    <a:moveTo>
                      <a:pt x="268" y="990"/>
                    </a:moveTo>
                    <a:lnTo>
                      <a:pt x="268" y="995"/>
                    </a:lnTo>
                    <a:lnTo>
                      <a:pt x="273" y="995"/>
                    </a:lnTo>
                    <a:lnTo>
                      <a:pt x="272" y="990"/>
                    </a:lnTo>
                    <a:lnTo>
                      <a:pt x="268" y="990"/>
                    </a:lnTo>
                    <a:close/>
                    <a:moveTo>
                      <a:pt x="268" y="1009"/>
                    </a:moveTo>
                    <a:lnTo>
                      <a:pt x="269" y="1014"/>
                    </a:lnTo>
                    <a:lnTo>
                      <a:pt x="274" y="1014"/>
                    </a:lnTo>
                    <a:lnTo>
                      <a:pt x="273" y="1009"/>
                    </a:lnTo>
                    <a:lnTo>
                      <a:pt x="268" y="1009"/>
                    </a:lnTo>
                    <a:close/>
                    <a:moveTo>
                      <a:pt x="269" y="1029"/>
                    </a:moveTo>
                    <a:lnTo>
                      <a:pt x="270" y="1033"/>
                    </a:lnTo>
                    <a:lnTo>
                      <a:pt x="274" y="1033"/>
                    </a:lnTo>
                    <a:lnTo>
                      <a:pt x="274" y="1029"/>
                    </a:lnTo>
                    <a:lnTo>
                      <a:pt x="269" y="1029"/>
                    </a:lnTo>
                    <a:close/>
                    <a:moveTo>
                      <a:pt x="270" y="1048"/>
                    </a:moveTo>
                    <a:lnTo>
                      <a:pt x="271" y="1053"/>
                    </a:lnTo>
                    <a:lnTo>
                      <a:pt x="275" y="1052"/>
                    </a:lnTo>
                    <a:lnTo>
                      <a:pt x="275" y="1047"/>
                    </a:lnTo>
                    <a:lnTo>
                      <a:pt x="270" y="1048"/>
                    </a:lnTo>
                    <a:close/>
                    <a:moveTo>
                      <a:pt x="271" y="1067"/>
                    </a:moveTo>
                    <a:lnTo>
                      <a:pt x="271" y="1072"/>
                    </a:lnTo>
                    <a:lnTo>
                      <a:pt x="276" y="1071"/>
                    </a:lnTo>
                    <a:lnTo>
                      <a:pt x="276" y="1067"/>
                    </a:lnTo>
                    <a:lnTo>
                      <a:pt x="271" y="1067"/>
                    </a:lnTo>
                    <a:close/>
                    <a:moveTo>
                      <a:pt x="272" y="1086"/>
                    </a:moveTo>
                    <a:lnTo>
                      <a:pt x="272" y="1091"/>
                    </a:lnTo>
                    <a:lnTo>
                      <a:pt x="277" y="1091"/>
                    </a:lnTo>
                    <a:lnTo>
                      <a:pt x="277" y="1086"/>
                    </a:lnTo>
                    <a:lnTo>
                      <a:pt x="272" y="1086"/>
                    </a:lnTo>
                    <a:close/>
                    <a:moveTo>
                      <a:pt x="273" y="1105"/>
                    </a:moveTo>
                    <a:lnTo>
                      <a:pt x="273" y="1110"/>
                    </a:lnTo>
                    <a:lnTo>
                      <a:pt x="278" y="1110"/>
                    </a:lnTo>
                    <a:lnTo>
                      <a:pt x="277" y="1105"/>
                    </a:lnTo>
                    <a:lnTo>
                      <a:pt x="273" y="1105"/>
                    </a:lnTo>
                    <a:close/>
                    <a:moveTo>
                      <a:pt x="274" y="1125"/>
                    </a:moveTo>
                    <a:lnTo>
                      <a:pt x="274" y="1129"/>
                    </a:lnTo>
                    <a:lnTo>
                      <a:pt x="279" y="1129"/>
                    </a:lnTo>
                    <a:lnTo>
                      <a:pt x="278" y="1124"/>
                    </a:lnTo>
                    <a:lnTo>
                      <a:pt x="274" y="1125"/>
                    </a:lnTo>
                    <a:close/>
                    <a:moveTo>
                      <a:pt x="274" y="1144"/>
                    </a:moveTo>
                    <a:lnTo>
                      <a:pt x="275" y="1149"/>
                    </a:lnTo>
                    <a:lnTo>
                      <a:pt x="280" y="1148"/>
                    </a:lnTo>
                    <a:lnTo>
                      <a:pt x="279" y="1143"/>
                    </a:lnTo>
                    <a:lnTo>
                      <a:pt x="274" y="1144"/>
                    </a:lnTo>
                    <a:close/>
                    <a:moveTo>
                      <a:pt x="275" y="1163"/>
                    </a:moveTo>
                    <a:lnTo>
                      <a:pt x="276" y="1168"/>
                    </a:lnTo>
                    <a:lnTo>
                      <a:pt x="280" y="1167"/>
                    </a:lnTo>
                    <a:lnTo>
                      <a:pt x="280" y="1163"/>
                    </a:lnTo>
                    <a:lnTo>
                      <a:pt x="275" y="1163"/>
                    </a:lnTo>
                    <a:close/>
                    <a:moveTo>
                      <a:pt x="276" y="1182"/>
                    </a:moveTo>
                    <a:lnTo>
                      <a:pt x="276" y="1187"/>
                    </a:lnTo>
                    <a:lnTo>
                      <a:pt x="281" y="1187"/>
                    </a:lnTo>
                    <a:lnTo>
                      <a:pt x="281" y="1182"/>
                    </a:lnTo>
                    <a:lnTo>
                      <a:pt x="276" y="1182"/>
                    </a:lnTo>
                    <a:close/>
                    <a:moveTo>
                      <a:pt x="282" y="1201"/>
                    </a:moveTo>
                    <a:lnTo>
                      <a:pt x="283" y="1196"/>
                    </a:lnTo>
                    <a:lnTo>
                      <a:pt x="278" y="1195"/>
                    </a:lnTo>
                    <a:lnTo>
                      <a:pt x="277" y="1200"/>
                    </a:lnTo>
                    <a:lnTo>
                      <a:pt x="282" y="1201"/>
                    </a:lnTo>
                    <a:close/>
                    <a:moveTo>
                      <a:pt x="286" y="1182"/>
                    </a:moveTo>
                    <a:lnTo>
                      <a:pt x="287" y="1177"/>
                    </a:lnTo>
                    <a:lnTo>
                      <a:pt x="283" y="1176"/>
                    </a:lnTo>
                    <a:lnTo>
                      <a:pt x="281" y="1181"/>
                    </a:lnTo>
                    <a:lnTo>
                      <a:pt x="286" y="1182"/>
                    </a:lnTo>
                    <a:close/>
                    <a:moveTo>
                      <a:pt x="290" y="1163"/>
                    </a:moveTo>
                    <a:lnTo>
                      <a:pt x="291" y="1158"/>
                    </a:lnTo>
                    <a:lnTo>
                      <a:pt x="287" y="1158"/>
                    </a:lnTo>
                    <a:lnTo>
                      <a:pt x="286" y="1162"/>
                    </a:lnTo>
                    <a:lnTo>
                      <a:pt x="290" y="1163"/>
                    </a:lnTo>
                    <a:close/>
                    <a:moveTo>
                      <a:pt x="295" y="1144"/>
                    </a:moveTo>
                    <a:lnTo>
                      <a:pt x="295" y="1140"/>
                    </a:lnTo>
                    <a:lnTo>
                      <a:pt x="291" y="1139"/>
                    </a:lnTo>
                    <a:lnTo>
                      <a:pt x="290" y="1143"/>
                    </a:lnTo>
                    <a:lnTo>
                      <a:pt x="295" y="1144"/>
                    </a:lnTo>
                    <a:close/>
                    <a:moveTo>
                      <a:pt x="299" y="1126"/>
                    </a:moveTo>
                    <a:lnTo>
                      <a:pt x="300" y="1121"/>
                    </a:lnTo>
                    <a:lnTo>
                      <a:pt x="295" y="1120"/>
                    </a:lnTo>
                    <a:lnTo>
                      <a:pt x="294" y="1125"/>
                    </a:lnTo>
                    <a:lnTo>
                      <a:pt x="299" y="1126"/>
                    </a:lnTo>
                    <a:close/>
                    <a:moveTo>
                      <a:pt x="303" y="1107"/>
                    </a:moveTo>
                    <a:lnTo>
                      <a:pt x="304" y="1102"/>
                    </a:lnTo>
                    <a:lnTo>
                      <a:pt x="299" y="1101"/>
                    </a:lnTo>
                    <a:lnTo>
                      <a:pt x="298" y="1106"/>
                    </a:lnTo>
                    <a:lnTo>
                      <a:pt x="303" y="1107"/>
                    </a:lnTo>
                    <a:close/>
                    <a:moveTo>
                      <a:pt x="307" y="1088"/>
                    </a:moveTo>
                    <a:lnTo>
                      <a:pt x="308" y="1084"/>
                    </a:lnTo>
                    <a:lnTo>
                      <a:pt x="304" y="1083"/>
                    </a:lnTo>
                    <a:lnTo>
                      <a:pt x="302" y="1087"/>
                    </a:lnTo>
                    <a:lnTo>
                      <a:pt x="307" y="1088"/>
                    </a:lnTo>
                    <a:close/>
                    <a:moveTo>
                      <a:pt x="311" y="1069"/>
                    </a:moveTo>
                    <a:lnTo>
                      <a:pt x="311" y="1065"/>
                    </a:lnTo>
                    <a:lnTo>
                      <a:pt x="307" y="1064"/>
                    </a:lnTo>
                    <a:lnTo>
                      <a:pt x="306" y="1069"/>
                    </a:lnTo>
                    <a:lnTo>
                      <a:pt x="311" y="1069"/>
                    </a:lnTo>
                    <a:close/>
                    <a:moveTo>
                      <a:pt x="313" y="1050"/>
                    </a:moveTo>
                    <a:lnTo>
                      <a:pt x="314" y="1045"/>
                    </a:lnTo>
                    <a:lnTo>
                      <a:pt x="309" y="1045"/>
                    </a:lnTo>
                    <a:lnTo>
                      <a:pt x="309" y="1050"/>
                    </a:lnTo>
                    <a:lnTo>
                      <a:pt x="313" y="1050"/>
                    </a:lnTo>
                    <a:close/>
                    <a:moveTo>
                      <a:pt x="316" y="1031"/>
                    </a:moveTo>
                    <a:lnTo>
                      <a:pt x="317" y="1026"/>
                    </a:lnTo>
                    <a:lnTo>
                      <a:pt x="312" y="1026"/>
                    </a:lnTo>
                    <a:lnTo>
                      <a:pt x="311" y="1031"/>
                    </a:lnTo>
                    <a:lnTo>
                      <a:pt x="316" y="1031"/>
                    </a:lnTo>
                    <a:close/>
                    <a:moveTo>
                      <a:pt x="319" y="1012"/>
                    </a:moveTo>
                    <a:lnTo>
                      <a:pt x="319" y="1008"/>
                    </a:lnTo>
                    <a:lnTo>
                      <a:pt x="314" y="1007"/>
                    </a:lnTo>
                    <a:lnTo>
                      <a:pt x="314" y="1011"/>
                    </a:lnTo>
                    <a:lnTo>
                      <a:pt x="319" y="1012"/>
                    </a:lnTo>
                    <a:close/>
                    <a:moveTo>
                      <a:pt x="321" y="993"/>
                    </a:moveTo>
                    <a:lnTo>
                      <a:pt x="322" y="988"/>
                    </a:lnTo>
                    <a:lnTo>
                      <a:pt x="317" y="988"/>
                    </a:lnTo>
                    <a:lnTo>
                      <a:pt x="316" y="993"/>
                    </a:lnTo>
                    <a:lnTo>
                      <a:pt x="321" y="993"/>
                    </a:lnTo>
                    <a:close/>
                    <a:moveTo>
                      <a:pt x="324" y="974"/>
                    </a:moveTo>
                    <a:lnTo>
                      <a:pt x="325" y="969"/>
                    </a:lnTo>
                    <a:lnTo>
                      <a:pt x="320" y="969"/>
                    </a:lnTo>
                    <a:lnTo>
                      <a:pt x="319" y="973"/>
                    </a:lnTo>
                    <a:lnTo>
                      <a:pt x="324" y="974"/>
                    </a:lnTo>
                    <a:close/>
                    <a:moveTo>
                      <a:pt x="326" y="955"/>
                    </a:moveTo>
                    <a:lnTo>
                      <a:pt x="327" y="950"/>
                    </a:lnTo>
                    <a:lnTo>
                      <a:pt x="322" y="950"/>
                    </a:lnTo>
                    <a:lnTo>
                      <a:pt x="322" y="954"/>
                    </a:lnTo>
                    <a:lnTo>
                      <a:pt x="326" y="955"/>
                    </a:lnTo>
                    <a:close/>
                    <a:moveTo>
                      <a:pt x="329" y="936"/>
                    </a:moveTo>
                    <a:lnTo>
                      <a:pt x="330" y="931"/>
                    </a:lnTo>
                    <a:lnTo>
                      <a:pt x="325" y="931"/>
                    </a:lnTo>
                    <a:lnTo>
                      <a:pt x="324" y="936"/>
                    </a:lnTo>
                    <a:lnTo>
                      <a:pt x="329" y="936"/>
                    </a:lnTo>
                    <a:close/>
                    <a:moveTo>
                      <a:pt x="332" y="917"/>
                    </a:moveTo>
                    <a:lnTo>
                      <a:pt x="332" y="912"/>
                    </a:lnTo>
                    <a:lnTo>
                      <a:pt x="328" y="912"/>
                    </a:lnTo>
                    <a:lnTo>
                      <a:pt x="327" y="916"/>
                    </a:lnTo>
                    <a:lnTo>
                      <a:pt x="332" y="917"/>
                    </a:lnTo>
                    <a:close/>
                    <a:moveTo>
                      <a:pt x="334" y="898"/>
                    </a:moveTo>
                    <a:lnTo>
                      <a:pt x="335" y="893"/>
                    </a:lnTo>
                    <a:lnTo>
                      <a:pt x="330" y="893"/>
                    </a:lnTo>
                    <a:lnTo>
                      <a:pt x="330" y="897"/>
                    </a:lnTo>
                    <a:lnTo>
                      <a:pt x="334" y="898"/>
                    </a:lnTo>
                    <a:close/>
                    <a:moveTo>
                      <a:pt x="337" y="879"/>
                    </a:moveTo>
                    <a:lnTo>
                      <a:pt x="337" y="874"/>
                    </a:lnTo>
                    <a:lnTo>
                      <a:pt x="333" y="874"/>
                    </a:lnTo>
                    <a:lnTo>
                      <a:pt x="332" y="878"/>
                    </a:lnTo>
                    <a:lnTo>
                      <a:pt x="337" y="879"/>
                    </a:lnTo>
                    <a:close/>
                    <a:moveTo>
                      <a:pt x="338" y="860"/>
                    </a:moveTo>
                    <a:lnTo>
                      <a:pt x="339" y="855"/>
                    </a:lnTo>
                    <a:lnTo>
                      <a:pt x="334" y="855"/>
                    </a:lnTo>
                    <a:lnTo>
                      <a:pt x="334" y="859"/>
                    </a:lnTo>
                    <a:lnTo>
                      <a:pt x="338" y="860"/>
                    </a:lnTo>
                    <a:close/>
                    <a:moveTo>
                      <a:pt x="339" y="840"/>
                    </a:moveTo>
                    <a:lnTo>
                      <a:pt x="340" y="836"/>
                    </a:lnTo>
                    <a:lnTo>
                      <a:pt x="335" y="836"/>
                    </a:lnTo>
                    <a:lnTo>
                      <a:pt x="334" y="840"/>
                    </a:lnTo>
                    <a:lnTo>
                      <a:pt x="339" y="840"/>
                    </a:lnTo>
                    <a:close/>
                    <a:moveTo>
                      <a:pt x="340" y="821"/>
                    </a:moveTo>
                    <a:lnTo>
                      <a:pt x="340" y="816"/>
                    </a:lnTo>
                    <a:lnTo>
                      <a:pt x="336" y="816"/>
                    </a:lnTo>
                    <a:lnTo>
                      <a:pt x="335" y="821"/>
                    </a:lnTo>
                    <a:lnTo>
                      <a:pt x="340" y="821"/>
                    </a:lnTo>
                    <a:close/>
                    <a:moveTo>
                      <a:pt x="341" y="802"/>
                    </a:moveTo>
                    <a:lnTo>
                      <a:pt x="341" y="797"/>
                    </a:lnTo>
                    <a:lnTo>
                      <a:pt x="337" y="797"/>
                    </a:lnTo>
                    <a:lnTo>
                      <a:pt x="336" y="802"/>
                    </a:lnTo>
                    <a:lnTo>
                      <a:pt x="341" y="802"/>
                    </a:lnTo>
                    <a:close/>
                    <a:moveTo>
                      <a:pt x="342" y="783"/>
                    </a:moveTo>
                    <a:lnTo>
                      <a:pt x="342" y="778"/>
                    </a:lnTo>
                    <a:lnTo>
                      <a:pt x="337" y="778"/>
                    </a:lnTo>
                    <a:lnTo>
                      <a:pt x="337" y="783"/>
                    </a:lnTo>
                    <a:lnTo>
                      <a:pt x="342" y="783"/>
                    </a:lnTo>
                    <a:close/>
                    <a:moveTo>
                      <a:pt x="343" y="764"/>
                    </a:moveTo>
                    <a:lnTo>
                      <a:pt x="343" y="759"/>
                    </a:lnTo>
                    <a:lnTo>
                      <a:pt x="338" y="759"/>
                    </a:lnTo>
                    <a:lnTo>
                      <a:pt x="338" y="764"/>
                    </a:lnTo>
                    <a:lnTo>
                      <a:pt x="343" y="764"/>
                    </a:lnTo>
                    <a:close/>
                    <a:moveTo>
                      <a:pt x="344" y="745"/>
                    </a:moveTo>
                    <a:lnTo>
                      <a:pt x="344" y="740"/>
                    </a:lnTo>
                    <a:lnTo>
                      <a:pt x="339" y="740"/>
                    </a:lnTo>
                    <a:lnTo>
                      <a:pt x="339" y="744"/>
                    </a:lnTo>
                    <a:lnTo>
                      <a:pt x="344" y="745"/>
                    </a:lnTo>
                    <a:close/>
                    <a:moveTo>
                      <a:pt x="345" y="726"/>
                    </a:moveTo>
                    <a:lnTo>
                      <a:pt x="345" y="721"/>
                    </a:lnTo>
                    <a:lnTo>
                      <a:pt x="340" y="720"/>
                    </a:lnTo>
                    <a:lnTo>
                      <a:pt x="340" y="725"/>
                    </a:lnTo>
                    <a:lnTo>
                      <a:pt x="345" y="726"/>
                    </a:lnTo>
                    <a:close/>
                    <a:moveTo>
                      <a:pt x="346" y="706"/>
                    </a:moveTo>
                    <a:lnTo>
                      <a:pt x="346" y="702"/>
                    </a:lnTo>
                    <a:lnTo>
                      <a:pt x="341" y="701"/>
                    </a:lnTo>
                    <a:lnTo>
                      <a:pt x="341" y="706"/>
                    </a:lnTo>
                    <a:lnTo>
                      <a:pt x="346" y="706"/>
                    </a:lnTo>
                    <a:close/>
                    <a:moveTo>
                      <a:pt x="346" y="687"/>
                    </a:moveTo>
                    <a:lnTo>
                      <a:pt x="347" y="682"/>
                    </a:lnTo>
                    <a:lnTo>
                      <a:pt x="342" y="682"/>
                    </a:lnTo>
                    <a:lnTo>
                      <a:pt x="342" y="687"/>
                    </a:lnTo>
                    <a:lnTo>
                      <a:pt x="346" y="687"/>
                    </a:lnTo>
                    <a:close/>
                    <a:moveTo>
                      <a:pt x="347" y="668"/>
                    </a:moveTo>
                    <a:lnTo>
                      <a:pt x="348" y="663"/>
                    </a:lnTo>
                    <a:lnTo>
                      <a:pt x="343" y="663"/>
                    </a:lnTo>
                    <a:lnTo>
                      <a:pt x="343" y="668"/>
                    </a:lnTo>
                    <a:lnTo>
                      <a:pt x="347" y="668"/>
                    </a:lnTo>
                    <a:close/>
                    <a:moveTo>
                      <a:pt x="348" y="649"/>
                    </a:moveTo>
                    <a:lnTo>
                      <a:pt x="349" y="644"/>
                    </a:lnTo>
                    <a:lnTo>
                      <a:pt x="344" y="644"/>
                    </a:lnTo>
                    <a:lnTo>
                      <a:pt x="343" y="648"/>
                    </a:lnTo>
                    <a:lnTo>
                      <a:pt x="348" y="649"/>
                    </a:lnTo>
                    <a:close/>
                    <a:moveTo>
                      <a:pt x="349" y="630"/>
                    </a:moveTo>
                    <a:lnTo>
                      <a:pt x="349" y="625"/>
                    </a:lnTo>
                    <a:lnTo>
                      <a:pt x="345" y="624"/>
                    </a:lnTo>
                    <a:lnTo>
                      <a:pt x="344" y="629"/>
                    </a:lnTo>
                    <a:lnTo>
                      <a:pt x="349" y="630"/>
                    </a:lnTo>
                    <a:close/>
                    <a:moveTo>
                      <a:pt x="350" y="610"/>
                    </a:moveTo>
                    <a:lnTo>
                      <a:pt x="350" y="606"/>
                    </a:lnTo>
                    <a:lnTo>
                      <a:pt x="346" y="605"/>
                    </a:lnTo>
                    <a:lnTo>
                      <a:pt x="345" y="610"/>
                    </a:lnTo>
                    <a:lnTo>
                      <a:pt x="350" y="610"/>
                    </a:lnTo>
                    <a:close/>
                    <a:moveTo>
                      <a:pt x="351" y="591"/>
                    </a:moveTo>
                    <a:lnTo>
                      <a:pt x="351" y="586"/>
                    </a:lnTo>
                    <a:lnTo>
                      <a:pt x="346" y="586"/>
                    </a:lnTo>
                    <a:lnTo>
                      <a:pt x="346" y="591"/>
                    </a:lnTo>
                    <a:lnTo>
                      <a:pt x="351" y="591"/>
                    </a:lnTo>
                    <a:close/>
                    <a:moveTo>
                      <a:pt x="352" y="572"/>
                    </a:moveTo>
                    <a:lnTo>
                      <a:pt x="352" y="567"/>
                    </a:lnTo>
                    <a:lnTo>
                      <a:pt x="347" y="567"/>
                    </a:lnTo>
                    <a:lnTo>
                      <a:pt x="347" y="572"/>
                    </a:lnTo>
                    <a:lnTo>
                      <a:pt x="352" y="572"/>
                    </a:lnTo>
                    <a:close/>
                    <a:moveTo>
                      <a:pt x="353" y="553"/>
                    </a:moveTo>
                    <a:lnTo>
                      <a:pt x="353" y="548"/>
                    </a:lnTo>
                    <a:lnTo>
                      <a:pt x="348" y="548"/>
                    </a:lnTo>
                    <a:lnTo>
                      <a:pt x="348" y="553"/>
                    </a:lnTo>
                    <a:lnTo>
                      <a:pt x="353" y="553"/>
                    </a:lnTo>
                    <a:close/>
                    <a:moveTo>
                      <a:pt x="354" y="534"/>
                    </a:moveTo>
                    <a:lnTo>
                      <a:pt x="354" y="529"/>
                    </a:lnTo>
                    <a:lnTo>
                      <a:pt x="349" y="529"/>
                    </a:lnTo>
                    <a:lnTo>
                      <a:pt x="349" y="534"/>
                    </a:lnTo>
                    <a:lnTo>
                      <a:pt x="354" y="534"/>
                    </a:lnTo>
                    <a:close/>
                    <a:moveTo>
                      <a:pt x="355" y="514"/>
                    </a:moveTo>
                    <a:lnTo>
                      <a:pt x="355" y="510"/>
                    </a:lnTo>
                    <a:lnTo>
                      <a:pt x="350" y="510"/>
                    </a:lnTo>
                    <a:lnTo>
                      <a:pt x="350" y="514"/>
                    </a:lnTo>
                    <a:lnTo>
                      <a:pt x="355" y="514"/>
                    </a:lnTo>
                    <a:close/>
                    <a:moveTo>
                      <a:pt x="355" y="495"/>
                    </a:moveTo>
                    <a:lnTo>
                      <a:pt x="356" y="491"/>
                    </a:lnTo>
                    <a:lnTo>
                      <a:pt x="351" y="490"/>
                    </a:lnTo>
                    <a:lnTo>
                      <a:pt x="351" y="495"/>
                    </a:lnTo>
                    <a:lnTo>
                      <a:pt x="355" y="495"/>
                    </a:lnTo>
                    <a:close/>
                    <a:moveTo>
                      <a:pt x="356" y="476"/>
                    </a:moveTo>
                    <a:lnTo>
                      <a:pt x="357" y="471"/>
                    </a:lnTo>
                    <a:lnTo>
                      <a:pt x="352" y="471"/>
                    </a:lnTo>
                    <a:lnTo>
                      <a:pt x="352" y="476"/>
                    </a:lnTo>
                    <a:lnTo>
                      <a:pt x="356" y="476"/>
                    </a:lnTo>
                    <a:close/>
                    <a:moveTo>
                      <a:pt x="357" y="457"/>
                    </a:moveTo>
                    <a:lnTo>
                      <a:pt x="358" y="452"/>
                    </a:lnTo>
                    <a:lnTo>
                      <a:pt x="353" y="452"/>
                    </a:lnTo>
                    <a:lnTo>
                      <a:pt x="352" y="457"/>
                    </a:lnTo>
                    <a:lnTo>
                      <a:pt x="357" y="457"/>
                    </a:lnTo>
                    <a:close/>
                    <a:moveTo>
                      <a:pt x="358" y="438"/>
                    </a:moveTo>
                    <a:lnTo>
                      <a:pt x="358" y="433"/>
                    </a:lnTo>
                    <a:lnTo>
                      <a:pt x="354" y="433"/>
                    </a:lnTo>
                    <a:lnTo>
                      <a:pt x="353" y="438"/>
                    </a:lnTo>
                    <a:lnTo>
                      <a:pt x="358" y="438"/>
                    </a:lnTo>
                    <a:close/>
                    <a:moveTo>
                      <a:pt x="359" y="419"/>
                    </a:moveTo>
                    <a:lnTo>
                      <a:pt x="359" y="414"/>
                    </a:lnTo>
                    <a:lnTo>
                      <a:pt x="355" y="414"/>
                    </a:lnTo>
                    <a:lnTo>
                      <a:pt x="354" y="418"/>
                    </a:lnTo>
                    <a:lnTo>
                      <a:pt x="359" y="419"/>
                    </a:lnTo>
                    <a:close/>
                    <a:moveTo>
                      <a:pt x="360" y="399"/>
                    </a:moveTo>
                    <a:lnTo>
                      <a:pt x="360" y="395"/>
                    </a:lnTo>
                    <a:lnTo>
                      <a:pt x="355" y="394"/>
                    </a:lnTo>
                    <a:lnTo>
                      <a:pt x="355" y="399"/>
                    </a:lnTo>
                    <a:lnTo>
                      <a:pt x="360" y="399"/>
                    </a:lnTo>
                    <a:close/>
                    <a:moveTo>
                      <a:pt x="361" y="380"/>
                    </a:moveTo>
                    <a:lnTo>
                      <a:pt x="361" y="375"/>
                    </a:lnTo>
                    <a:lnTo>
                      <a:pt x="356" y="375"/>
                    </a:lnTo>
                    <a:lnTo>
                      <a:pt x="356" y="380"/>
                    </a:lnTo>
                    <a:lnTo>
                      <a:pt x="361" y="380"/>
                    </a:lnTo>
                    <a:close/>
                    <a:moveTo>
                      <a:pt x="362" y="361"/>
                    </a:moveTo>
                    <a:lnTo>
                      <a:pt x="362" y="356"/>
                    </a:lnTo>
                    <a:lnTo>
                      <a:pt x="357" y="356"/>
                    </a:lnTo>
                    <a:lnTo>
                      <a:pt x="357" y="361"/>
                    </a:lnTo>
                    <a:lnTo>
                      <a:pt x="362" y="361"/>
                    </a:lnTo>
                    <a:close/>
                    <a:moveTo>
                      <a:pt x="363" y="342"/>
                    </a:moveTo>
                    <a:lnTo>
                      <a:pt x="363" y="337"/>
                    </a:lnTo>
                    <a:lnTo>
                      <a:pt x="358" y="337"/>
                    </a:lnTo>
                    <a:lnTo>
                      <a:pt x="358" y="342"/>
                    </a:lnTo>
                    <a:lnTo>
                      <a:pt x="363" y="342"/>
                    </a:lnTo>
                    <a:close/>
                    <a:moveTo>
                      <a:pt x="364" y="323"/>
                    </a:moveTo>
                    <a:lnTo>
                      <a:pt x="364" y="318"/>
                    </a:lnTo>
                    <a:lnTo>
                      <a:pt x="359" y="318"/>
                    </a:lnTo>
                    <a:lnTo>
                      <a:pt x="359" y="322"/>
                    </a:lnTo>
                    <a:lnTo>
                      <a:pt x="364" y="323"/>
                    </a:lnTo>
                    <a:close/>
                    <a:moveTo>
                      <a:pt x="364" y="303"/>
                    </a:moveTo>
                    <a:lnTo>
                      <a:pt x="365" y="299"/>
                    </a:lnTo>
                    <a:lnTo>
                      <a:pt x="360" y="299"/>
                    </a:lnTo>
                    <a:lnTo>
                      <a:pt x="360" y="303"/>
                    </a:lnTo>
                    <a:lnTo>
                      <a:pt x="364" y="303"/>
                    </a:lnTo>
                    <a:close/>
                    <a:moveTo>
                      <a:pt x="365" y="284"/>
                    </a:moveTo>
                    <a:lnTo>
                      <a:pt x="366" y="279"/>
                    </a:lnTo>
                    <a:lnTo>
                      <a:pt x="361" y="279"/>
                    </a:lnTo>
                    <a:lnTo>
                      <a:pt x="361" y="284"/>
                    </a:lnTo>
                    <a:lnTo>
                      <a:pt x="365" y="284"/>
                    </a:lnTo>
                    <a:close/>
                    <a:moveTo>
                      <a:pt x="362" y="291"/>
                    </a:moveTo>
                    <a:lnTo>
                      <a:pt x="363" y="296"/>
                    </a:lnTo>
                    <a:lnTo>
                      <a:pt x="368" y="296"/>
                    </a:lnTo>
                    <a:lnTo>
                      <a:pt x="367" y="291"/>
                    </a:lnTo>
                    <a:lnTo>
                      <a:pt x="362" y="291"/>
                    </a:lnTo>
                    <a:close/>
                    <a:moveTo>
                      <a:pt x="364" y="311"/>
                    </a:moveTo>
                    <a:lnTo>
                      <a:pt x="365" y="315"/>
                    </a:lnTo>
                    <a:lnTo>
                      <a:pt x="370" y="315"/>
                    </a:lnTo>
                    <a:lnTo>
                      <a:pt x="369" y="310"/>
                    </a:lnTo>
                    <a:lnTo>
                      <a:pt x="364" y="311"/>
                    </a:lnTo>
                    <a:close/>
                    <a:moveTo>
                      <a:pt x="367" y="330"/>
                    </a:moveTo>
                    <a:lnTo>
                      <a:pt x="367" y="334"/>
                    </a:lnTo>
                    <a:lnTo>
                      <a:pt x="372" y="334"/>
                    </a:lnTo>
                    <a:lnTo>
                      <a:pt x="371" y="329"/>
                    </a:lnTo>
                    <a:lnTo>
                      <a:pt x="367" y="330"/>
                    </a:lnTo>
                    <a:close/>
                    <a:moveTo>
                      <a:pt x="369" y="349"/>
                    </a:moveTo>
                    <a:lnTo>
                      <a:pt x="369" y="354"/>
                    </a:lnTo>
                    <a:lnTo>
                      <a:pt x="374" y="353"/>
                    </a:lnTo>
                    <a:lnTo>
                      <a:pt x="373" y="348"/>
                    </a:lnTo>
                    <a:lnTo>
                      <a:pt x="369" y="349"/>
                    </a:lnTo>
                    <a:close/>
                    <a:moveTo>
                      <a:pt x="371" y="368"/>
                    </a:moveTo>
                    <a:lnTo>
                      <a:pt x="371" y="373"/>
                    </a:lnTo>
                    <a:lnTo>
                      <a:pt x="376" y="372"/>
                    </a:lnTo>
                    <a:lnTo>
                      <a:pt x="375" y="367"/>
                    </a:lnTo>
                    <a:lnTo>
                      <a:pt x="371" y="368"/>
                    </a:lnTo>
                    <a:close/>
                    <a:moveTo>
                      <a:pt x="373" y="387"/>
                    </a:moveTo>
                    <a:lnTo>
                      <a:pt x="373" y="392"/>
                    </a:lnTo>
                    <a:lnTo>
                      <a:pt x="378" y="391"/>
                    </a:lnTo>
                    <a:lnTo>
                      <a:pt x="377" y="387"/>
                    </a:lnTo>
                    <a:lnTo>
                      <a:pt x="373" y="387"/>
                    </a:lnTo>
                    <a:close/>
                    <a:moveTo>
                      <a:pt x="375" y="406"/>
                    </a:moveTo>
                    <a:lnTo>
                      <a:pt x="375" y="411"/>
                    </a:lnTo>
                    <a:lnTo>
                      <a:pt x="380" y="410"/>
                    </a:lnTo>
                    <a:lnTo>
                      <a:pt x="379" y="405"/>
                    </a:lnTo>
                    <a:lnTo>
                      <a:pt x="375" y="406"/>
                    </a:lnTo>
                    <a:close/>
                    <a:moveTo>
                      <a:pt x="377" y="425"/>
                    </a:moveTo>
                    <a:lnTo>
                      <a:pt x="377" y="430"/>
                    </a:lnTo>
                    <a:lnTo>
                      <a:pt x="382" y="429"/>
                    </a:lnTo>
                    <a:lnTo>
                      <a:pt x="382" y="425"/>
                    </a:lnTo>
                    <a:lnTo>
                      <a:pt x="377" y="425"/>
                    </a:lnTo>
                    <a:close/>
                    <a:moveTo>
                      <a:pt x="379" y="444"/>
                    </a:moveTo>
                    <a:lnTo>
                      <a:pt x="379" y="449"/>
                    </a:lnTo>
                    <a:lnTo>
                      <a:pt x="384" y="448"/>
                    </a:lnTo>
                    <a:lnTo>
                      <a:pt x="384" y="444"/>
                    </a:lnTo>
                    <a:lnTo>
                      <a:pt x="379" y="444"/>
                    </a:lnTo>
                    <a:close/>
                    <a:moveTo>
                      <a:pt x="381" y="463"/>
                    </a:moveTo>
                    <a:lnTo>
                      <a:pt x="382" y="468"/>
                    </a:lnTo>
                    <a:lnTo>
                      <a:pt x="386" y="468"/>
                    </a:lnTo>
                    <a:lnTo>
                      <a:pt x="386" y="463"/>
                    </a:lnTo>
                    <a:lnTo>
                      <a:pt x="381" y="463"/>
                    </a:lnTo>
                    <a:close/>
                    <a:moveTo>
                      <a:pt x="383" y="483"/>
                    </a:moveTo>
                    <a:lnTo>
                      <a:pt x="383" y="487"/>
                    </a:lnTo>
                    <a:lnTo>
                      <a:pt x="388" y="487"/>
                    </a:lnTo>
                    <a:lnTo>
                      <a:pt x="388" y="482"/>
                    </a:lnTo>
                    <a:lnTo>
                      <a:pt x="383" y="483"/>
                    </a:lnTo>
                    <a:close/>
                    <a:moveTo>
                      <a:pt x="385" y="501"/>
                    </a:moveTo>
                    <a:lnTo>
                      <a:pt x="385" y="506"/>
                    </a:lnTo>
                    <a:lnTo>
                      <a:pt x="390" y="506"/>
                    </a:lnTo>
                    <a:lnTo>
                      <a:pt x="390" y="501"/>
                    </a:lnTo>
                    <a:lnTo>
                      <a:pt x="385" y="501"/>
                    </a:lnTo>
                    <a:close/>
                    <a:moveTo>
                      <a:pt x="387" y="521"/>
                    </a:moveTo>
                    <a:lnTo>
                      <a:pt x="388" y="525"/>
                    </a:lnTo>
                    <a:lnTo>
                      <a:pt x="392" y="525"/>
                    </a:lnTo>
                    <a:lnTo>
                      <a:pt x="392" y="520"/>
                    </a:lnTo>
                    <a:lnTo>
                      <a:pt x="387" y="521"/>
                    </a:lnTo>
                    <a:close/>
                    <a:moveTo>
                      <a:pt x="389" y="540"/>
                    </a:moveTo>
                    <a:lnTo>
                      <a:pt x="389" y="544"/>
                    </a:lnTo>
                    <a:lnTo>
                      <a:pt x="394" y="544"/>
                    </a:lnTo>
                    <a:lnTo>
                      <a:pt x="394" y="539"/>
                    </a:lnTo>
                    <a:lnTo>
                      <a:pt x="389" y="540"/>
                    </a:lnTo>
                    <a:close/>
                    <a:moveTo>
                      <a:pt x="390" y="559"/>
                    </a:moveTo>
                    <a:lnTo>
                      <a:pt x="390" y="564"/>
                    </a:lnTo>
                    <a:lnTo>
                      <a:pt x="395" y="563"/>
                    </a:lnTo>
                    <a:lnTo>
                      <a:pt x="395" y="558"/>
                    </a:lnTo>
                    <a:lnTo>
                      <a:pt x="390" y="559"/>
                    </a:lnTo>
                    <a:close/>
                    <a:moveTo>
                      <a:pt x="391" y="578"/>
                    </a:moveTo>
                    <a:lnTo>
                      <a:pt x="391" y="583"/>
                    </a:lnTo>
                    <a:lnTo>
                      <a:pt x="396" y="582"/>
                    </a:lnTo>
                    <a:lnTo>
                      <a:pt x="396" y="578"/>
                    </a:lnTo>
                    <a:lnTo>
                      <a:pt x="391" y="578"/>
                    </a:lnTo>
                    <a:close/>
                    <a:moveTo>
                      <a:pt x="391" y="597"/>
                    </a:moveTo>
                    <a:lnTo>
                      <a:pt x="392" y="602"/>
                    </a:lnTo>
                    <a:lnTo>
                      <a:pt x="397" y="602"/>
                    </a:lnTo>
                    <a:lnTo>
                      <a:pt x="396" y="597"/>
                    </a:lnTo>
                    <a:lnTo>
                      <a:pt x="391" y="597"/>
                    </a:lnTo>
                    <a:close/>
                    <a:moveTo>
                      <a:pt x="392" y="616"/>
                    </a:moveTo>
                    <a:lnTo>
                      <a:pt x="393" y="621"/>
                    </a:lnTo>
                    <a:lnTo>
                      <a:pt x="397" y="621"/>
                    </a:lnTo>
                    <a:lnTo>
                      <a:pt x="397" y="616"/>
                    </a:lnTo>
                    <a:lnTo>
                      <a:pt x="392" y="616"/>
                    </a:lnTo>
                    <a:close/>
                    <a:moveTo>
                      <a:pt x="393" y="636"/>
                    </a:moveTo>
                    <a:lnTo>
                      <a:pt x="394" y="640"/>
                    </a:lnTo>
                    <a:lnTo>
                      <a:pt x="398" y="640"/>
                    </a:lnTo>
                    <a:lnTo>
                      <a:pt x="398" y="635"/>
                    </a:lnTo>
                    <a:lnTo>
                      <a:pt x="393" y="636"/>
                    </a:lnTo>
                    <a:close/>
                    <a:moveTo>
                      <a:pt x="394" y="655"/>
                    </a:moveTo>
                    <a:lnTo>
                      <a:pt x="394" y="660"/>
                    </a:lnTo>
                    <a:lnTo>
                      <a:pt x="399" y="659"/>
                    </a:lnTo>
                    <a:lnTo>
                      <a:pt x="399" y="654"/>
                    </a:lnTo>
                    <a:lnTo>
                      <a:pt x="394" y="655"/>
                    </a:lnTo>
                    <a:close/>
                    <a:moveTo>
                      <a:pt x="395" y="674"/>
                    </a:moveTo>
                    <a:lnTo>
                      <a:pt x="395" y="678"/>
                    </a:lnTo>
                    <a:lnTo>
                      <a:pt x="400" y="678"/>
                    </a:lnTo>
                    <a:lnTo>
                      <a:pt x="400" y="674"/>
                    </a:lnTo>
                    <a:lnTo>
                      <a:pt x="395" y="674"/>
                    </a:lnTo>
                    <a:close/>
                    <a:moveTo>
                      <a:pt x="396" y="693"/>
                    </a:moveTo>
                    <a:lnTo>
                      <a:pt x="396" y="698"/>
                    </a:lnTo>
                    <a:lnTo>
                      <a:pt x="401" y="698"/>
                    </a:lnTo>
                    <a:lnTo>
                      <a:pt x="400" y="693"/>
                    </a:lnTo>
                    <a:lnTo>
                      <a:pt x="396" y="693"/>
                    </a:lnTo>
                    <a:close/>
                    <a:moveTo>
                      <a:pt x="397" y="712"/>
                    </a:moveTo>
                    <a:lnTo>
                      <a:pt x="397" y="717"/>
                    </a:lnTo>
                    <a:lnTo>
                      <a:pt x="402" y="717"/>
                    </a:lnTo>
                    <a:lnTo>
                      <a:pt x="401" y="712"/>
                    </a:lnTo>
                    <a:lnTo>
                      <a:pt x="397" y="712"/>
                    </a:lnTo>
                    <a:close/>
                    <a:moveTo>
                      <a:pt x="397" y="731"/>
                    </a:moveTo>
                    <a:lnTo>
                      <a:pt x="398" y="736"/>
                    </a:lnTo>
                    <a:lnTo>
                      <a:pt x="403" y="736"/>
                    </a:lnTo>
                    <a:lnTo>
                      <a:pt x="402" y="731"/>
                    </a:lnTo>
                    <a:lnTo>
                      <a:pt x="397" y="731"/>
                    </a:lnTo>
                    <a:close/>
                    <a:moveTo>
                      <a:pt x="398" y="750"/>
                    </a:moveTo>
                    <a:lnTo>
                      <a:pt x="399" y="755"/>
                    </a:lnTo>
                    <a:lnTo>
                      <a:pt x="403" y="755"/>
                    </a:lnTo>
                    <a:lnTo>
                      <a:pt x="403" y="750"/>
                    </a:lnTo>
                    <a:lnTo>
                      <a:pt x="398" y="750"/>
                    </a:lnTo>
                    <a:close/>
                    <a:moveTo>
                      <a:pt x="399" y="770"/>
                    </a:moveTo>
                    <a:lnTo>
                      <a:pt x="400" y="774"/>
                    </a:lnTo>
                    <a:lnTo>
                      <a:pt x="404" y="774"/>
                    </a:lnTo>
                    <a:lnTo>
                      <a:pt x="404" y="769"/>
                    </a:lnTo>
                    <a:lnTo>
                      <a:pt x="399" y="770"/>
                    </a:lnTo>
                    <a:close/>
                    <a:moveTo>
                      <a:pt x="400" y="789"/>
                    </a:moveTo>
                    <a:lnTo>
                      <a:pt x="400" y="794"/>
                    </a:lnTo>
                    <a:lnTo>
                      <a:pt x="405" y="793"/>
                    </a:lnTo>
                    <a:lnTo>
                      <a:pt x="405" y="789"/>
                    </a:lnTo>
                    <a:lnTo>
                      <a:pt x="400" y="789"/>
                    </a:lnTo>
                    <a:close/>
                    <a:moveTo>
                      <a:pt x="401" y="808"/>
                    </a:moveTo>
                    <a:lnTo>
                      <a:pt x="401" y="813"/>
                    </a:lnTo>
                    <a:lnTo>
                      <a:pt x="406" y="813"/>
                    </a:lnTo>
                    <a:lnTo>
                      <a:pt x="406" y="808"/>
                    </a:lnTo>
                    <a:lnTo>
                      <a:pt x="401" y="808"/>
                    </a:lnTo>
                    <a:close/>
                    <a:moveTo>
                      <a:pt x="402" y="827"/>
                    </a:moveTo>
                    <a:lnTo>
                      <a:pt x="402" y="832"/>
                    </a:lnTo>
                    <a:lnTo>
                      <a:pt x="407" y="832"/>
                    </a:lnTo>
                    <a:lnTo>
                      <a:pt x="406" y="827"/>
                    </a:lnTo>
                    <a:lnTo>
                      <a:pt x="402" y="827"/>
                    </a:lnTo>
                    <a:close/>
                    <a:moveTo>
                      <a:pt x="403" y="846"/>
                    </a:moveTo>
                    <a:lnTo>
                      <a:pt x="403" y="851"/>
                    </a:lnTo>
                    <a:lnTo>
                      <a:pt x="408" y="851"/>
                    </a:lnTo>
                    <a:lnTo>
                      <a:pt x="407" y="846"/>
                    </a:lnTo>
                    <a:lnTo>
                      <a:pt x="403" y="846"/>
                    </a:lnTo>
                    <a:close/>
                    <a:moveTo>
                      <a:pt x="403" y="866"/>
                    </a:moveTo>
                    <a:lnTo>
                      <a:pt x="404" y="870"/>
                    </a:lnTo>
                    <a:lnTo>
                      <a:pt x="409" y="870"/>
                    </a:lnTo>
                    <a:lnTo>
                      <a:pt x="408" y="865"/>
                    </a:lnTo>
                    <a:lnTo>
                      <a:pt x="403" y="866"/>
                    </a:lnTo>
                    <a:close/>
                    <a:moveTo>
                      <a:pt x="404" y="885"/>
                    </a:moveTo>
                    <a:lnTo>
                      <a:pt x="404" y="890"/>
                    </a:lnTo>
                    <a:lnTo>
                      <a:pt x="409" y="889"/>
                    </a:lnTo>
                    <a:lnTo>
                      <a:pt x="409" y="885"/>
                    </a:lnTo>
                    <a:lnTo>
                      <a:pt x="404" y="885"/>
                    </a:lnTo>
                    <a:close/>
                    <a:moveTo>
                      <a:pt x="405" y="904"/>
                    </a:moveTo>
                    <a:lnTo>
                      <a:pt x="405" y="909"/>
                    </a:lnTo>
                    <a:lnTo>
                      <a:pt x="410" y="909"/>
                    </a:lnTo>
                    <a:lnTo>
                      <a:pt x="410" y="904"/>
                    </a:lnTo>
                    <a:lnTo>
                      <a:pt x="405" y="904"/>
                    </a:lnTo>
                    <a:close/>
                    <a:moveTo>
                      <a:pt x="406" y="923"/>
                    </a:moveTo>
                    <a:lnTo>
                      <a:pt x="406" y="928"/>
                    </a:lnTo>
                    <a:lnTo>
                      <a:pt x="411" y="928"/>
                    </a:lnTo>
                    <a:lnTo>
                      <a:pt x="411" y="923"/>
                    </a:lnTo>
                    <a:lnTo>
                      <a:pt x="406" y="923"/>
                    </a:lnTo>
                    <a:close/>
                    <a:moveTo>
                      <a:pt x="407" y="942"/>
                    </a:moveTo>
                    <a:lnTo>
                      <a:pt x="407" y="947"/>
                    </a:lnTo>
                    <a:lnTo>
                      <a:pt x="412" y="947"/>
                    </a:lnTo>
                    <a:lnTo>
                      <a:pt x="412" y="942"/>
                    </a:lnTo>
                    <a:lnTo>
                      <a:pt x="407" y="942"/>
                    </a:lnTo>
                    <a:close/>
                    <a:moveTo>
                      <a:pt x="408" y="962"/>
                    </a:moveTo>
                    <a:lnTo>
                      <a:pt x="408" y="966"/>
                    </a:lnTo>
                    <a:lnTo>
                      <a:pt x="413" y="966"/>
                    </a:lnTo>
                    <a:lnTo>
                      <a:pt x="412" y="961"/>
                    </a:lnTo>
                    <a:lnTo>
                      <a:pt x="408" y="962"/>
                    </a:lnTo>
                    <a:close/>
                    <a:moveTo>
                      <a:pt x="409" y="981"/>
                    </a:moveTo>
                    <a:lnTo>
                      <a:pt x="409" y="985"/>
                    </a:lnTo>
                    <a:lnTo>
                      <a:pt x="414" y="985"/>
                    </a:lnTo>
                    <a:lnTo>
                      <a:pt x="413" y="981"/>
                    </a:lnTo>
                    <a:lnTo>
                      <a:pt x="409" y="981"/>
                    </a:lnTo>
                    <a:close/>
                    <a:moveTo>
                      <a:pt x="409" y="1000"/>
                    </a:moveTo>
                    <a:lnTo>
                      <a:pt x="409" y="1005"/>
                    </a:lnTo>
                    <a:lnTo>
                      <a:pt x="414" y="1005"/>
                    </a:lnTo>
                    <a:lnTo>
                      <a:pt x="414" y="1000"/>
                    </a:lnTo>
                    <a:lnTo>
                      <a:pt x="409" y="1000"/>
                    </a:lnTo>
                    <a:close/>
                    <a:moveTo>
                      <a:pt x="410" y="1019"/>
                    </a:moveTo>
                    <a:lnTo>
                      <a:pt x="410" y="1024"/>
                    </a:lnTo>
                    <a:lnTo>
                      <a:pt x="415" y="1024"/>
                    </a:lnTo>
                    <a:lnTo>
                      <a:pt x="415" y="1019"/>
                    </a:lnTo>
                    <a:lnTo>
                      <a:pt x="410" y="1019"/>
                    </a:lnTo>
                    <a:close/>
                    <a:moveTo>
                      <a:pt x="411" y="1038"/>
                    </a:moveTo>
                    <a:lnTo>
                      <a:pt x="411" y="1043"/>
                    </a:lnTo>
                    <a:lnTo>
                      <a:pt x="416" y="1043"/>
                    </a:lnTo>
                    <a:lnTo>
                      <a:pt x="416" y="1038"/>
                    </a:lnTo>
                    <a:lnTo>
                      <a:pt x="411" y="1038"/>
                    </a:lnTo>
                    <a:close/>
                    <a:moveTo>
                      <a:pt x="412" y="1057"/>
                    </a:moveTo>
                    <a:lnTo>
                      <a:pt x="412" y="1062"/>
                    </a:lnTo>
                    <a:lnTo>
                      <a:pt x="417" y="1062"/>
                    </a:lnTo>
                    <a:lnTo>
                      <a:pt x="417" y="1057"/>
                    </a:lnTo>
                    <a:lnTo>
                      <a:pt x="412" y="1057"/>
                    </a:lnTo>
                    <a:close/>
                    <a:moveTo>
                      <a:pt x="413" y="1077"/>
                    </a:moveTo>
                    <a:lnTo>
                      <a:pt x="413" y="1081"/>
                    </a:lnTo>
                    <a:lnTo>
                      <a:pt x="418" y="1081"/>
                    </a:lnTo>
                    <a:lnTo>
                      <a:pt x="418" y="1076"/>
                    </a:lnTo>
                    <a:lnTo>
                      <a:pt x="413" y="1077"/>
                    </a:lnTo>
                    <a:close/>
                    <a:moveTo>
                      <a:pt x="414" y="1096"/>
                    </a:moveTo>
                    <a:lnTo>
                      <a:pt x="414" y="1101"/>
                    </a:lnTo>
                    <a:lnTo>
                      <a:pt x="419" y="1100"/>
                    </a:lnTo>
                    <a:lnTo>
                      <a:pt x="418" y="1095"/>
                    </a:lnTo>
                    <a:lnTo>
                      <a:pt x="414" y="1096"/>
                    </a:lnTo>
                    <a:close/>
                    <a:moveTo>
                      <a:pt x="415" y="1115"/>
                    </a:moveTo>
                    <a:lnTo>
                      <a:pt x="415" y="1120"/>
                    </a:lnTo>
                    <a:lnTo>
                      <a:pt x="419" y="1119"/>
                    </a:lnTo>
                    <a:lnTo>
                      <a:pt x="419" y="1115"/>
                    </a:lnTo>
                    <a:lnTo>
                      <a:pt x="415" y="1115"/>
                    </a:lnTo>
                    <a:close/>
                    <a:moveTo>
                      <a:pt x="415" y="1134"/>
                    </a:moveTo>
                    <a:lnTo>
                      <a:pt x="415" y="1139"/>
                    </a:lnTo>
                    <a:lnTo>
                      <a:pt x="420" y="1139"/>
                    </a:lnTo>
                    <a:lnTo>
                      <a:pt x="420" y="1134"/>
                    </a:lnTo>
                    <a:lnTo>
                      <a:pt x="415" y="1134"/>
                    </a:lnTo>
                    <a:close/>
                    <a:moveTo>
                      <a:pt x="416" y="1153"/>
                    </a:moveTo>
                    <a:lnTo>
                      <a:pt x="416" y="1158"/>
                    </a:lnTo>
                    <a:lnTo>
                      <a:pt x="421" y="1158"/>
                    </a:lnTo>
                    <a:lnTo>
                      <a:pt x="421" y="1153"/>
                    </a:lnTo>
                    <a:lnTo>
                      <a:pt x="416" y="1153"/>
                    </a:lnTo>
                    <a:close/>
                    <a:moveTo>
                      <a:pt x="418" y="1174"/>
                    </a:moveTo>
                    <a:lnTo>
                      <a:pt x="421" y="1177"/>
                    </a:lnTo>
                    <a:lnTo>
                      <a:pt x="425" y="1174"/>
                    </a:lnTo>
                    <a:lnTo>
                      <a:pt x="422" y="1170"/>
                    </a:lnTo>
                    <a:lnTo>
                      <a:pt x="418" y="1174"/>
                    </a:lnTo>
                    <a:close/>
                    <a:moveTo>
                      <a:pt x="431" y="1188"/>
                    </a:moveTo>
                    <a:lnTo>
                      <a:pt x="434" y="1192"/>
                    </a:lnTo>
                    <a:lnTo>
                      <a:pt x="438" y="1188"/>
                    </a:lnTo>
                    <a:lnTo>
                      <a:pt x="435" y="1185"/>
                    </a:lnTo>
                    <a:lnTo>
                      <a:pt x="431" y="1188"/>
                    </a:lnTo>
                    <a:close/>
                    <a:moveTo>
                      <a:pt x="444" y="1203"/>
                    </a:moveTo>
                    <a:lnTo>
                      <a:pt x="445" y="1204"/>
                    </a:lnTo>
                    <a:lnTo>
                      <a:pt x="450" y="1203"/>
                    </a:lnTo>
                    <a:lnTo>
                      <a:pt x="450" y="1201"/>
                    </a:lnTo>
                    <a:lnTo>
                      <a:pt x="445" y="1201"/>
                    </a:lnTo>
                    <a:lnTo>
                      <a:pt x="445" y="1203"/>
                    </a:lnTo>
                    <a:lnTo>
                      <a:pt x="447" y="1203"/>
                    </a:lnTo>
                    <a:lnTo>
                      <a:pt x="449" y="1201"/>
                    </a:lnTo>
                    <a:lnTo>
                      <a:pt x="447" y="1199"/>
                    </a:lnTo>
                    <a:lnTo>
                      <a:pt x="444" y="1203"/>
                    </a:lnTo>
                    <a:close/>
                    <a:moveTo>
                      <a:pt x="451" y="1186"/>
                    </a:moveTo>
                    <a:lnTo>
                      <a:pt x="451" y="1182"/>
                    </a:lnTo>
                    <a:lnTo>
                      <a:pt x="446" y="1182"/>
                    </a:lnTo>
                    <a:lnTo>
                      <a:pt x="446" y="1186"/>
                    </a:lnTo>
                    <a:lnTo>
                      <a:pt x="451" y="1186"/>
                    </a:lnTo>
                    <a:close/>
                    <a:moveTo>
                      <a:pt x="451" y="1167"/>
                    </a:moveTo>
                    <a:lnTo>
                      <a:pt x="451" y="1162"/>
                    </a:lnTo>
                    <a:lnTo>
                      <a:pt x="447" y="1162"/>
                    </a:lnTo>
                    <a:lnTo>
                      <a:pt x="447" y="1167"/>
                    </a:lnTo>
                    <a:lnTo>
                      <a:pt x="451" y="1167"/>
                    </a:lnTo>
                    <a:close/>
                    <a:moveTo>
                      <a:pt x="452" y="1148"/>
                    </a:moveTo>
                    <a:lnTo>
                      <a:pt x="452" y="1143"/>
                    </a:lnTo>
                    <a:lnTo>
                      <a:pt x="448" y="1143"/>
                    </a:lnTo>
                    <a:lnTo>
                      <a:pt x="447" y="1148"/>
                    </a:lnTo>
                    <a:lnTo>
                      <a:pt x="452" y="1148"/>
                    </a:lnTo>
                    <a:close/>
                    <a:moveTo>
                      <a:pt x="453" y="1129"/>
                    </a:moveTo>
                    <a:lnTo>
                      <a:pt x="453" y="1124"/>
                    </a:lnTo>
                    <a:lnTo>
                      <a:pt x="448" y="1124"/>
                    </a:lnTo>
                    <a:lnTo>
                      <a:pt x="448" y="1129"/>
                    </a:lnTo>
                    <a:lnTo>
                      <a:pt x="453" y="1129"/>
                    </a:lnTo>
                    <a:close/>
                    <a:moveTo>
                      <a:pt x="454" y="1110"/>
                    </a:moveTo>
                    <a:lnTo>
                      <a:pt x="454" y="1105"/>
                    </a:lnTo>
                    <a:lnTo>
                      <a:pt x="449" y="1105"/>
                    </a:lnTo>
                    <a:lnTo>
                      <a:pt x="449" y="1110"/>
                    </a:lnTo>
                    <a:lnTo>
                      <a:pt x="454" y="1110"/>
                    </a:lnTo>
                    <a:close/>
                    <a:moveTo>
                      <a:pt x="455" y="1091"/>
                    </a:moveTo>
                    <a:lnTo>
                      <a:pt x="455" y="1086"/>
                    </a:lnTo>
                    <a:lnTo>
                      <a:pt x="450" y="1086"/>
                    </a:lnTo>
                    <a:lnTo>
                      <a:pt x="450" y="1090"/>
                    </a:lnTo>
                    <a:lnTo>
                      <a:pt x="455" y="1091"/>
                    </a:lnTo>
                    <a:close/>
                    <a:moveTo>
                      <a:pt x="456" y="1071"/>
                    </a:moveTo>
                    <a:lnTo>
                      <a:pt x="456" y="1067"/>
                    </a:lnTo>
                    <a:lnTo>
                      <a:pt x="451" y="1066"/>
                    </a:lnTo>
                    <a:lnTo>
                      <a:pt x="451" y="1071"/>
                    </a:lnTo>
                    <a:lnTo>
                      <a:pt x="456" y="1071"/>
                    </a:lnTo>
                    <a:close/>
                    <a:moveTo>
                      <a:pt x="457" y="1052"/>
                    </a:moveTo>
                    <a:lnTo>
                      <a:pt x="457" y="1047"/>
                    </a:lnTo>
                    <a:lnTo>
                      <a:pt x="452" y="1047"/>
                    </a:lnTo>
                    <a:lnTo>
                      <a:pt x="452" y="1052"/>
                    </a:lnTo>
                    <a:lnTo>
                      <a:pt x="457" y="1052"/>
                    </a:lnTo>
                    <a:close/>
                    <a:moveTo>
                      <a:pt x="457" y="1033"/>
                    </a:moveTo>
                    <a:lnTo>
                      <a:pt x="457" y="1028"/>
                    </a:lnTo>
                    <a:lnTo>
                      <a:pt x="453" y="1028"/>
                    </a:lnTo>
                    <a:lnTo>
                      <a:pt x="453" y="1033"/>
                    </a:lnTo>
                    <a:lnTo>
                      <a:pt x="457" y="1033"/>
                    </a:lnTo>
                    <a:close/>
                    <a:moveTo>
                      <a:pt x="458" y="1014"/>
                    </a:moveTo>
                    <a:lnTo>
                      <a:pt x="458" y="1009"/>
                    </a:lnTo>
                    <a:lnTo>
                      <a:pt x="454" y="1009"/>
                    </a:lnTo>
                    <a:lnTo>
                      <a:pt x="454" y="1014"/>
                    </a:lnTo>
                    <a:lnTo>
                      <a:pt x="458" y="1014"/>
                    </a:lnTo>
                    <a:close/>
                    <a:moveTo>
                      <a:pt x="459" y="995"/>
                    </a:moveTo>
                    <a:lnTo>
                      <a:pt x="459" y="990"/>
                    </a:lnTo>
                    <a:lnTo>
                      <a:pt x="454" y="990"/>
                    </a:lnTo>
                    <a:lnTo>
                      <a:pt x="454" y="994"/>
                    </a:lnTo>
                    <a:lnTo>
                      <a:pt x="459" y="995"/>
                    </a:lnTo>
                    <a:close/>
                    <a:moveTo>
                      <a:pt x="460" y="975"/>
                    </a:moveTo>
                    <a:lnTo>
                      <a:pt x="460" y="971"/>
                    </a:lnTo>
                    <a:lnTo>
                      <a:pt x="455" y="970"/>
                    </a:lnTo>
                    <a:lnTo>
                      <a:pt x="455" y="975"/>
                    </a:lnTo>
                    <a:lnTo>
                      <a:pt x="460" y="975"/>
                    </a:lnTo>
                    <a:close/>
                    <a:moveTo>
                      <a:pt x="461" y="956"/>
                    </a:moveTo>
                    <a:lnTo>
                      <a:pt x="461" y="951"/>
                    </a:lnTo>
                    <a:lnTo>
                      <a:pt x="456" y="951"/>
                    </a:lnTo>
                    <a:lnTo>
                      <a:pt x="456" y="956"/>
                    </a:lnTo>
                    <a:lnTo>
                      <a:pt x="461" y="956"/>
                    </a:lnTo>
                    <a:close/>
                    <a:moveTo>
                      <a:pt x="462" y="937"/>
                    </a:moveTo>
                    <a:lnTo>
                      <a:pt x="462" y="932"/>
                    </a:lnTo>
                    <a:lnTo>
                      <a:pt x="457" y="932"/>
                    </a:lnTo>
                    <a:lnTo>
                      <a:pt x="457" y="937"/>
                    </a:lnTo>
                    <a:lnTo>
                      <a:pt x="462" y="937"/>
                    </a:lnTo>
                    <a:close/>
                    <a:moveTo>
                      <a:pt x="463" y="918"/>
                    </a:moveTo>
                    <a:lnTo>
                      <a:pt x="463" y="913"/>
                    </a:lnTo>
                    <a:lnTo>
                      <a:pt x="458" y="913"/>
                    </a:lnTo>
                    <a:lnTo>
                      <a:pt x="458" y="918"/>
                    </a:lnTo>
                    <a:lnTo>
                      <a:pt x="463" y="918"/>
                    </a:lnTo>
                    <a:close/>
                    <a:moveTo>
                      <a:pt x="463" y="899"/>
                    </a:moveTo>
                    <a:lnTo>
                      <a:pt x="464" y="894"/>
                    </a:lnTo>
                    <a:lnTo>
                      <a:pt x="459" y="894"/>
                    </a:lnTo>
                    <a:lnTo>
                      <a:pt x="459" y="899"/>
                    </a:lnTo>
                    <a:lnTo>
                      <a:pt x="463" y="899"/>
                    </a:lnTo>
                    <a:close/>
                    <a:moveTo>
                      <a:pt x="464" y="879"/>
                    </a:moveTo>
                    <a:lnTo>
                      <a:pt x="465" y="875"/>
                    </a:lnTo>
                    <a:lnTo>
                      <a:pt x="460" y="875"/>
                    </a:lnTo>
                    <a:lnTo>
                      <a:pt x="460" y="879"/>
                    </a:lnTo>
                    <a:lnTo>
                      <a:pt x="464" y="879"/>
                    </a:lnTo>
                    <a:close/>
                    <a:moveTo>
                      <a:pt x="465" y="860"/>
                    </a:moveTo>
                    <a:lnTo>
                      <a:pt x="465" y="855"/>
                    </a:lnTo>
                    <a:lnTo>
                      <a:pt x="460" y="855"/>
                    </a:lnTo>
                    <a:lnTo>
                      <a:pt x="460" y="860"/>
                    </a:lnTo>
                    <a:lnTo>
                      <a:pt x="465" y="860"/>
                    </a:lnTo>
                    <a:close/>
                    <a:moveTo>
                      <a:pt x="466" y="841"/>
                    </a:moveTo>
                    <a:lnTo>
                      <a:pt x="466" y="837"/>
                    </a:lnTo>
                    <a:lnTo>
                      <a:pt x="461" y="836"/>
                    </a:lnTo>
                    <a:lnTo>
                      <a:pt x="461" y="841"/>
                    </a:lnTo>
                    <a:lnTo>
                      <a:pt x="466" y="841"/>
                    </a:lnTo>
                    <a:close/>
                    <a:moveTo>
                      <a:pt x="467" y="822"/>
                    </a:moveTo>
                    <a:lnTo>
                      <a:pt x="467" y="817"/>
                    </a:lnTo>
                    <a:lnTo>
                      <a:pt x="462" y="817"/>
                    </a:lnTo>
                    <a:lnTo>
                      <a:pt x="462" y="822"/>
                    </a:lnTo>
                    <a:lnTo>
                      <a:pt x="467" y="822"/>
                    </a:lnTo>
                    <a:close/>
                    <a:moveTo>
                      <a:pt x="468" y="803"/>
                    </a:moveTo>
                    <a:lnTo>
                      <a:pt x="468" y="798"/>
                    </a:lnTo>
                    <a:lnTo>
                      <a:pt x="463" y="798"/>
                    </a:lnTo>
                    <a:lnTo>
                      <a:pt x="463" y="803"/>
                    </a:lnTo>
                    <a:lnTo>
                      <a:pt x="468" y="803"/>
                    </a:lnTo>
                    <a:close/>
                    <a:moveTo>
                      <a:pt x="469" y="784"/>
                    </a:moveTo>
                    <a:lnTo>
                      <a:pt x="469" y="779"/>
                    </a:lnTo>
                    <a:lnTo>
                      <a:pt x="464" y="779"/>
                    </a:lnTo>
                    <a:lnTo>
                      <a:pt x="464" y="783"/>
                    </a:lnTo>
                    <a:lnTo>
                      <a:pt x="469" y="784"/>
                    </a:lnTo>
                    <a:close/>
                    <a:moveTo>
                      <a:pt x="470" y="765"/>
                    </a:moveTo>
                    <a:lnTo>
                      <a:pt x="470" y="760"/>
                    </a:lnTo>
                    <a:lnTo>
                      <a:pt x="465" y="759"/>
                    </a:lnTo>
                    <a:lnTo>
                      <a:pt x="465" y="764"/>
                    </a:lnTo>
                    <a:lnTo>
                      <a:pt x="470" y="765"/>
                    </a:lnTo>
                    <a:close/>
                    <a:moveTo>
                      <a:pt x="470" y="745"/>
                    </a:moveTo>
                    <a:lnTo>
                      <a:pt x="471" y="741"/>
                    </a:lnTo>
                    <a:lnTo>
                      <a:pt x="466" y="740"/>
                    </a:lnTo>
                    <a:lnTo>
                      <a:pt x="466" y="745"/>
                    </a:lnTo>
                    <a:lnTo>
                      <a:pt x="470" y="745"/>
                    </a:lnTo>
                    <a:close/>
                    <a:moveTo>
                      <a:pt x="471" y="726"/>
                    </a:moveTo>
                    <a:lnTo>
                      <a:pt x="472" y="721"/>
                    </a:lnTo>
                    <a:lnTo>
                      <a:pt x="467" y="721"/>
                    </a:lnTo>
                    <a:lnTo>
                      <a:pt x="466" y="726"/>
                    </a:lnTo>
                    <a:lnTo>
                      <a:pt x="471" y="726"/>
                    </a:lnTo>
                    <a:close/>
                    <a:moveTo>
                      <a:pt x="472" y="707"/>
                    </a:moveTo>
                    <a:lnTo>
                      <a:pt x="472" y="702"/>
                    </a:lnTo>
                    <a:lnTo>
                      <a:pt x="467" y="702"/>
                    </a:lnTo>
                    <a:lnTo>
                      <a:pt x="467" y="707"/>
                    </a:lnTo>
                    <a:lnTo>
                      <a:pt x="472" y="707"/>
                    </a:lnTo>
                    <a:close/>
                    <a:moveTo>
                      <a:pt x="473" y="688"/>
                    </a:moveTo>
                    <a:lnTo>
                      <a:pt x="473" y="683"/>
                    </a:lnTo>
                    <a:lnTo>
                      <a:pt x="468" y="683"/>
                    </a:lnTo>
                    <a:lnTo>
                      <a:pt x="468" y="687"/>
                    </a:lnTo>
                    <a:lnTo>
                      <a:pt x="473" y="688"/>
                    </a:lnTo>
                    <a:close/>
                    <a:moveTo>
                      <a:pt x="474" y="669"/>
                    </a:moveTo>
                    <a:lnTo>
                      <a:pt x="474" y="664"/>
                    </a:lnTo>
                    <a:lnTo>
                      <a:pt x="469" y="663"/>
                    </a:lnTo>
                    <a:lnTo>
                      <a:pt x="469" y="668"/>
                    </a:lnTo>
                    <a:lnTo>
                      <a:pt x="474" y="669"/>
                    </a:lnTo>
                    <a:close/>
                    <a:moveTo>
                      <a:pt x="475" y="649"/>
                    </a:moveTo>
                    <a:lnTo>
                      <a:pt x="475" y="645"/>
                    </a:lnTo>
                    <a:lnTo>
                      <a:pt x="470" y="644"/>
                    </a:lnTo>
                    <a:lnTo>
                      <a:pt x="470" y="649"/>
                    </a:lnTo>
                    <a:lnTo>
                      <a:pt x="475" y="649"/>
                    </a:lnTo>
                    <a:close/>
                    <a:moveTo>
                      <a:pt x="476" y="630"/>
                    </a:moveTo>
                    <a:lnTo>
                      <a:pt x="476" y="625"/>
                    </a:lnTo>
                    <a:lnTo>
                      <a:pt x="471" y="625"/>
                    </a:lnTo>
                    <a:lnTo>
                      <a:pt x="471" y="630"/>
                    </a:lnTo>
                    <a:lnTo>
                      <a:pt x="476" y="630"/>
                    </a:lnTo>
                    <a:close/>
                    <a:moveTo>
                      <a:pt x="476" y="611"/>
                    </a:moveTo>
                    <a:lnTo>
                      <a:pt x="477" y="606"/>
                    </a:lnTo>
                    <a:lnTo>
                      <a:pt x="472" y="606"/>
                    </a:lnTo>
                    <a:lnTo>
                      <a:pt x="472" y="611"/>
                    </a:lnTo>
                    <a:lnTo>
                      <a:pt x="476" y="611"/>
                    </a:lnTo>
                    <a:close/>
                    <a:moveTo>
                      <a:pt x="477" y="592"/>
                    </a:moveTo>
                    <a:lnTo>
                      <a:pt x="478" y="587"/>
                    </a:lnTo>
                    <a:lnTo>
                      <a:pt x="473" y="587"/>
                    </a:lnTo>
                    <a:lnTo>
                      <a:pt x="473" y="592"/>
                    </a:lnTo>
                    <a:lnTo>
                      <a:pt x="477" y="592"/>
                    </a:lnTo>
                    <a:close/>
                    <a:moveTo>
                      <a:pt x="479" y="573"/>
                    </a:moveTo>
                    <a:lnTo>
                      <a:pt x="479" y="568"/>
                    </a:lnTo>
                    <a:lnTo>
                      <a:pt x="474" y="568"/>
                    </a:lnTo>
                    <a:lnTo>
                      <a:pt x="474" y="572"/>
                    </a:lnTo>
                    <a:lnTo>
                      <a:pt x="479" y="573"/>
                    </a:lnTo>
                    <a:close/>
                    <a:moveTo>
                      <a:pt x="480" y="554"/>
                    </a:moveTo>
                    <a:lnTo>
                      <a:pt x="480" y="549"/>
                    </a:lnTo>
                    <a:lnTo>
                      <a:pt x="476" y="549"/>
                    </a:lnTo>
                    <a:lnTo>
                      <a:pt x="475" y="553"/>
                    </a:lnTo>
                    <a:lnTo>
                      <a:pt x="480" y="554"/>
                    </a:lnTo>
                    <a:close/>
                    <a:moveTo>
                      <a:pt x="482" y="534"/>
                    </a:moveTo>
                    <a:lnTo>
                      <a:pt x="482" y="530"/>
                    </a:lnTo>
                    <a:lnTo>
                      <a:pt x="477" y="529"/>
                    </a:lnTo>
                    <a:lnTo>
                      <a:pt x="477" y="534"/>
                    </a:lnTo>
                    <a:lnTo>
                      <a:pt x="482" y="534"/>
                    </a:lnTo>
                    <a:close/>
                    <a:moveTo>
                      <a:pt x="483" y="515"/>
                    </a:moveTo>
                    <a:lnTo>
                      <a:pt x="483" y="510"/>
                    </a:lnTo>
                    <a:lnTo>
                      <a:pt x="479" y="510"/>
                    </a:lnTo>
                    <a:lnTo>
                      <a:pt x="478" y="515"/>
                    </a:lnTo>
                    <a:lnTo>
                      <a:pt x="483" y="515"/>
                    </a:lnTo>
                    <a:close/>
                    <a:moveTo>
                      <a:pt x="485" y="496"/>
                    </a:moveTo>
                    <a:lnTo>
                      <a:pt x="485" y="492"/>
                    </a:lnTo>
                    <a:lnTo>
                      <a:pt x="480" y="491"/>
                    </a:lnTo>
                    <a:lnTo>
                      <a:pt x="480" y="496"/>
                    </a:lnTo>
                    <a:lnTo>
                      <a:pt x="485" y="496"/>
                    </a:lnTo>
                    <a:close/>
                    <a:moveTo>
                      <a:pt x="486" y="477"/>
                    </a:moveTo>
                    <a:lnTo>
                      <a:pt x="486" y="472"/>
                    </a:lnTo>
                    <a:lnTo>
                      <a:pt x="482" y="472"/>
                    </a:lnTo>
                    <a:lnTo>
                      <a:pt x="481" y="477"/>
                    </a:lnTo>
                    <a:lnTo>
                      <a:pt x="486" y="477"/>
                    </a:lnTo>
                    <a:close/>
                    <a:moveTo>
                      <a:pt x="488" y="458"/>
                    </a:moveTo>
                    <a:lnTo>
                      <a:pt x="488" y="453"/>
                    </a:lnTo>
                    <a:lnTo>
                      <a:pt x="483" y="453"/>
                    </a:lnTo>
                    <a:lnTo>
                      <a:pt x="483" y="458"/>
                    </a:lnTo>
                    <a:lnTo>
                      <a:pt x="488" y="458"/>
                    </a:lnTo>
                    <a:close/>
                    <a:moveTo>
                      <a:pt x="489" y="439"/>
                    </a:moveTo>
                    <a:lnTo>
                      <a:pt x="490" y="434"/>
                    </a:lnTo>
                    <a:lnTo>
                      <a:pt x="485" y="434"/>
                    </a:lnTo>
                    <a:lnTo>
                      <a:pt x="484" y="438"/>
                    </a:lnTo>
                    <a:lnTo>
                      <a:pt x="489" y="439"/>
                    </a:lnTo>
                    <a:close/>
                    <a:moveTo>
                      <a:pt x="491" y="420"/>
                    </a:moveTo>
                    <a:lnTo>
                      <a:pt x="491" y="415"/>
                    </a:lnTo>
                    <a:lnTo>
                      <a:pt x="486" y="414"/>
                    </a:lnTo>
                    <a:lnTo>
                      <a:pt x="486" y="419"/>
                    </a:lnTo>
                    <a:lnTo>
                      <a:pt x="491" y="420"/>
                    </a:lnTo>
                    <a:close/>
                    <a:moveTo>
                      <a:pt x="492" y="400"/>
                    </a:moveTo>
                    <a:lnTo>
                      <a:pt x="493" y="396"/>
                    </a:lnTo>
                    <a:lnTo>
                      <a:pt x="488" y="395"/>
                    </a:lnTo>
                    <a:lnTo>
                      <a:pt x="487" y="400"/>
                    </a:lnTo>
                    <a:lnTo>
                      <a:pt x="492" y="400"/>
                    </a:lnTo>
                    <a:close/>
                    <a:moveTo>
                      <a:pt x="494" y="381"/>
                    </a:moveTo>
                    <a:lnTo>
                      <a:pt x="494" y="377"/>
                    </a:lnTo>
                    <a:lnTo>
                      <a:pt x="489" y="376"/>
                    </a:lnTo>
                    <a:lnTo>
                      <a:pt x="489" y="381"/>
                    </a:lnTo>
                    <a:lnTo>
                      <a:pt x="494" y="381"/>
                    </a:lnTo>
                    <a:close/>
                    <a:moveTo>
                      <a:pt x="495" y="362"/>
                    </a:moveTo>
                    <a:lnTo>
                      <a:pt x="496" y="357"/>
                    </a:lnTo>
                    <a:lnTo>
                      <a:pt x="491" y="357"/>
                    </a:lnTo>
                    <a:lnTo>
                      <a:pt x="491" y="362"/>
                    </a:lnTo>
                    <a:lnTo>
                      <a:pt x="495" y="362"/>
                    </a:lnTo>
                    <a:close/>
                    <a:moveTo>
                      <a:pt x="497" y="343"/>
                    </a:moveTo>
                    <a:lnTo>
                      <a:pt x="497" y="338"/>
                    </a:lnTo>
                    <a:lnTo>
                      <a:pt x="492" y="338"/>
                    </a:lnTo>
                    <a:lnTo>
                      <a:pt x="492" y="343"/>
                    </a:lnTo>
                    <a:lnTo>
                      <a:pt x="497" y="343"/>
                    </a:lnTo>
                    <a:close/>
                    <a:moveTo>
                      <a:pt x="498" y="324"/>
                    </a:moveTo>
                    <a:lnTo>
                      <a:pt x="499" y="319"/>
                    </a:lnTo>
                    <a:lnTo>
                      <a:pt x="494" y="319"/>
                    </a:lnTo>
                    <a:lnTo>
                      <a:pt x="494" y="324"/>
                    </a:lnTo>
                    <a:lnTo>
                      <a:pt x="498" y="324"/>
                    </a:lnTo>
                    <a:close/>
                    <a:moveTo>
                      <a:pt x="500" y="305"/>
                    </a:moveTo>
                    <a:lnTo>
                      <a:pt x="500" y="300"/>
                    </a:lnTo>
                    <a:lnTo>
                      <a:pt x="495" y="300"/>
                    </a:lnTo>
                    <a:lnTo>
                      <a:pt x="495" y="304"/>
                    </a:lnTo>
                    <a:lnTo>
                      <a:pt x="500" y="305"/>
                    </a:lnTo>
                    <a:close/>
                    <a:moveTo>
                      <a:pt x="501" y="286"/>
                    </a:moveTo>
                    <a:lnTo>
                      <a:pt x="502" y="281"/>
                    </a:lnTo>
                    <a:lnTo>
                      <a:pt x="497" y="280"/>
                    </a:lnTo>
                    <a:lnTo>
                      <a:pt x="497" y="285"/>
                    </a:lnTo>
                    <a:lnTo>
                      <a:pt x="501" y="286"/>
                    </a:lnTo>
                    <a:close/>
                    <a:moveTo>
                      <a:pt x="503" y="267"/>
                    </a:moveTo>
                    <a:lnTo>
                      <a:pt x="503" y="262"/>
                    </a:lnTo>
                    <a:lnTo>
                      <a:pt x="498" y="261"/>
                    </a:lnTo>
                    <a:lnTo>
                      <a:pt x="498" y="266"/>
                    </a:lnTo>
                    <a:lnTo>
                      <a:pt x="503" y="267"/>
                    </a:lnTo>
                    <a:close/>
                    <a:moveTo>
                      <a:pt x="504" y="247"/>
                    </a:moveTo>
                    <a:lnTo>
                      <a:pt x="505" y="243"/>
                    </a:lnTo>
                    <a:lnTo>
                      <a:pt x="500" y="242"/>
                    </a:lnTo>
                    <a:lnTo>
                      <a:pt x="500" y="247"/>
                    </a:lnTo>
                    <a:lnTo>
                      <a:pt x="504" y="247"/>
                    </a:lnTo>
                    <a:close/>
                    <a:moveTo>
                      <a:pt x="501" y="229"/>
                    </a:moveTo>
                    <a:lnTo>
                      <a:pt x="503" y="234"/>
                    </a:lnTo>
                    <a:lnTo>
                      <a:pt x="507" y="232"/>
                    </a:lnTo>
                    <a:lnTo>
                      <a:pt x="506" y="228"/>
                    </a:lnTo>
                    <a:lnTo>
                      <a:pt x="501" y="229"/>
                    </a:lnTo>
                    <a:close/>
                    <a:moveTo>
                      <a:pt x="507" y="247"/>
                    </a:moveTo>
                    <a:lnTo>
                      <a:pt x="509" y="252"/>
                    </a:lnTo>
                    <a:lnTo>
                      <a:pt x="513" y="250"/>
                    </a:lnTo>
                    <a:lnTo>
                      <a:pt x="512" y="246"/>
                    </a:lnTo>
                    <a:lnTo>
                      <a:pt x="507" y="247"/>
                    </a:lnTo>
                    <a:close/>
                    <a:moveTo>
                      <a:pt x="513" y="266"/>
                    </a:moveTo>
                    <a:lnTo>
                      <a:pt x="515" y="270"/>
                    </a:lnTo>
                    <a:lnTo>
                      <a:pt x="519" y="269"/>
                    </a:lnTo>
                    <a:lnTo>
                      <a:pt x="518" y="264"/>
                    </a:lnTo>
                    <a:lnTo>
                      <a:pt x="513" y="266"/>
                    </a:lnTo>
                    <a:close/>
                    <a:moveTo>
                      <a:pt x="519" y="284"/>
                    </a:moveTo>
                    <a:lnTo>
                      <a:pt x="521" y="288"/>
                    </a:lnTo>
                    <a:lnTo>
                      <a:pt x="525" y="287"/>
                    </a:lnTo>
                    <a:lnTo>
                      <a:pt x="524" y="282"/>
                    </a:lnTo>
                    <a:lnTo>
                      <a:pt x="519" y="284"/>
                    </a:lnTo>
                    <a:close/>
                    <a:moveTo>
                      <a:pt x="525" y="302"/>
                    </a:moveTo>
                    <a:lnTo>
                      <a:pt x="526" y="307"/>
                    </a:lnTo>
                    <a:lnTo>
                      <a:pt x="531" y="305"/>
                    </a:lnTo>
                    <a:lnTo>
                      <a:pt x="530" y="301"/>
                    </a:lnTo>
                    <a:lnTo>
                      <a:pt x="525" y="302"/>
                    </a:lnTo>
                    <a:close/>
                    <a:moveTo>
                      <a:pt x="529" y="320"/>
                    </a:moveTo>
                    <a:lnTo>
                      <a:pt x="529" y="325"/>
                    </a:lnTo>
                    <a:lnTo>
                      <a:pt x="534" y="325"/>
                    </a:lnTo>
                    <a:lnTo>
                      <a:pt x="534" y="320"/>
                    </a:lnTo>
                    <a:lnTo>
                      <a:pt x="529" y="320"/>
                    </a:lnTo>
                    <a:close/>
                    <a:moveTo>
                      <a:pt x="530" y="339"/>
                    </a:moveTo>
                    <a:lnTo>
                      <a:pt x="530" y="344"/>
                    </a:lnTo>
                    <a:lnTo>
                      <a:pt x="535" y="344"/>
                    </a:lnTo>
                    <a:lnTo>
                      <a:pt x="535" y="339"/>
                    </a:lnTo>
                    <a:lnTo>
                      <a:pt x="530" y="339"/>
                    </a:lnTo>
                    <a:close/>
                    <a:moveTo>
                      <a:pt x="530" y="358"/>
                    </a:moveTo>
                    <a:lnTo>
                      <a:pt x="531" y="363"/>
                    </a:lnTo>
                    <a:lnTo>
                      <a:pt x="536" y="363"/>
                    </a:lnTo>
                    <a:lnTo>
                      <a:pt x="535" y="358"/>
                    </a:lnTo>
                    <a:lnTo>
                      <a:pt x="530" y="358"/>
                    </a:lnTo>
                    <a:close/>
                    <a:moveTo>
                      <a:pt x="531" y="378"/>
                    </a:moveTo>
                    <a:lnTo>
                      <a:pt x="531" y="382"/>
                    </a:lnTo>
                    <a:lnTo>
                      <a:pt x="536" y="382"/>
                    </a:lnTo>
                    <a:lnTo>
                      <a:pt x="536" y="378"/>
                    </a:lnTo>
                    <a:lnTo>
                      <a:pt x="531" y="378"/>
                    </a:lnTo>
                    <a:close/>
                    <a:moveTo>
                      <a:pt x="532" y="397"/>
                    </a:moveTo>
                    <a:lnTo>
                      <a:pt x="532" y="402"/>
                    </a:lnTo>
                    <a:lnTo>
                      <a:pt x="537" y="401"/>
                    </a:lnTo>
                    <a:lnTo>
                      <a:pt x="537" y="396"/>
                    </a:lnTo>
                    <a:lnTo>
                      <a:pt x="532" y="397"/>
                    </a:lnTo>
                    <a:close/>
                    <a:moveTo>
                      <a:pt x="533" y="416"/>
                    </a:moveTo>
                    <a:lnTo>
                      <a:pt x="533" y="421"/>
                    </a:lnTo>
                    <a:lnTo>
                      <a:pt x="538" y="420"/>
                    </a:lnTo>
                    <a:lnTo>
                      <a:pt x="537" y="416"/>
                    </a:lnTo>
                    <a:lnTo>
                      <a:pt x="533" y="416"/>
                    </a:lnTo>
                    <a:close/>
                    <a:moveTo>
                      <a:pt x="533" y="435"/>
                    </a:moveTo>
                    <a:lnTo>
                      <a:pt x="533" y="440"/>
                    </a:lnTo>
                    <a:lnTo>
                      <a:pt x="538" y="440"/>
                    </a:lnTo>
                    <a:lnTo>
                      <a:pt x="538" y="435"/>
                    </a:lnTo>
                    <a:lnTo>
                      <a:pt x="533" y="435"/>
                    </a:lnTo>
                    <a:close/>
                    <a:moveTo>
                      <a:pt x="534" y="454"/>
                    </a:moveTo>
                    <a:lnTo>
                      <a:pt x="534" y="459"/>
                    </a:lnTo>
                    <a:lnTo>
                      <a:pt x="539" y="459"/>
                    </a:lnTo>
                    <a:lnTo>
                      <a:pt x="539" y="454"/>
                    </a:lnTo>
                    <a:lnTo>
                      <a:pt x="534" y="454"/>
                    </a:lnTo>
                    <a:close/>
                    <a:moveTo>
                      <a:pt x="535" y="474"/>
                    </a:moveTo>
                    <a:lnTo>
                      <a:pt x="535" y="478"/>
                    </a:lnTo>
                    <a:lnTo>
                      <a:pt x="540" y="478"/>
                    </a:lnTo>
                    <a:lnTo>
                      <a:pt x="539" y="473"/>
                    </a:lnTo>
                    <a:lnTo>
                      <a:pt x="535" y="474"/>
                    </a:lnTo>
                    <a:close/>
                    <a:moveTo>
                      <a:pt x="536" y="493"/>
                    </a:moveTo>
                    <a:lnTo>
                      <a:pt x="536" y="498"/>
                    </a:lnTo>
                    <a:lnTo>
                      <a:pt x="540" y="497"/>
                    </a:lnTo>
                    <a:lnTo>
                      <a:pt x="540" y="492"/>
                    </a:lnTo>
                    <a:lnTo>
                      <a:pt x="536" y="493"/>
                    </a:lnTo>
                    <a:close/>
                    <a:moveTo>
                      <a:pt x="536" y="512"/>
                    </a:moveTo>
                    <a:lnTo>
                      <a:pt x="536" y="517"/>
                    </a:lnTo>
                    <a:lnTo>
                      <a:pt x="541" y="516"/>
                    </a:lnTo>
                    <a:lnTo>
                      <a:pt x="541" y="512"/>
                    </a:lnTo>
                    <a:lnTo>
                      <a:pt x="536" y="512"/>
                    </a:lnTo>
                    <a:close/>
                    <a:moveTo>
                      <a:pt x="537" y="531"/>
                    </a:moveTo>
                    <a:lnTo>
                      <a:pt x="537" y="536"/>
                    </a:lnTo>
                    <a:lnTo>
                      <a:pt x="542" y="536"/>
                    </a:lnTo>
                    <a:lnTo>
                      <a:pt x="542" y="531"/>
                    </a:lnTo>
                    <a:lnTo>
                      <a:pt x="537" y="531"/>
                    </a:lnTo>
                    <a:close/>
                    <a:moveTo>
                      <a:pt x="538" y="550"/>
                    </a:moveTo>
                    <a:lnTo>
                      <a:pt x="538" y="555"/>
                    </a:lnTo>
                    <a:lnTo>
                      <a:pt x="542" y="555"/>
                    </a:lnTo>
                    <a:lnTo>
                      <a:pt x="542" y="550"/>
                    </a:lnTo>
                    <a:lnTo>
                      <a:pt x="538" y="550"/>
                    </a:lnTo>
                    <a:close/>
                    <a:moveTo>
                      <a:pt x="538" y="570"/>
                    </a:moveTo>
                    <a:lnTo>
                      <a:pt x="539" y="574"/>
                    </a:lnTo>
                    <a:lnTo>
                      <a:pt x="543" y="574"/>
                    </a:lnTo>
                    <a:lnTo>
                      <a:pt x="543" y="569"/>
                    </a:lnTo>
                    <a:lnTo>
                      <a:pt x="538" y="570"/>
                    </a:lnTo>
                    <a:close/>
                    <a:moveTo>
                      <a:pt x="539" y="589"/>
                    </a:moveTo>
                    <a:lnTo>
                      <a:pt x="539" y="594"/>
                    </a:lnTo>
                    <a:lnTo>
                      <a:pt x="544" y="593"/>
                    </a:lnTo>
                    <a:lnTo>
                      <a:pt x="544" y="588"/>
                    </a:lnTo>
                    <a:lnTo>
                      <a:pt x="539" y="589"/>
                    </a:lnTo>
                    <a:close/>
                    <a:moveTo>
                      <a:pt x="540" y="608"/>
                    </a:moveTo>
                    <a:lnTo>
                      <a:pt x="540" y="613"/>
                    </a:lnTo>
                    <a:lnTo>
                      <a:pt x="545" y="612"/>
                    </a:lnTo>
                    <a:lnTo>
                      <a:pt x="545" y="608"/>
                    </a:lnTo>
                    <a:lnTo>
                      <a:pt x="540" y="608"/>
                    </a:lnTo>
                    <a:close/>
                    <a:moveTo>
                      <a:pt x="540" y="627"/>
                    </a:moveTo>
                    <a:lnTo>
                      <a:pt x="541" y="632"/>
                    </a:lnTo>
                    <a:lnTo>
                      <a:pt x="545" y="632"/>
                    </a:lnTo>
                    <a:lnTo>
                      <a:pt x="545" y="627"/>
                    </a:lnTo>
                    <a:lnTo>
                      <a:pt x="540" y="627"/>
                    </a:lnTo>
                    <a:close/>
                    <a:moveTo>
                      <a:pt x="541" y="646"/>
                    </a:moveTo>
                    <a:lnTo>
                      <a:pt x="541" y="651"/>
                    </a:lnTo>
                    <a:lnTo>
                      <a:pt x="546" y="651"/>
                    </a:lnTo>
                    <a:lnTo>
                      <a:pt x="546" y="646"/>
                    </a:lnTo>
                    <a:lnTo>
                      <a:pt x="541" y="646"/>
                    </a:lnTo>
                    <a:close/>
                    <a:moveTo>
                      <a:pt x="542" y="665"/>
                    </a:moveTo>
                    <a:lnTo>
                      <a:pt x="542" y="670"/>
                    </a:lnTo>
                    <a:lnTo>
                      <a:pt x="547" y="670"/>
                    </a:lnTo>
                    <a:lnTo>
                      <a:pt x="547" y="665"/>
                    </a:lnTo>
                    <a:lnTo>
                      <a:pt x="542" y="665"/>
                    </a:lnTo>
                    <a:close/>
                    <a:moveTo>
                      <a:pt x="542" y="684"/>
                    </a:moveTo>
                    <a:lnTo>
                      <a:pt x="543" y="689"/>
                    </a:lnTo>
                    <a:lnTo>
                      <a:pt x="548" y="689"/>
                    </a:lnTo>
                    <a:lnTo>
                      <a:pt x="547" y="684"/>
                    </a:lnTo>
                    <a:lnTo>
                      <a:pt x="542" y="684"/>
                    </a:lnTo>
                    <a:close/>
                    <a:moveTo>
                      <a:pt x="543" y="704"/>
                    </a:moveTo>
                    <a:lnTo>
                      <a:pt x="543" y="708"/>
                    </a:lnTo>
                    <a:lnTo>
                      <a:pt x="548" y="708"/>
                    </a:lnTo>
                    <a:lnTo>
                      <a:pt x="548" y="704"/>
                    </a:lnTo>
                    <a:lnTo>
                      <a:pt x="543" y="704"/>
                    </a:lnTo>
                    <a:close/>
                    <a:moveTo>
                      <a:pt x="544" y="723"/>
                    </a:moveTo>
                    <a:lnTo>
                      <a:pt x="544" y="728"/>
                    </a:lnTo>
                    <a:lnTo>
                      <a:pt x="549" y="728"/>
                    </a:lnTo>
                    <a:lnTo>
                      <a:pt x="549" y="723"/>
                    </a:lnTo>
                    <a:lnTo>
                      <a:pt x="544" y="723"/>
                    </a:lnTo>
                    <a:close/>
                    <a:moveTo>
                      <a:pt x="545" y="742"/>
                    </a:moveTo>
                    <a:lnTo>
                      <a:pt x="545" y="747"/>
                    </a:lnTo>
                    <a:lnTo>
                      <a:pt x="550" y="747"/>
                    </a:lnTo>
                    <a:lnTo>
                      <a:pt x="549" y="742"/>
                    </a:lnTo>
                    <a:lnTo>
                      <a:pt x="545" y="742"/>
                    </a:lnTo>
                    <a:close/>
                    <a:moveTo>
                      <a:pt x="545" y="761"/>
                    </a:moveTo>
                    <a:lnTo>
                      <a:pt x="545" y="766"/>
                    </a:lnTo>
                    <a:lnTo>
                      <a:pt x="550" y="766"/>
                    </a:lnTo>
                    <a:lnTo>
                      <a:pt x="550" y="761"/>
                    </a:lnTo>
                    <a:lnTo>
                      <a:pt x="545" y="761"/>
                    </a:lnTo>
                    <a:close/>
                    <a:moveTo>
                      <a:pt x="546" y="780"/>
                    </a:moveTo>
                    <a:lnTo>
                      <a:pt x="546" y="785"/>
                    </a:lnTo>
                    <a:lnTo>
                      <a:pt x="551" y="785"/>
                    </a:lnTo>
                    <a:lnTo>
                      <a:pt x="551" y="780"/>
                    </a:lnTo>
                    <a:lnTo>
                      <a:pt x="546" y="780"/>
                    </a:lnTo>
                    <a:close/>
                    <a:moveTo>
                      <a:pt x="547" y="800"/>
                    </a:moveTo>
                    <a:lnTo>
                      <a:pt x="547" y="804"/>
                    </a:lnTo>
                    <a:lnTo>
                      <a:pt x="552" y="804"/>
                    </a:lnTo>
                    <a:lnTo>
                      <a:pt x="551" y="800"/>
                    </a:lnTo>
                    <a:lnTo>
                      <a:pt x="547" y="800"/>
                    </a:lnTo>
                    <a:close/>
                    <a:moveTo>
                      <a:pt x="548" y="819"/>
                    </a:moveTo>
                    <a:lnTo>
                      <a:pt x="548" y="824"/>
                    </a:lnTo>
                    <a:lnTo>
                      <a:pt x="552" y="824"/>
                    </a:lnTo>
                    <a:lnTo>
                      <a:pt x="552" y="819"/>
                    </a:lnTo>
                    <a:lnTo>
                      <a:pt x="548" y="819"/>
                    </a:lnTo>
                    <a:close/>
                    <a:moveTo>
                      <a:pt x="548" y="838"/>
                    </a:moveTo>
                    <a:lnTo>
                      <a:pt x="548" y="843"/>
                    </a:lnTo>
                    <a:lnTo>
                      <a:pt x="553" y="843"/>
                    </a:lnTo>
                    <a:lnTo>
                      <a:pt x="553" y="838"/>
                    </a:lnTo>
                    <a:lnTo>
                      <a:pt x="548" y="838"/>
                    </a:lnTo>
                    <a:close/>
                    <a:moveTo>
                      <a:pt x="549" y="857"/>
                    </a:moveTo>
                    <a:lnTo>
                      <a:pt x="549" y="862"/>
                    </a:lnTo>
                    <a:lnTo>
                      <a:pt x="554" y="862"/>
                    </a:lnTo>
                    <a:lnTo>
                      <a:pt x="554" y="857"/>
                    </a:lnTo>
                    <a:lnTo>
                      <a:pt x="549" y="857"/>
                    </a:lnTo>
                    <a:close/>
                    <a:moveTo>
                      <a:pt x="550" y="876"/>
                    </a:moveTo>
                    <a:lnTo>
                      <a:pt x="550" y="881"/>
                    </a:lnTo>
                    <a:lnTo>
                      <a:pt x="554" y="881"/>
                    </a:lnTo>
                    <a:lnTo>
                      <a:pt x="554" y="876"/>
                    </a:lnTo>
                    <a:lnTo>
                      <a:pt x="550" y="876"/>
                    </a:lnTo>
                    <a:close/>
                    <a:moveTo>
                      <a:pt x="550" y="896"/>
                    </a:moveTo>
                    <a:lnTo>
                      <a:pt x="551" y="900"/>
                    </a:lnTo>
                    <a:lnTo>
                      <a:pt x="555" y="900"/>
                    </a:lnTo>
                    <a:lnTo>
                      <a:pt x="555" y="895"/>
                    </a:lnTo>
                    <a:lnTo>
                      <a:pt x="550" y="896"/>
                    </a:lnTo>
                    <a:close/>
                    <a:moveTo>
                      <a:pt x="551" y="915"/>
                    </a:moveTo>
                    <a:lnTo>
                      <a:pt x="551" y="920"/>
                    </a:lnTo>
                    <a:lnTo>
                      <a:pt x="556" y="919"/>
                    </a:lnTo>
                    <a:lnTo>
                      <a:pt x="556" y="915"/>
                    </a:lnTo>
                    <a:lnTo>
                      <a:pt x="551" y="915"/>
                    </a:lnTo>
                    <a:close/>
                    <a:moveTo>
                      <a:pt x="552" y="934"/>
                    </a:moveTo>
                    <a:lnTo>
                      <a:pt x="552" y="939"/>
                    </a:lnTo>
                    <a:lnTo>
                      <a:pt x="557" y="939"/>
                    </a:lnTo>
                    <a:lnTo>
                      <a:pt x="557" y="934"/>
                    </a:lnTo>
                    <a:lnTo>
                      <a:pt x="552" y="934"/>
                    </a:lnTo>
                    <a:close/>
                    <a:moveTo>
                      <a:pt x="552" y="953"/>
                    </a:moveTo>
                    <a:lnTo>
                      <a:pt x="553" y="958"/>
                    </a:lnTo>
                    <a:lnTo>
                      <a:pt x="557" y="958"/>
                    </a:lnTo>
                    <a:lnTo>
                      <a:pt x="557" y="953"/>
                    </a:lnTo>
                    <a:lnTo>
                      <a:pt x="552" y="953"/>
                    </a:lnTo>
                    <a:close/>
                    <a:moveTo>
                      <a:pt x="553" y="972"/>
                    </a:moveTo>
                    <a:lnTo>
                      <a:pt x="553" y="977"/>
                    </a:lnTo>
                    <a:lnTo>
                      <a:pt x="558" y="977"/>
                    </a:lnTo>
                    <a:lnTo>
                      <a:pt x="558" y="972"/>
                    </a:lnTo>
                    <a:lnTo>
                      <a:pt x="553" y="972"/>
                    </a:lnTo>
                    <a:close/>
                    <a:moveTo>
                      <a:pt x="554" y="992"/>
                    </a:moveTo>
                    <a:lnTo>
                      <a:pt x="554" y="996"/>
                    </a:lnTo>
                    <a:lnTo>
                      <a:pt x="559" y="996"/>
                    </a:lnTo>
                    <a:lnTo>
                      <a:pt x="559" y="991"/>
                    </a:lnTo>
                    <a:lnTo>
                      <a:pt x="554" y="992"/>
                    </a:lnTo>
                    <a:close/>
                    <a:moveTo>
                      <a:pt x="554" y="1011"/>
                    </a:moveTo>
                    <a:lnTo>
                      <a:pt x="555" y="1016"/>
                    </a:lnTo>
                    <a:lnTo>
                      <a:pt x="560" y="1015"/>
                    </a:lnTo>
                    <a:lnTo>
                      <a:pt x="559" y="1011"/>
                    </a:lnTo>
                    <a:lnTo>
                      <a:pt x="554" y="1011"/>
                    </a:lnTo>
                    <a:close/>
                    <a:moveTo>
                      <a:pt x="555" y="1030"/>
                    </a:moveTo>
                    <a:lnTo>
                      <a:pt x="555" y="1035"/>
                    </a:lnTo>
                    <a:lnTo>
                      <a:pt x="560" y="1035"/>
                    </a:lnTo>
                    <a:lnTo>
                      <a:pt x="560" y="1030"/>
                    </a:lnTo>
                    <a:lnTo>
                      <a:pt x="555" y="1030"/>
                    </a:lnTo>
                    <a:close/>
                    <a:moveTo>
                      <a:pt x="556" y="1049"/>
                    </a:moveTo>
                    <a:lnTo>
                      <a:pt x="556" y="1054"/>
                    </a:lnTo>
                    <a:lnTo>
                      <a:pt x="561" y="1054"/>
                    </a:lnTo>
                    <a:lnTo>
                      <a:pt x="561" y="1049"/>
                    </a:lnTo>
                    <a:lnTo>
                      <a:pt x="556" y="1049"/>
                    </a:lnTo>
                    <a:close/>
                    <a:moveTo>
                      <a:pt x="557" y="1068"/>
                    </a:moveTo>
                    <a:lnTo>
                      <a:pt x="557" y="1073"/>
                    </a:lnTo>
                    <a:lnTo>
                      <a:pt x="562" y="1073"/>
                    </a:lnTo>
                    <a:lnTo>
                      <a:pt x="561" y="1068"/>
                    </a:lnTo>
                    <a:lnTo>
                      <a:pt x="557" y="1068"/>
                    </a:lnTo>
                    <a:close/>
                    <a:moveTo>
                      <a:pt x="559" y="1088"/>
                    </a:moveTo>
                    <a:lnTo>
                      <a:pt x="560" y="1092"/>
                    </a:lnTo>
                    <a:lnTo>
                      <a:pt x="565" y="1091"/>
                    </a:lnTo>
                    <a:lnTo>
                      <a:pt x="564" y="1087"/>
                    </a:lnTo>
                    <a:lnTo>
                      <a:pt x="559" y="1088"/>
                    </a:lnTo>
                    <a:close/>
                    <a:moveTo>
                      <a:pt x="563" y="1107"/>
                    </a:moveTo>
                    <a:lnTo>
                      <a:pt x="564" y="1111"/>
                    </a:lnTo>
                    <a:lnTo>
                      <a:pt x="569" y="1110"/>
                    </a:lnTo>
                    <a:lnTo>
                      <a:pt x="568" y="1105"/>
                    </a:lnTo>
                    <a:lnTo>
                      <a:pt x="563" y="1107"/>
                    </a:lnTo>
                    <a:close/>
                    <a:moveTo>
                      <a:pt x="567" y="1125"/>
                    </a:moveTo>
                    <a:lnTo>
                      <a:pt x="568" y="1130"/>
                    </a:lnTo>
                    <a:lnTo>
                      <a:pt x="573" y="1129"/>
                    </a:lnTo>
                    <a:lnTo>
                      <a:pt x="572" y="1124"/>
                    </a:lnTo>
                    <a:lnTo>
                      <a:pt x="567" y="1125"/>
                    </a:lnTo>
                    <a:close/>
                    <a:moveTo>
                      <a:pt x="571" y="1144"/>
                    </a:moveTo>
                    <a:lnTo>
                      <a:pt x="572" y="1149"/>
                    </a:lnTo>
                    <a:lnTo>
                      <a:pt x="577" y="1148"/>
                    </a:lnTo>
                    <a:lnTo>
                      <a:pt x="576" y="1143"/>
                    </a:lnTo>
                    <a:lnTo>
                      <a:pt x="571" y="1144"/>
                    </a:lnTo>
                    <a:close/>
                    <a:moveTo>
                      <a:pt x="575" y="1163"/>
                    </a:moveTo>
                    <a:lnTo>
                      <a:pt x="576" y="1167"/>
                    </a:lnTo>
                    <a:lnTo>
                      <a:pt x="581" y="1167"/>
                    </a:lnTo>
                    <a:lnTo>
                      <a:pt x="580" y="1162"/>
                    </a:lnTo>
                    <a:lnTo>
                      <a:pt x="575" y="1163"/>
                    </a:lnTo>
                    <a:close/>
                    <a:moveTo>
                      <a:pt x="579" y="1182"/>
                    </a:moveTo>
                    <a:lnTo>
                      <a:pt x="581" y="1186"/>
                    </a:lnTo>
                    <a:lnTo>
                      <a:pt x="585" y="1185"/>
                    </a:lnTo>
                    <a:lnTo>
                      <a:pt x="584" y="1181"/>
                    </a:lnTo>
                    <a:lnTo>
                      <a:pt x="579" y="1182"/>
                    </a:lnTo>
                    <a:close/>
                    <a:moveTo>
                      <a:pt x="584" y="1200"/>
                    </a:moveTo>
                    <a:lnTo>
                      <a:pt x="584" y="1205"/>
                    </a:lnTo>
                    <a:lnTo>
                      <a:pt x="589" y="1204"/>
                    </a:lnTo>
                    <a:lnTo>
                      <a:pt x="588" y="1199"/>
                    </a:lnTo>
                    <a:lnTo>
                      <a:pt x="584" y="1200"/>
                    </a:lnTo>
                    <a:close/>
                    <a:moveTo>
                      <a:pt x="590" y="1195"/>
                    </a:moveTo>
                    <a:lnTo>
                      <a:pt x="590" y="1190"/>
                    </a:lnTo>
                    <a:lnTo>
                      <a:pt x="585" y="1190"/>
                    </a:lnTo>
                    <a:lnTo>
                      <a:pt x="585" y="1195"/>
                    </a:lnTo>
                    <a:lnTo>
                      <a:pt x="590" y="1195"/>
                    </a:lnTo>
                    <a:close/>
                    <a:moveTo>
                      <a:pt x="591" y="1176"/>
                    </a:moveTo>
                    <a:lnTo>
                      <a:pt x="591" y="1171"/>
                    </a:lnTo>
                    <a:lnTo>
                      <a:pt x="586" y="1171"/>
                    </a:lnTo>
                    <a:lnTo>
                      <a:pt x="586" y="1176"/>
                    </a:lnTo>
                    <a:lnTo>
                      <a:pt x="591" y="1176"/>
                    </a:lnTo>
                    <a:close/>
                    <a:moveTo>
                      <a:pt x="591" y="1157"/>
                    </a:moveTo>
                    <a:lnTo>
                      <a:pt x="591" y="1152"/>
                    </a:lnTo>
                    <a:lnTo>
                      <a:pt x="587" y="1152"/>
                    </a:lnTo>
                    <a:lnTo>
                      <a:pt x="587" y="1156"/>
                    </a:lnTo>
                    <a:lnTo>
                      <a:pt x="591" y="1157"/>
                    </a:lnTo>
                    <a:close/>
                    <a:moveTo>
                      <a:pt x="592" y="1137"/>
                    </a:moveTo>
                    <a:lnTo>
                      <a:pt x="592" y="1133"/>
                    </a:lnTo>
                    <a:lnTo>
                      <a:pt x="587" y="1132"/>
                    </a:lnTo>
                    <a:lnTo>
                      <a:pt x="587" y="1137"/>
                    </a:lnTo>
                    <a:lnTo>
                      <a:pt x="592" y="1137"/>
                    </a:lnTo>
                    <a:close/>
                    <a:moveTo>
                      <a:pt x="593" y="1118"/>
                    </a:moveTo>
                    <a:lnTo>
                      <a:pt x="593" y="1113"/>
                    </a:lnTo>
                    <a:lnTo>
                      <a:pt x="588" y="1113"/>
                    </a:lnTo>
                    <a:lnTo>
                      <a:pt x="588" y="1118"/>
                    </a:lnTo>
                    <a:lnTo>
                      <a:pt x="593" y="1118"/>
                    </a:lnTo>
                    <a:close/>
                    <a:moveTo>
                      <a:pt x="593" y="1099"/>
                    </a:moveTo>
                    <a:lnTo>
                      <a:pt x="593" y="1094"/>
                    </a:lnTo>
                    <a:lnTo>
                      <a:pt x="588" y="1094"/>
                    </a:lnTo>
                    <a:lnTo>
                      <a:pt x="588" y="1099"/>
                    </a:lnTo>
                    <a:lnTo>
                      <a:pt x="593" y="1099"/>
                    </a:lnTo>
                    <a:close/>
                    <a:moveTo>
                      <a:pt x="593" y="1080"/>
                    </a:moveTo>
                    <a:lnTo>
                      <a:pt x="594" y="1075"/>
                    </a:lnTo>
                    <a:lnTo>
                      <a:pt x="589" y="1075"/>
                    </a:lnTo>
                    <a:lnTo>
                      <a:pt x="589" y="1080"/>
                    </a:lnTo>
                    <a:lnTo>
                      <a:pt x="593" y="1080"/>
                    </a:lnTo>
                    <a:close/>
                    <a:moveTo>
                      <a:pt x="594" y="1061"/>
                    </a:moveTo>
                    <a:lnTo>
                      <a:pt x="594" y="1056"/>
                    </a:lnTo>
                    <a:lnTo>
                      <a:pt x="590" y="1056"/>
                    </a:lnTo>
                    <a:lnTo>
                      <a:pt x="589" y="1060"/>
                    </a:lnTo>
                    <a:lnTo>
                      <a:pt x="594" y="1061"/>
                    </a:lnTo>
                    <a:close/>
                    <a:moveTo>
                      <a:pt x="595" y="1041"/>
                    </a:moveTo>
                    <a:lnTo>
                      <a:pt x="595" y="1037"/>
                    </a:lnTo>
                    <a:lnTo>
                      <a:pt x="590" y="1036"/>
                    </a:lnTo>
                    <a:lnTo>
                      <a:pt x="590" y="1041"/>
                    </a:lnTo>
                    <a:lnTo>
                      <a:pt x="595" y="1041"/>
                    </a:lnTo>
                    <a:close/>
                    <a:moveTo>
                      <a:pt x="595" y="1022"/>
                    </a:moveTo>
                    <a:lnTo>
                      <a:pt x="596" y="1017"/>
                    </a:lnTo>
                    <a:lnTo>
                      <a:pt x="591" y="1017"/>
                    </a:lnTo>
                    <a:lnTo>
                      <a:pt x="590" y="1022"/>
                    </a:lnTo>
                    <a:lnTo>
                      <a:pt x="595" y="1022"/>
                    </a:lnTo>
                    <a:close/>
                    <a:moveTo>
                      <a:pt x="596" y="1003"/>
                    </a:moveTo>
                    <a:lnTo>
                      <a:pt x="596" y="998"/>
                    </a:lnTo>
                    <a:lnTo>
                      <a:pt x="591" y="998"/>
                    </a:lnTo>
                    <a:lnTo>
                      <a:pt x="591" y="1003"/>
                    </a:lnTo>
                    <a:lnTo>
                      <a:pt x="596" y="1003"/>
                    </a:lnTo>
                    <a:close/>
                    <a:moveTo>
                      <a:pt x="596" y="984"/>
                    </a:moveTo>
                    <a:lnTo>
                      <a:pt x="596" y="979"/>
                    </a:lnTo>
                    <a:lnTo>
                      <a:pt x="592" y="979"/>
                    </a:lnTo>
                    <a:lnTo>
                      <a:pt x="592" y="984"/>
                    </a:lnTo>
                    <a:lnTo>
                      <a:pt x="596" y="984"/>
                    </a:lnTo>
                    <a:close/>
                    <a:moveTo>
                      <a:pt x="597" y="965"/>
                    </a:moveTo>
                    <a:lnTo>
                      <a:pt x="597" y="960"/>
                    </a:lnTo>
                    <a:lnTo>
                      <a:pt x="592" y="960"/>
                    </a:lnTo>
                    <a:lnTo>
                      <a:pt x="592" y="965"/>
                    </a:lnTo>
                    <a:lnTo>
                      <a:pt x="597" y="965"/>
                    </a:lnTo>
                    <a:close/>
                    <a:moveTo>
                      <a:pt x="598" y="945"/>
                    </a:moveTo>
                    <a:lnTo>
                      <a:pt x="598" y="941"/>
                    </a:lnTo>
                    <a:lnTo>
                      <a:pt x="593" y="941"/>
                    </a:lnTo>
                    <a:lnTo>
                      <a:pt x="593" y="945"/>
                    </a:lnTo>
                    <a:lnTo>
                      <a:pt x="598" y="945"/>
                    </a:lnTo>
                    <a:close/>
                    <a:moveTo>
                      <a:pt x="598" y="926"/>
                    </a:moveTo>
                    <a:lnTo>
                      <a:pt x="598" y="921"/>
                    </a:lnTo>
                    <a:lnTo>
                      <a:pt x="593" y="921"/>
                    </a:lnTo>
                    <a:lnTo>
                      <a:pt x="593" y="926"/>
                    </a:lnTo>
                    <a:lnTo>
                      <a:pt x="598" y="926"/>
                    </a:lnTo>
                    <a:close/>
                    <a:moveTo>
                      <a:pt x="599" y="907"/>
                    </a:moveTo>
                    <a:lnTo>
                      <a:pt x="599" y="902"/>
                    </a:lnTo>
                    <a:lnTo>
                      <a:pt x="594" y="902"/>
                    </a:lnTo>
                    <a:lnTo>
                      <a:pt x="594" y="907"/>
                    </a:lnTo>
                    <a:lnTo>
                      <a:pt x="599" y="907"/>
                    </a:lnTo>
                    <a:close/>
                    <a:moveTo>
                      <a:pt x="599" y="888"/>
                    </a:moveTo>
                    <a:lnTo>
                      <a:pt x="599" y="883"/>
                    </a:lnTo>
                    <a:lnTo>
                      <a:pt x="595" y="883"/>
                    </a:lnTo>
                    <a:lnTo>
                      <a:pt x="595" y="888"/>
                    </a:lnTo>
                    <a:lnTo>
                      <a:pt x="599" y="888"/>
                    </a:lnTo>
                    <a:close/>
                    <a:moveTo>
                      <a:pt x="600" y="869"/>
                    </a:moveTo>
                    <a:lnTo>
                      <a:pt x="600" y="864"/>
                    </a:lnTo>
                    <a:lnTo>
                      <a:pt x="595" y="864"/>
                    </a:lnTo>
                    <a:lnTo>
                      <a:pt x="595" y="869"/>
                    </a:lnTo>
                    <a:lnTo>
                      <a:pt x="600" y="869"/>
                    </a:lnTo>
                    <a:close/>
                    <a:moveTo>
                      <a:pt x="600" y="849"/>
                    </a:moveTo>
                    <a:lnTo>
                      <a:pt x="601" y="845"/>
                    </a:lnTo>
                    <a:lnTo>
                      <a:pt x="596" y="845"/>
                    </a:lnTo>
                    <a:lnTo>
                      <a:pt x="596" y="849"/>
                    </a:lnTo>
                    <a:lnTo>
                      <a:pt x="600" y="849"/>
                    </a:lnTo>
                    <a:close/>
                    <a:moveTo>
                      <a:pt x="601" y="830"/>
                    </a:moveTo>
                    <a:lnTo>
                      <a:pt x="601" y="825"/>
                    </a:lnTo>
                    <a:lnTo>
                      <a:pt x="596" y="825"/>
                    </a:lnTo>
                    <a:lnTo>
                      <a:pt x="596" y="830"/>
                    </a:lnTo>
                    <a:lnTo>
                      <a:pt x="601" y="830"/>
                    </a:lnTo>
                    <a:close/>
                    <a:moveTo>
                      <a:pt x="602" y="811"/>
                    </a:moveTo>
                    <a:lnTo>
                      <a:pt x="602" y="806"/>
                    </a:lnTo>
                    <a:lnTo>
                      <a:pt x="597" y="806"/>
                    </a:lnTo>
                    <a:lnTo>
                      <a:pt x="597" y="811"/>
                    </a:lnTo>
                    <a:lnTo>
                      <a:pt x="602" y="811"/>
                    </a:lnTo>
                    <a:close/>
                    <a:moveTo>
                      <a:pt x="602" y="792"/>
                    </a:moveTo>
                    <a:lnTo>
                      <a:pt x="602" y="787"/>
                    </a:lnTo>
                    <a:lnTo>
                      <a:pt x="598" y="787"/>
                    </a:lnTo>
                    <a:lnTo>
                      <a:pt x="597" y="792"/>
                    </a:lnTo>
                    <a:lnTo>
                      <a:pt x="602" y="792"/>
                    </a:lnTo>
                    <a:close/>
                    <a:moveTo>
                      <a:pt x="603" y="773"/>
                    </a:moveTo>
                    <a:lnTo>
                      <a:pt x="603" y="768"/>
                    </a:lnTo>
                    <a:lnTo>
                      <a:pt x="598" y="768"/>
                    </a:lnTo>
                    <a:lnTo>
                      <a:pt x="598" y="773"/>
                    </a:lnTo>
                    <a:lnTo>
                      <a:pt x="603" y="773"/>
                    </a:lnTo>
                    <a:close/>
                    <a:moveTo>
                      <a:pt x="603" y="753"/>
                    </a:moveTo>
                    <a:lnTo>
                      <a:pt x="604" y="749"/>
                    </a:lnTo>
                    <a:lnTo>
                      <a:pt x="599" y="749"/>
                    </a:lnTo>
                    <a:lnTo>
                      <a:pt x="599" y="753"/>
                    </a:lnTo>
                    <a:lnTo>
                      <a:pt x="603" y="753"/>
                    </a:lnTo>
                    <a:close/>
                    <a:moveTo>
                      <a:pt x="604" y="734"/>
                    </a:moveTo>
                    <a:lnTo>
                      <a:pt x="604" y="729"/>
                    </a:lnTo>
                    <a:lnTo>
                      <a:pt x="599" y="729"/>
                    </a:lnTo>
                    <a:lnTo>
                      <a:pt x="599" y="734"/>
                    </a:lnTo>
                    <a:lnTo>
                      <a:pt x="604" y="734"/>
                    </a:lnTo>
                    <a:close/>
                    <a:moveTo>
                      <a:pt x="605" y="715"/>
                    </a:moveTo>
                    <a:lnTo>
                      <a:pt x="605" y="710"/>
                    </a:lnTo>
                    <a:lnTo>
                      <a:pt x="600" y="710"/>
                    </a:lnTo>
                    <a:lnTo>
                      <a:pt x="600" y="715"/>
                    </a:lnTo>
                    <a:lnTo>
                      <a:pt x="605" y="715"/>
                    </a:lnTo>
                    <a:close/>
                    <a:moveTo>
                      <a:pt x="605" y="696"/>
                    </a:moveTo>
                    <a:lnTo>
                      <a:pt x="605" y="691"/>
                    </a:lnTo>
                    <a:lnTo>
                      <a:pt x="600" y="691"/>
                    </a:lnTo>
                    <a:lnTo>
                      <a:pt x="600" y="696"/>
                    </a:lnTo>
                    <a:lnTo>
                      <a:pt x="605" y="696"/>
                    </a:lnTo>
                    <a:close/>
                    <a:moveTo>
                      <a:pt x="606" y="677"/>
                    </a:moveTo>
                    <a:lnTo>
                      <a:pt x="606" y="672"/>
                    </a:lnTo>
                    <a:lnTo>
                      <a:pt x="601" y="672"/>
                    </a:lnTo>
                    <a:lnTo>
                      <a:pt x="601" y="677"/>
                    </a:lnTo>
                    <a:lnTo>
                      <a:pt x="606" y="677"/>
                    </a:lnTo>
                    <a:close/>
                    <a:moveTo>
                      <a:pt x="606" y="657"/>
                    </a:moveTo>
                    <a:lnTo>
                      <a:pt x="606" y="653"/>
                    </a:lnTo>
                    <a:lnTo>
                      <a:pt x="602" y="653"/>
                    </a:lnTo>
                    <a:lnTo>
                      <a:pt x="602" y="657"/>
                    </a:lnTo>
                    <a:lnTo>
                      <a:pt x="606" y="657"/>
                    </a:lnTo>
                    <a:close/>
                    <a:moveTo>
                      <a:pt x="607" y="639"/>
                    </a:moveTo>
                    <a:lnTo>
                      <a:pt x="607" y="634"/>
                    </a:lnTo>
                    <a:lnTo>
                      <a:pt x="602" y="633"/>
                    </a:lnTo>
                    <a:lnTo>
                      <a:pt x="602" y="638"/>
                    </a:lnTo>
                    <a:lnTo>
                      <a:pt x="607" y="639"/>
                    </a:lnTo>
                    <a:close/>
                    <a:moveTo>
                      <a:pt x="608" y="619"/>
                    </a:moveTo>
                    <a:lnTo>
                      <a:pt x="608" y="615"/>
                    </a:lnTo>
                    <a:lnTo>
                      <a:pt x="603" y="614"/>
                    </a:lnTo>
                    <a:lnTo>
                      <a:pt x="603" y="619"/>
                    </a:lnTo>
                    <a:lnTo>
                      <a:pt x="608" y="619"/>
                    </a:lnTo>
                    <a:close/>
                    <a:moveTo>
                      <a:pt x="608" y="600"/>
                    </a:moveTo>
                    <a:lnTo>
                      <a:pt x="608" y="595"/>
                    </a:lnTo>
                    <a:lnTo>
                      <a:pt x="603" y="595"/>
                    </a:lnTo>
                    <a:lnTo>
                      <a:pt x="603" y="600"/>
                    </a:lnTo>
                    <a:lnTo>
                      <a:pt x="608" y="600"/>
                    </a:lnTo>
                    <a:close/>
                    <a:moveTo>
                      <a:pt x="608" y="581"/>
                    </a:moveTo>
                    <a:lnTo>
                      <a:pt x="609" y="576"/>
                    </a:lnTo>
                    <a:lnTo>
                      <a:pt x="604" y="576"/>
                    </a:lnTo>
                    <a:lnTo>
                      <a:pt x="604" y="581"/>
                    </a:lnTo>
                    <a:lnTo>
                      <a:pt x="608" y="581"/>
                    </a:lnTo>
                    <a:close/>
                    <a:moveTo>
                      <a:pt x="609" y="562"/>
                    </a:moveTo>
                    <a:lnTo>
                      <a:pt x="609" y="557"/>
                    </a:lnTo>
                    <a:lnTo>
                      <a:pt x="605" y="557"/>
                    </a:lnTo>
                    <a:lnTo>
                      <a:pt x="604" y="561"/>
                    </a:lnTo>
                    <a:lnTo>
                      <a:pt x="609" y="562"/>
                    </a:lnTo>
                    <a:close/>
                    <a:moveTo>
                      <a:pt x="610" y="543"/>
                    </a:moveTo>
                    <a:lnTo>
                      <a:pt x="610" y="538"/>
                    </a:lnTo>
                    <a:lnTo>
                      <a:pt x="605" y="537"/>
                    </a:lnTo>
                    <a:lnTo>
                      <a:pt x="605" y="542"/>
                    </a:lnTo>
                    <a:lnTo>
                      <a:pt x="610" y="543"/>
                    </a:lnTo>
                    <a:close/>
                    <a:moveTo>
                      <a:pt x="610" y="523"/>
                    </a:moveTo>
                    <a:lnTo>
                      <a:pt x="611" y="519"/>
                    </a:lnTo>
                    <a:lnTo>
                      <a:pt x="606" y="518"/>
                    </a:lnTo>
                    <a:lnTo>
                      <a:pt x="605" y="523"/>
                    </a:lnTo>
                    <a:lnTo>
                      <a:pt x="610" y="523"/>
                    </a:lnTo>
                    <a:close/>
                    <a:moveTo>
                      <a:pt x="611" y="504"/>
                    </a:moveTo>
                    <a:lnTo>
                      <a:pt x="611" y="499"/>
                    </a:lnTo>
                    <a:lnTo>
                      <a:pt x="606" y="499"/>
                    </a:lnTo>
                    <a:lnTo>
                      <a:pt x="606" y="504"/>
                    </a:lnTo>
                    <a:lnTo>
                      <a:pt x="611" y="504"/>
                    </a:lnTo>
                    <a:close/>
                    <a:moveTo>
                      <a:pt x="611" y="485"/>
                    </a:moveTo>
                    <a:lnTo>
                      <a:pt x="612" y="480"/>
                    </a:lnTo>
                    <a:lnTo>
                      <a:pt x="607" y="480"/>
                    </a:lnTo>
                    <a:lnTo>
                      <a:pt x="607" y="485"/>
                    </a:lnTo>
                    <a:lnTo>
                      <a:pt x="611" y="485"/>
                    </a:lnTo>
                    <a:close/>
                    <a:moveTo>
                      <a:pt x="612" y="466"/>
                    </a:moveTo>
                    <a:lnTo>
                      <a:pt x="612" y="461"/>
                    </a:lnTo>
                    <a:lnTo>
                      <a:pt x="607" y="461"/>
                    </a:lnTo>
                    <a:lnTo>
                      <a:pt x="607" y="465"/>
                    </a:lnTo>
                    <a:lnTo>
                      <a:pt x="612" y="466"/>
                    </a:lnTo>
                    <a:close/>
                    <a:moveTo>
                      <a:pt x="613" y="447"/>
                    </a:moveTo>
                    <a:lnTo>
                      <a:pt x="613" y="442"/>
                    </a:lnTo>
                    <a:lnTo>
                      <a:pt x="608" y="441"/>
                    </a:lnTo>
                    <a:lnTo>
                      <a:pt x="608" y="446"/>
                    </a:lnTo>
                    <a:lnTo>
                      <a:pt x="613" y="447"/>
                    </a:lnTo>
                    <a:close/>
                    <a:moveTo>
                      <a:pt x="613" y="427"/>
                    </a:moveTo>
                    <a:lnTo>
                      <a:pt x="613" y="423"/>
                    </a:lnTo>
                    <a:lnTo>
                      <a:pt x="608" y="422"/>
                    </a:lnTo>
                    <a:lnTo>
                      <a:pt x="608" y="427"/>
                    </a:lnTo>
                    <a:lnTo>
                      <a:pt x="613" y="427"/>
                    </a:lnTo>
                    <a:close/>
                    <a:moveTo>
                      <a:pt x="614" y="408"/>
                    </a:moveTo>
                    <a:lnTo>
                      <a:pt x="614" y="403"/>
                    </a:lnTo>
                    <a:lnTo>
                      <a:pt x="609" y="403"/>
                    </a:lnTo>
                    <a:lnTo>
                      <a:pt x="609" y="408"/>
                    </a:lnTo>
                    <a:lnTo>
                      <a:pt x="614" y="408"/>
                    </a:lnTo>
                    <a:close/>
                    <a:moveTo>
                      <a:pt x="614" y="389"/>
                    </a:moveTo>
                    <a:lnTo>
                      <a:pt x="614" y="384"/>
                    </a:lnTo>
                    <a:lnTo>
                      <a:pt x="610" y="384"/>
                    </a:lnTo>
                    <a:lnTo>
                      <a:pt x="610" y="389"/>
                    </a:lnTo>
                    <a:lnTo>
                      <a:pt x="614" y="389"/>
                    </a:lnTo>
                    <a:close/>
                    <a:moveTo>
                      <a:pt x="615" y="370"/>
                    </a:moveTo>
                    <a:lnTo>
                      <a:pt x="615" y="365"/>
                    </a:lnTo>
                    <a:lnTo>
                      <a:pt x="610" y="365"/>
                    </a:lnTo>
                    <a:lnTo>
                      <a:pt x="610" y="369"/>
                    </a:lnTo>
                    <a:lnTo>
                      <a:pt x="615" y="370"/>
                    </a:lnTo>
                    <a:close/>
                    <a:moveTo>
                      <a:pt x="616" y="351"/>
                    </a:moveTo>
                    <a:lnTo>
                      <a:pt x="616" y="346"/>
                    </a:lnTo>
                    <a:lnTo>
                      <a:pt x="611" y="345"/>
                    </a:lnTo>
                    <a:lnTo>
                      <a:pt x="611" y="350"/>
                    </a:lnTo>
                    <a:lnTo>
                      <a:pt x="616" y="351"/>
                    </a:lnTo>
                    <a:close/>
                    <a:moveTo>
                      <a:pt x="616" y="331"/>
                    </a:moveTo>
                    <a:lnTo>
                      <a:pt x="616" y="327"/>
                    </a:lnTo>
                    <a:lnTo>
                      <a:pt x="611" y="327"/>
                    </a:lnTo>
                    <a:lnTo>
                      <a:pt x="611" y="331"/>
                    </a:lnTo>
                    <a:lnTo>
                      <a:pt x="616" y="331"/>
                    </a:lnTo>
                    <a:close/>
                    <a:moveTo>
                      <a:pt x="617" y="312"/>
                    </a:moveTo>
                    <a:lnTo>
                      <a:pt x="617" y="307"/>
                    </a:lnTo>
                    <a:lnTo>
                      <a:pt x="612" y="307"/>
                    </a:lnTo>
                    <a:lnTo>
                      <a:pt x="612" y="312"/>
                    </a:lnTo>
                    <a:lnTo>
                      <a:pt x="617" y="312"/>
                    </a:lnTo>
                    <a:close/>
                    <a:moveTo>
                      <a:pt x="617" y="293"/>
                    </a:moveTo>
                    <a:lnTo>
                      <a:pt x="617" y="288"/>
                    </a:lnTo>
                    <a:lnTo>
                      <a:pt x="613" y="288"/>
                    </a:lnTo>
                    <a:lnTo>
                      <a:pt x="612" y="293"/>
                    </a:lnTo>
                    <a:lnTo>
                      <a:pt x="617" y="293"/>
                    </a:lnTo>
                    <a:close/>
                    <a:moveTo>
                      <a:pt x="613" y="281"/>
                    </a:moveTo>
                    <a:lnTo>
                      <a:pt x="613" y="285"/>
                    </a:lnTo>
                    <a:lnTo>
                      <a:pt x="618" y="285"/>
                    </a:lnTo>
                    <a:lnTo>
                      <a:pt x="618" y="281"/>
                    </a:lnTo>
                    <a:lnTo>
                      <a:pt x="613" y="281"/>
                    </a:lnTo>
                    <a:close/>
                    <a:moveTo>
                      <a:pt x="614" y="300"/>
                    </a:moveTo>
                    <a:lnTo>
                      <a:pt x="614" y="305"/>
                    </a:lnTo>
                    <a:lnTo>
                      <a:pt x="619" y="305"/>
                    </a:lnTo>
                    <a:lnTo>
                      <a:pt x="618" y="300"/>
                    </a:lnTo>
                    <a:lnTo>
                      <a:pt x="614" y="300"/>
                    </a:lnTo>
                    <a:close/>
                    <a:moveTo>
                      <a:pt x="614" y="319"/>
                    </a:moveTo>
                    <a:lnTo>
                      <a:pt x="614" y="324"/>
                    </a:lnTo>
                    <a:lnTo>
                      <a:pt x="619" y="324"/>
                    </a:lnTo>
                    <a:lnTo>
                      <a:pt x="619" y="319"/>
                    </a:lnTo>
                    <a:lnTo>
                      <a:pt x="614" y="319"/>
                    </a:lnTo>
                    <a:close/>
                    <a:moveTo>
                      <a:pt x="615" y="338"/>
                    </a:moveTo>
                    <a:lnTo>
                      <a:pt x="615" y="343"/>
                    </a:lnTo>
                    <a:lnTo>
                      <a:pt x="620" y="343"/>
                    </a:lnTo>
                    <a:lnTo>
                      <a:pt x="620" y="338"/>
                    </a:lnTo>
                    <a:lnTo>
                      <a:pt x="615" y="338"/>
                    </a:lnTo>
                    <a:close/>
                    <a:moveTo>
                      <a:pt x="615" y="357"/>
                    </a:moveTo>
                    <a:lnTo>
                      <a:pt x="616" y="362"/>
                    </a:lnTo>
                    <a:lnTo>
                      <a:pt x="620" y="362"/>
                    </a:lnTo>
                    <a:lnTo>
                      <a:pt x="620" y="357"/>
                    </a:lnTo>
                    <a:lnTo>
                      <a:pt x="615" y="357"/>
                    </a:lnTo>
                    <a:close/>
                    <a:moveTo>
                      <a:pt x="616" y="377"/>
                    </a:moveTo>
                    <a:lnTo>
                      <a:pt x="616" y="381"/>
                    </a:lnTo>
                    <a:lnTo>
                      <a:pt x="621" y="381"/>
                    </a:lnTo>
                    <a:lnTo>
                      <a:pt x="621" y="377"/>
                    </a:lnTo>
                    <a:lnTo>
                      <a:pt x="616" y="377"/>
                    </a:lnTo>
                    <a:close/>
                    <a:moveTo>
                      <a:pt x="617" y="396"/>
                    </a:moveTo>
                    <a:lnTo>
                      <a:pt x="617" y="401"/>
                    </a:lnTo>
                    <a:lnTo>
                      <a:pt x="622" y="401"/>
                    </a:lnTo>
                    <a:lnTo>
                      <a:pt x="621" y="396"/>
                    </a:lnTo>
                    <a:lnTo>
                      <a:pt x="617" y="396"/>
                    </a:lnTo>
                    <a:close/>
                    <a:moveTo>
                      <a:pt x="617" y="415"/>
                    </a:moveTo>
                    <a:lnTo>
                      <a:pt x="617" y="420"/>
                    </a:lnTo>
                    <a:lnTo>
                      <a:pt x="622" y="420"/>
                    </a:lnTo>
                    <a:lnTo>
                      <a:pt x="622" y="415"/>
                    </a:lnTo>
                    <a:lnTo>
                      <a:pt x="617" y="415"/>
                    </a:lnTo>
                    <a:close/>
                    <a:moveTo>
                      <a:pt x="618" y="434"/>
                    </a:moveTo>
                    <a:lnTo>
                      <a:pt x="618" y="439"/>
                    </a:lnTo>
                    <a:lnTo>
                      <a:pt x="623" y="439"/>
                    </a:lnTo>
                    <a:lnTo>
                      <a:pt x="623" y="434"/>
                    </a:lnTo>
                    <a:lnTo>
                      <a:pt x="618" y="434"/>
                    </a:lnTo>
                    <a:close/>
                    <a:moveTo>
                      <a:pt x="618" y="453"/>
                    </a:moveTo>
                    <a:lnTo>
                      <a:pt x="619" y="458"/>
                    </a:lnTo>
                    <a:lnTo>
                      <a:pt x="623" y="458"/>
                    </a:lnTo>
                    <a:lnTo>
                      <a:pt x="623" y="453"/>
                    </a:lnTo>
                    <a:lnTo>
                      <a:pt x="618" y="453"/>
                    </a:lnTo>
                    <a:close/>
                    <a:moveTo>
                      <a:pt x="619" y="473"/>
                    </a:moveTo>
                    <a:lnTo>
                      <a:pt x="619" y="477"/>
                    </a:lnTo>
                    <a:lnTo>
                      <a:pt x="624" y="477"/>
                    </a:lnTo>
                    <a:lnTo>
                      <a:pt x="624" y="473"/>
                    </a:lnTo>
                    <a:lnTo>
                      <a:pt x="619" y="473"/>
                    </a:lnTo>
                    <a:close/>
                    <a:moveTo>
                      <a:pt x="620" y="492"/>
                    </a:moveTo>
                    <a:lnTo>
                      <a:pt x="620" y="497"/>
                    </a:lnTo>
                    <a:lnTo>
                      <a:pt x="625" y="497"/>
                    </a:lnTo>
                    <a:lnTo>
                      <a:pt x="624" y="492"/>
                    </a:lnTo>
                    <a:lnTo>
                      <a:pt x="620" y="492"/>
                    </a:lnTo>
                    <a:close/>
                    <a:moveTo>
                      <a:pt x="620" y="511"/>
                    </a:moveTo>
                    <a:lnTo>
                      <a:pt x="620" y="516"/>
                    </a:lnTo>
                    <a:lnTo>
                      <a:pt x="625" y="516"/>
                    </a:lnTo>
                    <a:lnTo>
                      <a:pt x="625" y="511"/>
                    </a:lnTo>
                    <a:lnTo>
                      <a:pt x="620" y="511"/>
                    </a:lnTo>
                    <a:close/>
                    <a:moveTo>
                      <a:pt x="621" y="530"/>
                    </a:moveTo>
                    <a:lnTo>
                      <a:pt x="621" y="535"/>
                    </a:lnTo>
                    <a:lnTo>
                      <a:pt x="626" y="535"/>
                    </a:lnTo>
                    <a:lnTo>
                      <a:pt x="626" y="530"/>
                    </a:lnTo>
                    <a:lnTo>
                      <a:pt x="621" y="530"/>
                    </a:lnTo>
                    <a:close/>
                    <a:moveTo>
                      <a:pt x="621" y="549"/>
                    </a:moveTo>
                    <a:lnTo>
                      <a:pt x="622" y="554"/>
                    </a:lnTo>
                    <a:lnTo>
                      <a:pt x="626" y="554"/>
                    </a:lnTo>
                    <a:lnTo>
                      <a:pt x="626" y="549"/>
                    </a:lnTo>
                    <a:lnTo>
                      <a:pt x="621" y="549"/>
                    </a:lnTo>
                    <a:close/>
                    <a:moveTo>
                      <a:pt x="622" y="569"/>
                    </a:moveTo>
                    <a:lnTo>
                      <a:pt x="622" y="573"/>
                    </a:lnTo>
                    <a:lnTo>
                      <a:pt x="627" y="573"/>
                    </a:lnTo>
                    <a:lnTo>
                      <a:pt x="627" y="568"/>
                    </a:lnTo>
                    <a:lnTo>
                      <a:pt x="622" y="569"/>
                    </a:lnTo>
                    <a:close/>
                    <a:moveTo>
                      <a:pt x="623" y="588"/>
                    </a:moveTo>
                    <a:lnTo>
                      <a:pt x="623" y="593"/>
                    </a:lnTo>
                    <a:lnTo>
                      <a:pt x="628" y="592"/>
                    </a:lnTo>
                    <a:lnTo>
                      <a:pt x="627" y="588"/>
                    </a:lnTo>
                    <a:lnTo>
                      <a:pt x="623" y="588"/>
                    </a:lnTo>
                    <a:close/>
                    <a:moveTo>
                      <a:pt x="623" y="607"/>
                    </a:moveTo>
                    <a:lnTo>
                      <a:pt x="623" y="612"/>
                    </a:lnTo>
                    <a:lnTo>
                      <a:pt x="628" y="612"/>
                    </a:lnTo>
                    <a:lnTo>
                      <a:pt x="628" y="607"/>
                    </a:lnTo>
                    <a:lnTo>
                      <a:pt x="623" y="607"/>
                    </a:lnTo>
                    <a:close/>
                    <a:moveTo>
                      <a:pt x="624" y="626"/>
                    </a:moveTo>
                    <a:lnTo>
                      <a:pt x="624" y="631"/>
                    </a:lnTo>
                    <a:lnTo>
                      <a:pt x="629" y="631"/>
                    </a:lnTo>
                    <a:lnTo>
                      <a:pt x="629" y="626"/>
                    </a:lnTo>
                    <a:lnTo>
                      <a:pt x="624" y="626"/>
                    </a:lnTo>
                    <a:close/>
                    <a:moveTo>
                      <a:pt x="624" y="645"/>
                    </a:moveTo>
                    <a:lnTo>
                      <a:pt x="625" y="650"/>
                    </a:lnTo>
                    <a:lnTo>
                      <a:pt x="629" y="650"/>
                    </a:lnTo>
                    <a:lnTo>
                      <a:pt x="629" y="645"/>
                    </a:lnTo>
                    <a:lnTo>
                      <a:pt x="624" y="645"/>
                    </a:lnTo>
                    <a:close/>
                    <a:moveTo>
                      <a:pt x="625" y="665"/>
                    </a:moveTo>
                    <a:lnTo>
                      <a:pt x="625" y="669"/>
                    </a:lnTo>
                    <a:lnTo>
                      <a:pt x="630" y="669"/>
                    </a:lnTo>
                    <a:lnTo>
                      <a:pt x="630" y="664"/>
                    </a:lnTo>
                    <a:lnTo>
                      <a:pt x="625" y="665"/>
                    </a:lnTo>
                    <a:close/>
                    <a:moveTo>
                      <a:pt x="626" y="684"/>
                    </a:moveTo>
                    <a:lnTo>
                      <a:pt x="626" y="689"/>
                    </a:lnTo>
                    <a:lnTo>
                      <a:pt x="631" y="688"/>
                    </a:lnTo>
                    <a:lnTo>
                      <a:pt x="630" y="684"/>
                    </a:lnTo>
                    <a:lnTo>
                      <a:pt x="626" y="684"/>
                    </a:lnTo>
                    <a:close/>
                    <a:moveTo>
                      <a:pt x="626" y="703"/>
                    </a:moveTo>
                    <a:lnTo>
                      <a:pt x="626" y="708"/>
                    </a:lnTo>
                    <a:lnTo>
                      <a:pt x="631" y="708"/>
                    </a:lnTo>
                    <a:lnTo>
                      <a:pt x="631" y="703"/>
                    </a:lnTo>
                    <a:lnTo>
                      <a:pt x="626" y="703"/>
                    </a:lnTo>
                    <a:close/>
                    <a:moveTo>
                      <a:pt x="627" y="722"/>
                    </a:moveTo>
                    <a:lnTo>
                      <a:pt x="627" y="727"/>
                    </a:lnTo>
                    <a:lnTo>
                      <a:pt x="632" y="727"/>
                    </a:lnTo>
                    <a:lnTo>
                      <a:pt x="632" y="722"/>
                    </a:lnTo>
                    <a:lnTo>
                      <a:pt x="627" y="722"/>
                    </a:lnTo>
                    <a:close/>
                    <a:moveTo>
                      <a:pt x="627" y="741"/>
                    </a:moveTo>
                    <a:lnTo>
                      <a:pt x="628" y="746"/>
                    </a:lnTo>
                    <a:lnTo>
                      <a:pt x="632" y="746"/>
                    </a:lnTo>
                    <a:lnTo>
                      <a:pt x="632" y="741"/>
                    </a:lnTo>
                    <a:lnTo>
                      <a:pt x="627" y="741"/>
                    </a:lnTo>
                    <a:close/>
                    <a:moveTo>
                      <a:pt x="628" y="761"/>
                    </a:moveTo>
                    <a:lnTo>
                      <a:pt x="628" y="765"/>
                    </a:lnTo>
                    <a:lnTo>
                      <a:pt x="633" y="765"/>
                    </a:lnTo>
                    <a:lnTo>
                      <a:pt x="633" y="760"/>
                    </a:lnTo>
                    <a:lnTo>
                      <a:pt x="628" y="761"/>
                    </a:lnTo>
                    <a:close/>
                    <a:moveTo>
                      <a:pt x="629" y="780"/>
                    </a:moveTo>
                    <a:lnTo>
                      <a:pt x="629" y="785"/>
                    </a:lnTo>
                    <a:lnTo>
                      <a:pt x="634" y="784"/>
                    </a:lnTo>
                    <a:lnTo>
                      <a:pt x="633" y="780"/>
                    </a:lnTo>
                    <a:lnTo>
                      <a:pt x="629" y="780"/>
                    </a:lnTo>
                    <a:close/>
                    <a:moveTo>
                      <a:pt x="629" y="799"/>
                    </a:moveTo>
                    <a:lnTo>
                      <a:pt x="629" y="804"/>
                    </a:lnTo>
                    <a:lnTo>
                      <a:pt x="634" y="804"/>
                    </a:lnTo>
                    <a:lnTo>
                      <a:pt x="634" y="799"/>
                    </a:lnTo>
                    <a:lnTo>
                      <a:pt x="629" y="799"/>
                    </a:lnTo>
                    <a:close/>
                    <a:moveTo>
                      <a:pt x="630" y="818"/>
                    </a:moveTo>
                    <a:lnTo>
                      <a:pt x="630" y="823"/>
                    </a:lnTo>
                    <a:lnTo>
                      <a:pt x="635" y="823"/>
                    </a:lnTo>
                    <a:lnTo>
                      <a:pt x="635" y="818"/>
                    </a:lnTo>
                    <a:lnTo>
                      <a:pt x="630" y="818"/>
                    </a:lnTo>
                    <a:close/>
                    <a:moveTo>
                      <a:pt x="630" y="837"/>
                    </a:moveTo>
                    <a:lnTo>
                      <a:pt x="631" y="842"/>
                    </a:lnTo>
                    <a:lnTo>
                      <a:pt x="635" y="842"/>
                    </a:lnTo>
                    <a:lnTo>
                      <a:pt x="635" y="837"/>
                    </a:lnTo>
                    <a:lnTo>
                      <a:pt x="630" y="837"/>
                    </a:lnTo>
                    <a:close/>
                    <a:moveTo>
                      <a:pt x="631" y="856"/>
                    </a:moveTo>
                    <a:lnTo>
                      <a:pt x="631" y="861"/>
                    </a:lnTo>
                    <a:lnTo>
                      <a:pt x="636" y="861"/>
                    </a:lnTo>
                    <a:lnTo>
                      <a:pt x="636" y="856"/>
                    </a:lnTo>
                    <a:lnTo>
                      <a:pt x="631" y="856"/>
                    </a:lnTo>
                    <a:close/>
                    <a:moveTo>
                      <a:pt x="632" y="876"/>
                    </a:moveTo>
                    <a:lnTo>
                      <a:pt x="632" y="880"/>
                    </a:lnTo>
                    <a:lnTo>
                      <a:pt x="637" y="880"/>
                    </a:lnTo>
                    <a:lnTo>
                      <a:pt x="636" y="876"/>
                    </a:lnTo>
                    <a:lnTo>
                      <a:pt x="632" y="876"/>
                    </a:lnTo>
                    <a:close/>
                    <a:moveTo>
                      <a:pt x="632" y="895"/>
                    </a:moveTo>
                    <a:lnTo>
                      <a:pt x="632" y="900"/>
                    </a:lnTo>
                    <a:lnTo>
                      <a:pt x="637" y="900"/>
                    </a:lnTo>
                    <a:lnTo>
                      <a:pt x="637" y="895"/>
                    </a:lnTo>
                    <a:lnTo>
                      <a:pt x="632" y="895"/>
                    </a:lnTo>
                    <a:close/>
                    <a:moveTo>
                      <a:pt x="633" y="914"/>
                    </a:moveTo>
                    <a:lnTo>
                      <a:pt x="633" y="919"/>
                    </a:lnTo>
                    <a:lnTo>
                      <a:pt x="638" y="919"/>
                    </a:lnTo>
                    <a:lnTo>
                      <a:pt x="638" y="914"/>
                    </a:lnTo>
                    <a:lnTo>
                      <a:pt x="633" y="914"/>
                    </a:lnTo>
                    <a:close/>
                    <a:moveTo>
                      <a:pt x="633" y="933"/>
                    </a:moveTo>
                    <a:lnTo>
                      <a:pt x="634" y="938"/>
                    </a:lnTo>
                    <a:lnTo>
                      <a:pt x="638" y="938"/>
                    </a:lnTo>
                    <a:lnTo>
                      <a:pt x="638" y="933"/>
                    </a:lnTo>
                    <a:lnTo>
                      <a:pt x="633" y="933"/>
                    </a:lnTo>
                    <a:close/>
                    <a:moveTo>
                      <a:pt x="634" y="952"/>
                    </a:moveTo>
                    <a:lnTo>
                      <a:pt x="634" y="957"/>
                    </a:lnTo>
                    <a:lnTo>
                      <a:pt x="639" y="957"/>
                    </a:lnTo>
                    <a:lnTo>
                      <a:pt x="639" y="952"/>
                    </a:lnTo>
                    <a:lnTo>
                      <a:pt x="634" y="952"/>
                    </a:lnTo>
                    <a:close/>
                    <a:moveTo>
                      <a:pt x="635" y="972"/>
                    </a:moveTo>
                    <a:lnTo>
                      <a:pt x="635" y="976"/>
                    </a:lnTo>
                    <a:lnTo>
                      <a:pt x="640" y="976"/>
                    </a:lnTo>
                    <a:lnTo>
                      <a:pt x="639" y="972"/>
                    </a:lnTo>
                    <a:lnTo>
                      <a:pt x="635" y="972"/>
                    </a:lnTo>
                    <a:close/>
                    <a:moveTo>
                      <a:pt x="635" y="991"/>
                    </a:moveTo>
                    <a:lnTo>
                      <a:pt x="635" y="996"/>
                    </a:lnTo>
                    <a:lnTo>
                      <a:pt x="640" y="996"/>
                    </a:lnTo>
                    <a:lnTo>
                      <a:pt x="640" y="991"/>
                    </a:lnTo>
                    <a:lnTo>
                      <a:pt x="635" y="991"/>
                    </a:lnTo>
                    <a:close/>
                    <a:moveTo>
                      <a:pt x="636" y="1010"/>
                    </a:moveTo>
                    <a:lnTo>
                      <a:pt x="636" y="1015"/>
                    </a:lnTo>
                    <a:lnTo>
                      <a:pt x="641" y="1015"/>
                    </a:lnTo>
                    <a:lnTo>
                      <a:pt x="641" y="1010"/>
                    </a:lnTo>
                    <a:lnTo>
                      <a:pt x="636" y="1010"/>
                    </a:lnTo>
                    <a:close/>
                    <a:moveTo>
                      <a:pt x="636" y="1029"/>
                    </a:moveTo>
                    <a:lnTo>
                      <a:pt x="637" y="1034"/>
                    </a:lnTo>
                    <a:lnTo>
                      <a:pt x="641" y="1034"/>
                    </a:lnTo>
                    <a:lnTo>
                      <a:pt x="641" y="1029"/>
                    </a:lnTo>
                    <a:lnTo>
                      <a:pt x="636" y="1029"/>
                    </a:lnTo>
                    <a:close/>
                    <a:moveTo>
                      <a:pt x="637" y="1048"/>
                    </a:moveTo>
                    <a:lnTo>
                      <a:pt x="637" y="1053"/>
                    </a:lnTo>
                    <a:lnTo>
                      <a:pt x="642" y="1053"/>
                    </a:lnTo>
                    <a:lnTo>
                      <a:pt x="642" y="1048"/>
                    </a:lnTo>
                    <a:lnTo>
                      <a:pt x="637" y="1048"/>
                    </a:lnTo>
                    <a:close/>
                    <a:moveTo>
                      <a:pt x="638" y="1068"/>
                    </a:moveTo>
                    <a:lnTo>
                      <a:pt x="638" y="1072"/>
                    </a:lnTo>
                    <a:lnTo>
                      <a:pt x="643" y="1072"/>
                    </a:lnTo>
                    <a:lnTo>
                      <a:pt x="642" y="1068"/>
                    </a:lnTo>
                    <a:lnTo>
                      <a:pt x="638" y="1068"/>
                    </a:lnTo>
                    <a:close/>
                    <a:moveTo>
                      <a:pt x="638" y="1087"/>
                    </a:moveTo>
                    <a:lnTo>
                      <a:pt x="638" y="1092"/>
                    </a:lnTo>
                    <a:lnTo>
                      <a:pt x="643" y="1092"/>
                    </a:lnTo>
                    <a:lnTo>
                      <a:pt x="643" y="1087"/>
                    </a:lnTo>
                    <a:lnTo>
                      <a:pt x="638" y="1087"/>
                    </a:lnTo>
                    <a:close/>
                    <a:moveTo>
                      <a:pt x="639" y="1106"/>
                    </a:moveTo>
                    <a:lnTo>
                      <a:pt x="639" y="1111"/>
                    </a:lnTo>
                    <a:lnTo>
                      <a:pt x="644" y="1111"/>
                    </a:lnTo>
                    <a:lnTo>
                      <a:pt x="644" y="1106"/>
                    </a:lnTo>
                    <a:lnTo>
                      <a:pt x="639" y="1106"/>
                    </a:lnTo>
                    <a:close/>
                    <a:moveTo>
                      <a:pt x="639" y="1125"/>
                    </a:moveTo>
                    <a:lnTo>
                      <a:pt x="640" y="1130"/>
                    </a:lnTo>
                    <a:lnTo>
                      <a:pt x="644" y="1130"/>
                    </a:lnTo>
                    <a:lnTo>
                      <a:pt x="644" y="1125"/>
                    </a:lnTo>
                    <a:lnTo>
                      <a:pt x="639" y="1125"/>
                    </a:lnTo>
                    <a:close/>
                    <a:moveTo>
                      <a:pt x="640" y="1144"/>
                    </a:moveTo>
                    <a:lnTo>
                      <a:pt x="640" y="1149"/>
                    </a:lnTo>
                    <a:lnTo>
                      <a:pt x="645" y="1149"/>
                    </a:lnTo>
                    <a:lnTo>
                      <a:pt x="645" y="1144"/>
                    </a:lnTo>
                    <a:lnTo>
                      <a:pt x="640" y="1144"/>
                    </a:lnTo>
                    <a:close/>
                    <a:moveTo>
                      <a:pt x="641" y="1164"/>
                    </a:moveTo>
                    <a:lnTo>
                      <a:pt x="641" y="1168"/>
                    </a:lnTo>
                    <a:lnTo>
                      <a:pt x="646" y="1168"/>
                    </a:lnTo>
                    <a:lnTo>
                      <a:pt x="645" y="1163"/>
                    </a:lnTo>
                    <a:lnTo>
                      <a:pt x="641" y="1164"/>
                    </a:lnTo>
                    <a:close/>
                    <a:moveTo>
                      <a:pt x="649" y="1181"/>
                    </a:moveTo>
                    <a:lnTo>
                      <a:pt x="653" y="1183"/>
                    </a:lnTo>
                    <a:lnTo>
                      <a:pt x="656" y="1179"/>
                    </a:lnTo>
                    <a:lnTo>
                      <a:pt x="652" y="1177"/>
                    </a:lnTo>
                    <a:lnTo>
                      <a:pt x="649" y="1181"/>
                    </a:lnTo>
                    <a:close/>
                    <a:moveTo>
                      <a:pt x="665" y="1191"/>
                    </a:moveTo>
                    <a:lnTo>
                      <a:pt x="669" y="1194"/>
                    </a:lnTo>
                    <a:lnTo>
                      <a:pt x="672" y="1190"/>
                    </a:lnTo>
                    <a:lnTo>
                      <a:pt x="668" y="1188"/>
                    </a:lnTo>
                    <a:lnTo>
                      <a:pt x="665" y="1191"/>
                    </a:lnTo>
                    <a:close/>
                    <a:moveTo>
                      <a:pt x="674" y="1179"/>
                    </a:moveTo>
                    <a:lnTo>
                      <a:pt x="674" y="1175"/>
                    </a:lnTo>
                    <a:lnTo>
                      <a:pt x="670" y="1174"/>
                    </a:lnTo>
                    <a:lnTo>
                      <a:pt x="670" y="1179"/>
                    </a:lnTo>
                    <a:lnTo>
                      <a:pt x="674" y="1179"/>
                    </a:lnTo>
                    <a:close/>
                    <a:moveTo>
                      <a:pt x="675" y="1160"/>
                    </a:moveTo>
                    <a:lnTo>
                      <a:pt x="676" y="1155"/>
                    </a:lnTo>
                    <a:lnTo>
                      <a:pt x="671" y="1155"/>
                    </a:lnTo>
                    <a:lnTo>
                      <a:pt x="671" y="1160"/>
                    </a:lnTo>
                    <a:lnTo>
                      <a:pt x="675" y="1160"/>
                    </a:lnTo>
                    <a:close/>
                    <a:moveTo>
                      <a:pt x="676" y="1141"/>
                    </a:moveTo>
                    <a:lnTo>
                      <a:pt x="677" y="1136"/>
                    </a:lnTo>
                    <a:lnTo>
                      <a:pt x="672" y="1136"/>
                    </a:lnTo>
                    <a:lnTo>
                      <a:pt x="671" y="1141"/>
                    </a:lnTo>
                    <a:lnTo>
                      <a:pt x="676" y="1141"/>
                    </a:lnTo>
                    <a:close/>
                    <a:moveTo>
                      <a:pt x="677" y="1122"/>
                    </a:moveTo>
                    <a:lnTo>
                      <a:pt x="677" y="1117"/>
                    </a:lnTo>
                    <a:lnTo>
                      <a:pt x="673" y="1117"/>
                    </a:lnTo>
                    <a:lnTo>
                      <a:pt x="672" y="1122"/>
                    </a:lnTo>
                    <a:lnTo>
                      <a:pt x="677" y="1122"/>
                    </a:lnTo>
                    <a:close/>
                    <a:moveTo>
                      <a:pt x="678" y="1103"/>
                    </a:moveTo>
                    <a:lnTo>
                      <a:pt x="678" y="1098"/>
                    </a:lnTo>
                    <a:lnTo>
                      <a:pt x="674" y="1098"/>
                    </a:lnTo>
                    <a:lnTo>
                      <a:pt x="673" y="1102"/>
                    </a:lnTo>
                    <a:lnTo>
                      <a:pt x="678" y="1103"/>
                    </a:lnTo>
                    <a:close/>
                    <a:moveTo>
                      <a:pt x="679" y="1083"/>
                    </a:moveTo>
                    <a:lnTo>
                      <a:pt x="679" y="1079"/>
                    </a:lnTo>
                    <a:lnTo>
                      <a:pt x="674" y="1078"/>
                    </a:lnTo>
                    <a:lnTo>
                      <a:pt x="674" y="1083"/>
                    </a:lnTo>
                    <a:lnTo>
                      <a:pt x="679" y="1083"/>
                    </a:lnTo>
                    <a:close/>
                    <a:moveTo>
                      <a:pt x="680" y="1064"/>
                    </a:moveTo>
                    <a:lnTo>
                      <a:pt x="680" y="1059"/>
                    </a:lnTo>
                    <a:lnTo>
                      <a:pt x="675" y="1059"/>
                    </a:lnTo>
                    <a:lnTo>
                      <a:pt x="675" y="1064"/>
                    </a:lnTo>
                    <a:lnTo>
                      <a:pt x="680" y="1064"/>
                    </a:lnTo>
                    <a:close/>
                    <a:moveTo>
                      <a:pt x="681" y="1045"/>
                    </a:moveTo>
                    <a:lnTo>
                      <a:pt x="681" y="1040"/>
                    </a:lnTo>
                    <a:lnTo>
                      <a:pt x="677" y="1040"/>
                    </a:lnTo>
                    <a:lnTo>
                      <a:pt x="676" y="1045"/>
                    </a:lnTo>
                    <a:lnTo>
                      <a:pt x="681" y="1045"/>
                    </a:lnTo>
                    <a:close/>
                    <a:moveTo>
                      <a:pt x="682" y="1026"/>
                    </a:moveTo>
                    <a:lnTo>
                      <a:pt x="682" y="1021"/>
                    </a:lnTo>
                    <a:lnTo>
                      <a:pt x="677" y="1021"/>
                    </a:lnTo>
                    <a:lnTo>
                      <a:pt x="677" y="1026"/>
                    </a:lnTo>
                    <a:lnTo>
                      <a:pt x="682" y="1026"/>
                    </a:lnTo>
                    <a:close/>
                    <a:moveTo>
                      <a:pt x="683" y="1007"/>
                    </a:moveTo>
                    <a:lnTo>
                      <a:pt x="683" y="1002"/>
                    </a:lnTo>
                    <a:lnTo>
                      <a:pt x="678" y="1002"/>
                    </a:lnTo>
                    <a:lnTo>
                      <a:pt x="678" y="1007"/>
                    </a:lnTo>
                    <a:lnTo>
                      <a:pt x="683" y="1007"/>
                    </a:lnTo>
                    <a:close/>
                    <a:moveTo>
                      <a:pt x="684" y="988"/>
                    </a:moveTo>
                    <a:lnTo>
                      <a:pt x="684" y="983"/>
                    </a:lnTo>
                    <a:lnTo>
                      <a:pt x="679" y="983"/>
                    </a:lnTo>
                    <a:lnTo>
                      <a:pt x="679" y="987"/>
                    </a:lnTo>
                    <a:lnTo>
                      <a:pt x="684" y="988"/>
                    </a:lnTo>
                    <a:close/>
                    <a:moveTo>
                      <a:pt x="685" y="969"/>
                    </a:moveTo>
                    <a:lnTo>
                      <a:pt x="685" y="964"/>
                    </a:lnTo>
                    <a:lnTo>
                      <a:pt x="680" y="963"/>
                    </a:lnTo>
                    <a:lnTo>
                      <a:pt x="680" y="968"/>
                    </a:lnTo>
                    <a:lnTo>
                      <a:pt x="685" y="969"/>
                    </a:lnTo>
                    <a:close/>
                    <a:moveTo>
                      <a:pt x="686" y="949"/>
                    </a:moveTo>
                    <a:lnTo>
                      <a:pt x="686" y="945"/>
                    </a:lnTo>
                    <a:lnTo>
                      <a:pt x="681" y="944"/>
                    </a:lnTo>
                    <a:lnTo>
                      <a:pt x="681" y="949"/>
                    </a:lnTo>
                    <a:lnTo>
                      <a:pt x="686" y="949"/>
                    </a:lnTo>
                    <a:close/>
                    <a:moveTo>
                      <a:pt x="687" y="930"/>
                    </a:moveTo>
                    <a:lnTo>
                      <a:pt x="687" y="925"/>
                    </a:lnTo>
                    <a:lnTo>
                      <a:pt x="682" y="925"/>
                    </a:lnTo>
                    <a:lnTo>
                      <a:pt x="682" y="930"/>
                    </a:lnTo>
                    <a:lnTo>
                      <a:pt x="687" y="930"/>
                    </a:lnTo>
                    <a:close/>
                    <a:moveTo>
                      <a:pt x="688" y="911"/>
                    </a:moveTo>
                    <a:lnTo>
                      <a:pt x="688" y="906"/>
                    </a:lnTo>
                    <a:lnTo>
                      <a:pt x="683" y="906"/>
                    </a:lnTo>
                    <a:lnTo>
                      <a:pt x="683" y="911"/>
                    </a:lnTo>
                    <a:lnTo>
                      <a:pt x="688" y="911"/>
                    </a:lnTo>
                    <a:close/>
                    <a:moveTo>
                      <a:pt x="689" y="892"/>
                    </a:moveTo>
                    <a:lnTo>
                      <a:pt x="689" y="887"/>
                    </a:lnTo>
                    <a:lnTo>
                      <a:pt x="684" y="887"/>
                    </a:lnTo>
                    <a:lnTo>
                      <a:pt x="684" y="891"/>
                    </a:lnTo>
                    <a:lnTo>
                      <a:pt x="689" y="892"/>
                    </a:lnTo>
                    <a:close/>
                    <a:moveTo>
                      <a:pt x="689" y="873"/>
                    </a:moveTo>
                    <a:lnTo>
                      <a:pt x="690" y="868"/>
                    </a:lnTo>
                    <a:lnTo>
                      <a:pt x="685" y="867"/>
                    </a:lnTo>
                    <a:lnTo>
                      <a:pt x="685" y="872"/>
                    </a:lnTo>
                    <a:lnTo>
                      <a:pt x="689" y="873"/>
                    </a:lnTo>
                    <a:close/>
                    <a:moveTo>
                      <a:pt x="690" y="853"/>
                    </a:moveTo>
                    <a:lnTo>
                      <a:pt x="691" y="849"/>
                    </a:lnTo>
                    <a:lnTo>
                      <a:pt x="686" y="848"/>
                    </a:lnTo>
                    <a:lnTo>
                      <a:pt x="686" y="853"/>
                    </a:lnTo>
                    <a:lnTo>
                      <a:pt x="690" y="853"/>
                    </a:lnTo>
                    <a:close/>
                    <a:moveTo>
                      <a:pt x="692" y="834"/>
                    </a:moveTo>
                    <a:lnTo>
                      <a:pt x="692" y="829"/>
                    </a:lnTo>
                    <a:lnTo>
                      <a:pt x="687" y="829"/>
                    </a:lnTo>
                    <a:lnTo>
                      <a:pt x="687" y="834"/>
                    </a:lnTo>
                    <a:lnTo>
                      <a:pt x="692" y="834"/>
                    </a:lnTo>
                    <a:close/>
                    <a:moveTo>
                      <a:pt x="692" y="815"/>
                    </a:moveTo>
                    <a:lnTo>
                      <a:pt x="692" y="810"/>
                    </a:lnTo>
                    <a:lnTo>
                      <a:pt x="688" y="810"/>
                    </a:lnTo>
                    <a:lnTo>
                      <a:pt x="688" y="815"/>
                    </a:lnTo>
                    <a:lnTo>
                      <a:pt x="692" y="815"/>
                    </a:lnTo>
                    <a:close/>
                    <a:moveTo>
                      <a:pt x="693" y="796"/>
                    </a:moveTo>
                    <a:lnTo>
                      <a:pt x="694" y="791"/>
                    </a:lnTo>
                    <a:lnTo>
                      <a:pt x="689" y="791"/>
                    </a:lnTo>
                    <a:lnTo>
                      <a:pt x="689" y="795"/>
                    </a:lnTo>
                    <a:lnTo>
                      <a:pt x="693" y="796"/>
                    </a:lnTo>
                    <a:close/>
                    <a:moveTo>
                      <a:pt x="694" y="777"/>
                    </a:moveTo>
                    <a:lnTo>
                      <a:pt x="695" y="772"/>
                    </a:lnTo>
                    <a:lnTo>
                      <a:pt x="690" y="772"/>
                    </a:lnTo>
                    <a:lnTo>
                      <a:pt x="689" y="777"/>
                    </a:lnTo>
                    <a:lnTo>
                      <a:pt x="694" y="777"/>
                    </a:lnTo>
                    <a:close/>
                    <a:moveTo>
                      <a:pt x="695" y="757"/>
                    </a:moveTo>
                    <a:lnTo>
                      <a:pt x="695" y="753"/>
                    </a:lnTo>
                    <a:lnTo>
                      <a:pt x="691" y="753"/>
                    </a:lnTo>
                    <a:lnTo>
                      <a:pt x="690" y="757"/>
                    </a:lnTo>
                    <a:lnTo>
                      <a:pt x="695" y="757"/>
                    </a:lnTo>
                    <a:close/>
                    <a:moveTo>
                      <a:pt x="696" y="738"/>
                    </a:moveTo>
                    <a:lnTo>
                      <a:pt x="696" y="734"/>
                    </a:lnTo>
                    <a:lnTo>
                      <a:pt x="692" y="733"/>
                    </a:lnTo>
                    <a:lnTo>
                      <a:pt x="691" y="738"/>
                    </a:lnTo>
                    <a:lnTo>
                      <a:pt x="696" y="738"/>
                    </a:lnTo>
                    <a:close/>
                    <a:moveTo>
                      <a:pt x="697" y="719"/>
                    </a:moveTo>
                    <a:lnTo>
                      <a:pt x="697" y="714"/>
                    </a:lnTo>
                    <a:lnTo>
                      <a:pt x="692" y="714"/>
                    </a:lnTo>
                    <a:lnTo>
                      <a:pt x="692" y="719"/>
                    </a:lnTo>
                    <a:lnTo>
                      <a:pt x="697" y="719"/>
                    </a:lnTo>
                    <a:close/>
                    <a:moveTo>
                      <a:pt x="698" y="700"/>
                    </a:moveTo>
                    <a:lnTo>
                      <a:pt x="698" y="695"/>
                    </a:lnTo>
                    <a:lnTo>
                      <a:pt x="693" y="695"/>
                    </a:lnTo>
                    <a:lnTo>
                      <a:pt x="693" y="700"/>
                    </a:lnTo>
                    <a:lnTo>
                      <a:pt x="698" y="700"/>
                    </a:lnTo>
                    <a:close/>
                    <a:moveTo>
                      <a:pt x="699" y="681"/>
                    </a:moveTo>
                    <a:lnTo>
                      <a:pt x="699" y="676"/>
                    </a:lnTo>
                    <a:lnTo>
                      <a:pt x="695" y="676"/>
                    </a:lnTo>
                    <a:lnTo>
                      <a:pt x="694" y="681"/>
                    </a:lnTo>
                    <a:lnTo>
                      <a:pt x="699" y="681"/>
                    </a:lnTo>
                    <a:close/>
                    <a:moveTo>
                      <a:pt x="700" y="662"/>
                    </a:moveTo>
                    <a:lnTo>
                      <a:pt x="700" y="657"/>
                    </a:lnTo>
                    <a:lnTo>
                      <a:pt x="695" y="657"/>
                    </a:lnTo>
                    <a:lnTo>
                      <a:pt x="695" y="661"/>
                    </a:lnTo>
                    <a:lnTo>
                      <a:pt x="700" y="662"/>
                    </a:lnTo>
                    <a:close/>
                    <a:moveTo>
                      <a:pt x="701" y="642"/>
                    </a:moveTo>
                    <a:lnTo>
                      <a:pt x="701" y="638"/>
                    </a:lnTo>
                    <a:lnTo>
                      <a:pt x="696" y="637"/>
                    </a:lnTo>
                    <a:lnTo>
                      <a:pt x="696" y="642"/>
                    </a:lnTo>
                    <a:lnTo>
                      <a:pt x="701" y="642"/>
                    </a:lnTo>
                    <a:close/>
                    <a:moveTo>
                      <a:pt x="702" y="623"/>
                    </a:moveTo>
                    <a:lnTo>
                      <a:pt x="702" y="618"/>
                    </a:lnTo>
                    <a:lnTo>
                      <a:pt x="698" y="618"/>
                    </a:lnTo>
                    <a:lnTo>
                      <a:pt x="697" y="623"/>
                    </a:lnTo>
                    <a:lnTo>
                      <a:pt x="702" y="623"/>
                    </a:lnTo>
                    <a:close/>
                    <a:moveTo>
                      <a:pt x="703" y="604"/>
                    </a:moveTo>
                    <a:lnTo>
                      <a:pt x="704" y="599"/>
                    </a:lnTo>
                    <a:lnTo>
                      <a:pt x="699" y="599"/>
                    </a:lnTo>
                    <a:lnTo>
                      <a:pt x="698" y="604"/>
                    </a:lnTo>
                    <a:lnTo>
                      <a:pt x="703" y="604"/>
                    </a:lnTo>
                    <a:close/>
                    <a:moveTo>
                      <a:pt x="704" y="585"/>
                    </a:moveTo>
                    <a:lnTo>
                      <a:pt x="705" y="580"/>
                    </a:lnTo>
                    <a:lnTo>
                      <a:pt x="700" y="580"/>
                    </a:lnTo>
                    <a:lnTo>
                      <a:pt x="700" y="585"/>
                    </a:lnTo>
                    <a:lnTo>
                      <a:pt x="704" y="585"/>
                    </a:lnTo>
                    <a:close/>
                    <a:moveTo>
                      <a:pt x="706" y="566"/>
                    </a:moveTo>
                    <a:lnTo>
                      <a:pt x="706" y="561"/>
                    </a:lnTo>
                    <a:lnTo>
                      <a:pt x="701" y="561"/>
                    </a:lnTo>
                    <a:lnTo>
                      <a:pt x="701" y="565"/>
                    </a:lnTo>
                    <a:lnTo>
                      <a:pt x="706" y="566"/>
                    </a:lnTo>
                    <a:close/>
                    <a:moveTo>
                      <a:pt x="707" y="547"/>
                    </a:moveTo>
                    <a:lnTo>
                      <a:pt x="707" y="542"/>
                    </a:lnTo>
                    <a:lnTo>
                      <a:pt x="702" y="542"/>
                    </a:lnTo>
                    <a:lnTo>
                      <a:pt x="702" y="546"/>
                    </a:lnTo>
                    <a:lnTo>
                      <a:pt x="707" y="547"/>
                    </a:lnTo>
                    <a:close/>
                    <a:moveTo>
                      <a:pt x="708" y="528"/>
                    </a:moveTo>
                    <a:lnTo>
                      <a:pt x="708" y="523"/>
                    </a:lnTo>
                    <a:lnTo>
                      <a:pt x="704" y="522"/>
                    </a:lnTo>
                    <a:lnTo>
                      <a:pt x="703" y="527"/>
                    </a:lnTo>
                    <a:lnTo>
                      <a:pt x="708" y="528"/>
                    </a:lnTo>
                    <a:close/>
                    <a:moveTo>
                      <a:pt x="709" y="508"/>
                    </a:moveTo>
                    <a:lnTo>
                      <a:pt x="710" y="504"/>
                    </a:lnTo>
                    <a:lnTo>
                      <a:pt x="705" y="503"/>
                    </a:lnTo>
                    <a:lnTo>
                      <a:pt x="704" y="508"/>
                    </a:lnTo>
                    <a:lnTo>
                      <a:pt x="709" y="508"/>
                    </a:lnTo>
                    <a:close/>
                    <a:moveTo>
                      <a:pt x="710" y="489"/>
                    </a:moveTo>
                    <a:lnTo>
                      <a:pt x="711" y="484"/>
                    </a:lnTo>
                    <a:lnTo>
                      <a:pt x="706" y="484"/>
                    </a:lnTo>
                    <a:lnTo>
                      <a:pt x="706" y="489"/>
                    </a:lnTo>
                    <a:lnTo>
                      <a:pt x="710" y="489"/>
                    </a:lnTo>
                    <a:close/>
                    <a:moveTo>
                      <a:pt x="712" y="470"/>
                    </a:moveTo>
                    <a:lnTo>
                      <a:pt x="712" y="465"/>
                    </a:lnTo>
                    <a:lnTo>
                      <a:pt x="707" y="465"/>
                    </a:lnTo>
                    <a:lnTo>
                      <a:pt x="707" y="470"/>
                    </a:lnTo>
                    <a:lnTo>
                      <a:pt x="712" y="470"/>
                    </a:lnTo>
                    <a:close/>
                    <a:moveTo>
                      <a:pt x="713" y="451"/>
                    </a:moveTo>
                    <a:lnTo>
                      <a:pt x="713" y="446"/>
                    </a:lnTo>
                    <a:lnTo>
                      <a:pt x="709" y="446"/>
                    </a:lnTo>
                    <a:lnTo>
                      <a:pt x="708" y="450"/>
                    </a:lnTo>
                    <a:lnTo>
                      <a:pt x="713" y="451"/>
                    </a:lnTo>
                    <a:close/>
                    <a:moveTo>
                      <a:pt x="714" y="432"/>
                    </a:moveTo>
                    <a:lnTo>
                      <a:pt x="715" y="427"/>
                    </a:lnTo>
                    <a:lnTo>
                      <a:pt x="710" y="426"/>
                    </a:lnTo>
                    <a:lnTo>
                      <a:pt x="710" y="431"/>
                    </a:lnTo>
                    <a:lnTo>
                      <a:pt x="714" y="432"/>
                    </a:lnTo>
                    <a:close/>
                    <a:moveTo>
                      <a:pt x="716" y="413"/>
                    </a:moveTo>
                    <a:lnTo>
                      <a:pt x="716" y="408"/>
                    </a:lnTo>
                    <a:lnTo>
                      <a:pt x="711" y="408"/>
                    </a:lnTo>
                    <a:lnTo>
                      <a:pt x="711" y="412"/>
                    </a:lnTo>
                    <a:lnTo>
                      <a:pt x="716" y="413"/>
                    </a:lnTo>
                    <a:close/>
                    <a:moveTo>
                      <a:pt x="717" y="393"/>
                    </a:moveTo>
                    <a:lnTo>
                      <a:pt x="717" y="389"/>
                    </a:lnTo>
                    <a:lnTo>
                      <a:pt x="712" y="388"/>
                    </a:lnTo>
                    <a:lnTo>
                      <a:pt x="712" y="393"/>
                    </a:lnTo>
                    <a:lnTo>
                      <a:pt x="717" y="393"/>
                    </a:lnTo>
                    <a:close/>
                    <a:moveTo>
                      <a:pt x="718" y="374"/>
                    </a:moveTo>
                    <a:lnTo>
                      <a:pt x="718" y="369"/>
                    </a:lnTo>
                    <a:lnTo>
                      <a:pt x="713" y="369"/>
                    </a:lnTo>
                    <a:lnTo>
                      <a:pt x="713" y="374"/>
                    </a:lnTo>
                    <a:lnTo>
                      <a:pt x="718" y="374"/>
                    </a:lnTo>
                    <a:close/>
                    <a:moveTo>
                      <a:pt x="719" y="355"/>
                    </a:moveTo>
                    <a:lnTo>
                      <a:pt x="719" y="350"/>
                    </a:lnTo>
                    <a:lnTo>
                      <a:pt x="715" y="350"/>
                    </a:lnTo>
                    <a:lnTo>
                      <a:pt x="714" y="355"/>
                    </a:lnTo>
                    <a:lnTo>
                      <a:pt x="719" y="355"/>
                    </a:lnTo>
                    <a:close/>
                    <a:moveTo>
                      <a:pt x="721" y="336"/>
                    </a:moveTo>
                    <a:lnTo>
                      <a:pt x="721" y="331"/>
                    </a:lnTo>
                    <a:lnTo>
                      <a:pt x="716" y="331"/>
                    </a:lnTo>
                    <a:lnTo>
                      <a:pt x="716" y="336"/>
                    </a:lnTo>
                    <a:lnTo>
                      <a:pt x="721" y="336"/>
                    </a:lnTo>
                    <a:close/>
                    <a:moveTo>
                      <a:pt x="722" y="317"/>
                    </a:moveTo>
                    <a:lnTo>
                      <a:pt x="722" y="312"/>
                    </a:lnTo>
                    <a:lnTo>
                      <a:pt x="717" y="312"/>
                    </a:lnTo>
                    <a:lnTo>
                      <a:pt x="717" y="316"/>
                    </a:lnTo>
                    <a:lnTo>
                      <a:pt x="722" y="317"/>
                    </a:lnTo>
                    <a:close/>
                    <a:moveTo>
                      <a:pt x="723" y="297"/>
                    </a:moveTo>
                    <a:lnTo>
                      <a:pt x="723" y="293"/>
                    </a:lnTo>
                    <a:lnTo>
                      <a:pt x="719" y="292"/>
                    </a:lnTo>
                    <a:lnTo>
                      <a:pt x="718" y="297"/>
                    </a:lnTo>
                    <a:lnTo>
                      <a:pt x="723" y="297"/>
                    </a:lnTo>
                    <a:close/>
                    <a:moveTo>
                      <a:pt x="724" y="278"/>
                    </a:moveTo>
                    <a:lnTo>
                      <a:pt x="725" y="274"/>
                    </a:lnTo>
                    <a:lnTo>
                      <a:pt x="720" y="273"/>
                    </a:lnTo>
                    <a:lnTo>
                      <a:pt x="719" y="278"/>
                    </a:lnTo>
                    <a:lnTo>
                      <a:pt x="724" y="278"/>
                    </a:lnTo>
                    <a:close/>
                    <a:moveTo>
                      <a:pt x="725" y="259"/>
                    </a:moveTo>
                    <a:lnTo>
                      <a:pt x="726" y="255"/>
                    </a:lnTo>
                    <a:lnTo>
                      <a:pt x="721" y="254"/>
                    </a:lnTo>
                    <a:lnTo>
                      <a:pt x="721" y="259"/>
                    </a:lnTo>
                    <a:lnTo>
                      <a:pt x="725" y="259"/>
                    </a:lnTo>
                    <a:close/>
                    <a:moveTo>
                      <a:pt x="727" y="240"/>
                    </a:moveTo>
                    <a:lnTo>
                      <a:pt x="727" y="235"/>
                    </a:lnTo>
                    <a:lnTo>
                      <a:pt x="722" y="235"/>
                    </a:lnTo>
                    <a:lnTo>
                      <a:pt x="722" y="240"/>
                    </a:lnTo>
                    <a:lnTo>
                      <a:pt x="727" y="240"/>
                    </a:lnTo>
                    <a:close/>
                    <a:moveTo>
                      <a:pt x="728" y="221"/>
                    </a:moveTo>
                    <a:lnTo>
                      <a:pt x="728" y="216"/>
                    </a:lnTo>
                    <a:lnTo>
                      <a:pt x="723" y="216"/>
                    </a:lnTo>
                    <a:lnTo>
                      <a:pt x="723" y="221"/>
                    </a:lnTo>
                    <a:lnTo>
                      <a:pt x="728" y="221"/>
                    </a:lnTo>
                    <a:close/>
                    <a:moveTo>
                      <a:pt x="729" y="202"/>
                    </a:moveTo>
                    <a:lnTo>
                      <a:pt x="730" y="197"/>
                    </a:lnTo>
                    <a:lnTo>
                      <a:pt x="725" y="197"/>
                    </a:lnTo>
                    <a:lnTo>
                      <a:pt x="725" y="201"/>
                    </a:lnTo>
                    <a:lnTo>
                      <a:pt x="729" y="202"/>
                    </a:lnTo>
                    <a:close/>
                    <a:moveTo>
                      <a:pt x="726" y="207"/>
                    </a:moveTo>
                    <a:lnTo>
                      <a:pt x="727" y="212"/>
                    </a:lnTo>
                    <a:lnTo>
                      <a:pt x="732" y="211"/>
                    </a:lnTo>
                    <a:lnTo>
                      <a:pt x="731" y="207"/>
                    </a:lnTo>
                    <a:lnTo>
                      <a:pt x="726" y="207"/>
                    </a:lnTo>
                    <a:close/>
                    <a:moveTo>
                      <a:pt x="728" y="226"/>
                    </a:moveTo>
                    <a:lnTo>
                      <a:pt x="729" y="231"/>
                    </a:lnTo>
                    <a:lnTo>
                      <a:pt x="734" y="230"/>
                    </a:lnTo>
                    <a:lnTo>
                      <a:pt x="733" y="225"/>
                    </a:lnTo>
                    <a:lnTo>
                      <a:pt x="728" y="226"/>
                    </a:lnTo>
                    <a:close/>
                    <a:moveTo>
                      <a:pt x="731" y="245"/>
                    </a:moveTo>
                    <a:lnTo>
                      <a:pt x="731" y="250"/>
                    </a:lnTo>
                    <a:lnTo>
                      <a:pt x="736" y="249"/>
                    </a:lnTo>
                    <a:lnTo>
                      <a:pt x="736" y="245"/>
                    </a:lnTo>
                    <a:lnTo>
                      <a:pt x="731" y="245"/>
                    </a:lnTo>
                    <a:close/>
                    <a:moveTo>
                      <a:pt x="733" y="264"/>
                    </a:moveTo>
                    <a:lnTo>
                      <a:pt x="734" y="269"/>
                    </a:lnTo>
                    <a:lnTo>
                      <a:pt x="738" y="268"/>
                    </a:lnTo>
                    <a:lnTo>
                      <a:pt x="738" y="264"/>
                    </a:lnTo>
                    <a:lnTo>
                      <a:pt x="733" y="264"/>
                    </a:lnTo>
                    <a:close/>
                    <a:moveTo>
                      <a:pt x="735" y="283"/>
                    </a:moveTo>
                    <a:lnTo>
                      <a:pt x="736" y="288"/>
                    </a:lnTo>
                    <a:lnTo>
                      <a:pt x="741" y="288"/>
                    </a:lnTo>
                    <a:lnTo>
                      <a:pt x="740" y="283"/>
                    </a:lnTo>
                    <a:lnTo>
                      <a:pt x="735" y="283"/>
                    </a:lnTo>
                    <a:close/>
                    <a:moveTo>
                      <a:pt x="738" y="302"/>
                    </a:moveTo>
                    <a:lnTo>
                      <a:pt x="738" y="307"/>
                    </a:lnTo>
                    <a:lnTo>
                      <a:pt x="743" y="306"/>
                    </a:lnTo>
                    <a:lnTo>
                      <a:pt x="743" y="302"/>
                    </a:lnTo>
                    <a:lnTo>
                      <a:pt x="738" y="302"/>
                    </a:lnTo>
                    <a:close/>
                    <a:moveTo>
                      <a:pt x="740" y="321"/>
                    </a:moveTo>
                    <a:lnTo>
                      <a:pt x="740" y="326"/>
                    </a:lnTo>
                    <a:lnTo>
                      <a:pt x="745" y="326"/>
                    </a:lnTo>
                    <a:lnTo>
                      <a:pt x="745" y="321"/>
                    </a:lnTo>
                    <a:lnTo>
                      <a:pt x="740" y="321"/>
                    </a:lnTo>
                    <a:close/>
                    <a:moveTo>
                      <a:pt x="742" y="340"/>
                    </a:moveTo>
                    <a:lnTo>
                      <a:pt x="743" y="345"/>
                    </a:lnTo>
                    <a:lnTo>
                      <a:pt x="748" y="345"/>
                    </a:lnTo>
                    <a:lnTo>
                      <a:pt x="747" y="340"/>
                    </a:lnTo>
                    <a:lnTo>
                      <a:pt x="742" y="340"/>
                    </a:lnTo>
                    <a:close/>
                    <a:moveTo>
                      <a:pt x="745" y="360"/>
                    </a:moveTo>
                    <a:lnTo>
                      <a:pt x="745" y="364"/>
                    </a:lnTo>
                    <a:lnTo>
                      <a:pt x="750" y="364"/>
                    </a:lnTo>
                    <a:lnTo>
                      <a:pt x="749" y="359"/>
                    </a:lnTo>
                    <a:lnTo>
                      <a:pt x="745" y="360"/>
                    </a:lnTo>
                    <a:close/>
                    <a:moveTo>
                      <a:pt x="747" y="378"/>
                    </a:moveTo>
                    <a:lnTo>
                      <a:pt x="747" y="383"/>
                    </a:lnTo>
                    <a:lnTo>
                      <a:pt x="752" y="383"/>
                    </a:lnTo>
                    <a:lnTo>
                      <a:pt x="752" y="378"/>
                    </a:lnTo>
                    <a:lnTo>
                      <a:pt x="747" y="378"/>
                    </a:lnTo>
                    <a:close/>
                    <a:moveTo>
                      <a:pt x="749" y="398"/>
                    </a:moveTo>
                    <a:lnTo>
                      <a:pt x="750" y="402"/>
                    </a:lnTo>
                    <a:lnTo>
                      <a:pt x="755" y="402"/>
                    </a:lnTo>
                    <a:lnTo>
                      <a:pt x="754" y="397"/>
                    </a:lnTo>
                    <a:lnTo>
                      <a:pt x="749" y="398"/>
                    </a:lnTo>
                    <a:close/>
                    <a:moveTo>
                      <a:pt x="751" y="417"/>
                    </a:moveTo>
                    <a:lnTo>
                      <a:pt x="752" y="421"/>
                    </a:lnTo>
                    <a:lnTo>
                      <a:pt x="757" y="421"/>
                    </a:lnTo>
                    <a:lnTo>
                      <a:pt x="756" y="416"/>
                    </a:lnTo>
                    <a:lnTo>
                      <a:pt x="751" y="417"/>
                    </a:lnTo>
                    <a:close/>
                    <a:moveTo>
                      <a:pt x="753" y="436"/>
                    </a:moveTo>
                    <a:lnTo>
                      <a:pt x="753" y="441"/>
                    </a:lnTo>
                    <a:lnTo>
                      <a:pt x="758" y="440"/>
                    </a:lnTo>
                    <a:lnTo>
                      <a:pt x="758" y="435"/>
                    </a:lnTo>
                    <a:lnTo>
                      <a:pt x="753" y="436"/>
                    </a:lnTo>
                    <a:close/>
                    <a:moveTo>
                      <a:pt x="754" y="455"/>
                    </a:moveTo>
                    <a:lnTo>
                      <a:pt x="754" y="460"/>
                    </a:lnTo>
                    <a:lnTo>
                      <a:pt x="759" y="459"/>
                    </a:lnTo>
                    <a:lnTo>
                      <a:pt x="759" y="455"/>
                    </a:lnTo>
                    <a:lnTo>
                      <a:pt x="754" y="455"/>
                    </a:lnTo>
                    <a:close/>
                    <a:moveTo>
                      <a:pt x="755" y="474"/>
                    </a:moveTo>
                    <a:lnTo>
                      <a:pt x="755" y="479"/>
                    </a:lnTo>
                    <a:lnTo>
                      <a:pt x="760" y="479"/>
                    </a:lnTo>
                    <a:lnTo>
                      <a:pt x="759" y="474"/>
                    </a:lnTo>
                    <a:lnTo>
                      <a:pt x="755" y="474"/>
                    </a:lnTo>
                    <a:close/>
                    <a:moveTo>
                      <a:pt x="755" y="493"/>
                    </a:moveTo>
                    <a:lnTo>
                      <a:pt x="755" y="498"/>
                    </a:lnTo>
                    <a:lnTo>
                      <a:pt x="760" y="498"/>
                    </a:lnTo>
                    <a:lnTo>
                      <a:pt x="760" y="493"/>
                    </a:lnTo>
                    <a:lnTo>
                      <a:pt x="755" y="493"/>
                    </a:lnTo>
                    <a:close/>
                    <a:moveTo>
                      <a:pt x="756" y="512"/>
                    </a:moveTo>
                    <a:lnTo>
                      <a:pt x="756" y="517"/>
                    </a:lnTo>
                    <a:lnTo>
                      <a:pt x="761" y="517"/>
                    </a:lnTo>
                    <a:lnTo>
                      <a:pt x="761" y="512"/>
                    </a:lnTo>
                    <a:lnTo>
                      <a:pt x="756" y="512"/>
                    </a:lnTo>
                    <a:close/>
                    <a:moveTo>
                      <a:pt x="757" y="531"/>
                    </a:moveTo>
                    <a:lnTo>
                      <a:pt x="757" y="536"/>
                    </a:lnTo>
                    <a:lnTo>
                      <a:pt x="762" y="536"/>
                    </a:lnTo>
                    <a:lnTo>
                      <a:pt x="762" y="531"/>
                    </a:lnTo>
                    <a:lnTo>
                      <a:pt x="757" y="531"/>
                    </a:lnTo>
                    <a:close/>
                    <a:moveTo>
                      <a:pt x="758" y="551"/>
                    </a:moveTo>
                    <a:lnTo>
                      <a:pt x="758" y="555"/>
                    </a:lnTo>
                    <a:lnTo>
                      <a:pt x="763" y="555"/>
                    </a:lnTo>
                    <a:lnTo>
                      <a:pt x="762" y="551"/>
                    </a:lnTo>
                    <a:lnTo>
                      <a:pt x="758" y="551"/>
                    </a:lnTo>
                    <a:close/>
                    <a:moveTo>
                      <a:pt x="758" y="570"/>
                    </a:moveTo>
                    <a:lnTo>
                      <a:pt x="758" y="575"/>
                    </a:lnTo>
                    <a:lnTo>
                      <a:pt x="763" y="575"/>
                    </a:lnTo>
                    <a:lnTo>
                      <a:pt x="763" y="570"/>
                    </a:lnTo>
                    <a:lnTo>
                      <a:pt x="758" y="570"/>
                    </a:lnTo>
                    <a:close/>
                    <a:moveTo>
                      <a:pt x="759" y="589"/>
                    </a:moveTo>
                    <a:lnTo>
                      <a:pt x="759" y="594"/>
                    </a:lnTo>
                    <a:lnTo>
                      <a:pt x="764" y="594"/>
                    </a:lnTo>
                    <a:lnTo>
                      <a:pt x="764" y="589"/>
                    </a:lnTo>
                    <a:lnTo>
                      <a:pt x="759" y="589"/>
                    </a:lnTo>
                    <a:close/>
                    <a:moveTo>
                      <a:pt x="760" y="608"/>
                    </a:moveTo>
                    <a:lnTo>
                      <a:pt x="760" y="613"/>
                    </a:lnTo>
                    <a:lnTo>
                      <a:pt x="765" y="613"/>
                    </a:lnTo>
                    <a:lnTo>
                      <a:pt x="765" y="608"/>
                    </a:lnTo>
                    <a:lnTo>
                      <a:pt x="760" y="608"/>
                    </a:lnTo>
                    <a:close/>
                    <a:moveTo>
                      <a:pt x="761" y="627"/>
                    </a:moveTo>
                    <a:lnTo>
                      <a:pt x="761" y="632"/>
                    </a:lnTo>
                    <a:lnTo>
                      <a:pt x="766" y="632"/>
                    </a:lnTo>
                    <a:lnTo>
                      <a:pt x="765" y="627"/>
                    </a:lnTo>
                    <a:lnTo>
                      <a:pt x="761" y="627"/>
                    </a:lnTo>
                    <a:close/>
                    <a:moveTo>
                      <a:pt x="761" y="647"/>
                    </a:moveTo>
                    <a:lnTo>
                      <a:pt x="761" y="651"/>
                    </a:lnTo>
                    <a:lnTo>
                      <a:pt x="766" y="651"/>
                    </a:lnTo>
                    <a:lnTo>
                      <a:pt x="766" y="646"/>
                    </a:lnTo>
                    <a:lnTo>
                      <a:pt x="761" y="647"/>
                    </a:lnTo>
                    <a:close/>
                    <a:moveTo>
                      <a:pt x="762" y="666"/>
                    </a:moveTo>
                    <a:lnTo>
                      <a:pt x="762" y="671"/>
                    </a:lnTo>
                    <a:lnTo>
                      <a:pt x="767" y="670"/>
                    </a:lnTo>
                    <a:lnTo>
                      <a:pt x="767" y="666"/>
                    </a:lnTo>
                    <a:lnTo>
                      <a:pt x="762" y="666"/>
                    </a:lnTo>
                    <a:close/>
                    <a:moveTo>
                      <a:pt x="763" y="685"/>
                    </a:moveTo>
                    <a:lnTo>
                      <a:pt x="763" y="690"/>
                    </a:lnTo>
                    <a:lnTo>
                      <a:pt x="768" y="690"/>
                    </a:lnTo>
                    <a:lnTo>
                      <a:pt x="768" y="685"/>
                    </a:lnTo>
                    <a:lnTo>
                      <a:pt x="763" y="685"/>
                    </a:lnTo>
                    <a:close/>
                    <a:moveTo>
                      <a:pt x="764" y="704"/>
                    </a:moveTo>
                    <a:lnTo>
                      <a:pt x="764" y="709"/>
                    </a:lnTo>
                    <a:lnTo>
                      <a:pt x="769" y="709"/>
                    </a:lnTo>
                    <a:lnTo>
                      <a:pt x="768" y="704"/>
                    </a:lnTo>
                    <a:lnTo>
                      <a:pt x="764" y="704"/>
                    </a:lnTo>
                    <a:close/>
                    <a:moveTo>
                      <a:pt x="764" y="723"/>
                    </a:moveTo>
                    <a:lnTo>
                      <a:pt x="765" y="728"/>
                    </a:lnTo>
                    <a:lnTo>
                      <a:pt x="770" y="728"/>
                    </a:lnTo>
                    <a:lnTo>
                      <a:pt x="769" y="723"/>
                    </a:lnTo>
                    <a:lnTo>
                      <a:pt x="764" y="723"/>
                    </a:lnTo>
                    <a:close/>
                    <a:moveTo>
                      <a:pt x="765" y="743"/>
                    </a:moveTo>
                    <a:lnTo>
                      <a:pt x="765" y="747"/>
                    </a:lnTo>
                    <a:lnTo>
                      <a:pt x="770" y="747"/>
                    </a:lnTo>
                    <a:lnTo>
                      <a:pt x="770" y="742"/>
                    </a:lnTo>
                    <a:lnTo>
                      <a:pt x="765" y="743"/>
                    </a:lnTo>
                    <a:close/>
                    <a:moveTo>
                      <a:pt x="766" y="762"/>
                    </a:moveTo>
                    <a:lnTo>
                      <a:pt x="766" y="767"/>
                    </a:lnTo>
                    <a:lnTo>
                      <a:pt x="771" y="766"/>
                    </a:lnTo>
                    <a:lnTo>
                      <a:pt x="771" y="762"/>
                    </a:lnTo>
                    <a:lnTo>
                      <a:pt x="766" y="762"/>
                    </a:lnTo>
                    <a:close/>
                    <a:moveTo>
                      <a:pt x="767" y="781"/>
                    </a:moveTo>
                    <a:lnTo>
                      <a:pt x="767" y="786"/>
                    </a:lnTo>
                    <a:lnTo>
                      <a:pt x="772" y="786"/>
                    </a:lnTo>
                    <a:lnTo>
                      <a:pt x="771" y="781"/>
                    </a:lnTo>
                    <a:lnTo>
                      <a:pt x="767" y="781"/>
                    </a:lnTo>
                    <a:close/>
                    <a:moveTo>
                      <a:pt x="767" y="800"/>
                    </a:moveTo>
                    <a:lnTo>
                      <a:pt x="768" y="805"/>
                    </a:lnTo>
                    <a:lnTo>
                      <a:pt x="773" y="805"/>
                    </a:lnTo>
                    <a:lnTo>
                      <a:pt x="772" y="800"/>
                    </a:lnTo>
                    <a:lnTo>
                      <a:pt x="767" y="800"/>
                    </a:lnTo>
                    <a:close/>
                    <a:moveTo>
                      <a:pt x="768" y="819"/>
                    </a:moveTo>
                    <a:lnTo>
                      <a:pt x="768" y="824"/>
                    </a:lnTo>
                    <a:lnTo>
                      <a:pt x="773" y="824"/>
                    </a:lnTo>
                    <a:lnTo>
                      <a:pt x="773" y="819"/>
                    </a:lnTo>
                    <a:lnTo>
                      <a:pt x="768" y="819"/>
                    </a:lnTo>
                    <a:close/>
                    <a:moveTo>
                      <a:pt x="769" y="839"/>
                    </a:moveTo>
                    <a:lnTo>
                      <a:pt x="769" y="843"/>
                    </a:lnTo>
                    <a:lnTo>
                      <a:pt x="774" y="843"/>
                    </a:lnTo>
                    <a:lnTo>
                      <a:pt x="774" y="838"/>
                    </a:lnTo>
                    <a:lnTo>
                      <a:pt x="769" y="839"/>
                    </a:lnTo>
                    <a:close/>
                    <a:moveTo>
                      <a:pt x="770" y="858"/>
                    </a:moveTo>
                    <a:lnTo>
                      <a:pt x="770" y="863"/>
                    </a:lnTo>
                    <a:lnTo>
                      <a:pt x="775" y="862"/>
                    </a:lnTo>
                    <a:lnTo>
                      <a:pt x="774" y="858"/>
                    </a:lnTo>
                    <a:lnTo>
                      <a:pt x="770" y="858"/>
                    </a:lnTo>
                    <a:close/>
                    <a:moveTo>
                      <a:pt x="770" y="877"/>
                    </a:moveTo>
                    <a:lnTo>
                      <a:pt x="771" y="882"/>
                    </a:lnTo>
                    <a:lnTo>
                      <a:pt x="776" y="882"/>
                    </a:lnTo>
                    <a:lnTo>
                      <a:pt x="775" y="877"/>
                    </a:lnTo>
                    <a:lnTo>
                      <a:pt x="770" y="877"/>
                    </a:lnTo>
                    <a:close/>
                    <a:moveTo>
                      <a:pt x="771" y="896"/>
                    </a:moveTo>
                    <a:lnTo>
                      <a:pt x="771" y="901"/>
                    </a:lnTo>
                    <a:lnTo>
                      <a:pt x="776" y="901"/>
                    </a:lnTo>
                    <a:lnTo>
                      <a:pt x="776" y="896"/>
                    </a:lnTo>
                    <a:lnTo>
                      <a:pt x="771" y="896"/>
                    </a:lnTo>
                    <a:close/>
                    <a:moveTo>
                      <a:pt x="772" y="915"/>
                    </a:moveTo>
                    <a:lnTo>
                      <a:pt x="772" y="920"/>
                    </a:lnTo>
                    <a:lnTo>
                      <a:pt x="777" y="920"/>
                    </a:lnTo>
                    <a:lnTo>
                      <a:pt x="777" y="915"/>
                    </a:lnTo>
                    <a:lnTo>
                      <a:pt x="772" y="915"/>
                    </a:lnTo>
                    <a:close/>
                    <a:moveTo>
                      <a:pt x="773" y="934"/>
                    </a:moveTo>
                    <a:lnTo>
                      <a:pt x="773" y="939"/>
                    </a:lnTo>
                    <a:lnTo>
                      <a:pt x="778" y="939"/>
                    </a:lnTo>
                    <a:lnTo>
                      <a:pt x="778" y="934"/>
                    </a:lnTo>
                    <a:lnTo>
                      <a:pt x="773" y="934"/>
                    </a:lnTo>
                    <a:close/>
                    <a:moveTo>
                      <a:pt x="773" y="954"/>
                    </a:moveTo>
                    <a:lnTo>
                      <a:pt x="774" y="958"/>
                    </a:lnTo>
                    <a:lnTo>
                      <a:pt x="779" y="958"/>
                    </a:lnTo>
                    <a:lnTo>
                      <a:pt x="778" y="954"/>
                    </a:lnTo>
                    <a:lnTo>
                      <a:pt x="773" y="954"/>
                    </a:lnTo>
                    <a:close/>
                    <a:moveTo>
                      <a:pt x="774" y="973"/>
                    </a:moveTo>
                    <a:lnTo>
                      <a:pt x="774" y="978"/>
                    </a:lnTo>
                    <a:lnTo>
                      <a:pt x="779" y="978"/>
                    </a:lnTo>
                    <a:lnTo>
                      <a:pt x="779" y="973"/>
                    </a:lnTo>
                    <a:lnTo>
                      <a:pt x="774" y="973"/>
                    </a:lnTo>
                    <a:close/>
                    <a:moveTo>
                      <a:pt x="775" y="992"/>
                    </a:moveTo>
                    <a:lnTo>
                      <a:pt x="775" y="997"/>
                    </a:lnTo>
                    <a:lnTo>
                      <a:pt x="780" y="997"/>
                    </a:lnTo>
                    <a:lnTo>
                      <a:pt x="780" y="992"/>
                    </a:lnTo>
                    <a:lnTo>
                      <a:pt x="775" y="992"/>
                    </a:lnTo>
                    <a:close/>
                    <a:moveTo>
                      <a:pt x="776" y="1011"/>
                    </a:moveTo>
                    <a:lnTo>
                      <a:pt x="776" y="1016"/>
                    </a:lnTo>
                    <a:lnTo>
                      <a:pt x="781" y="1016"/>
                    </a:lnTo>
                    <a:lnTo>
                      <a:pt x="781" y="1011"/>
                    </a:lnTo>
                    <a:lnTo>
                      <a:pt x="776" y="1011"/>
                    </a:lnTo>
                    <a:close/>
                    <a:moveTo>
                      <a:pt x="776" y="1030"/>
                    </a:moveTo>
                    <a:lnTo>
                      <a:pt x="777" y="1035"/>
                    </a:lnTo>
                    <a:lnTo>
                      <a:pt x="782" y="1035"/>
                    </a:lnTo>
                    <a:lnTo>
                      <a:pt x="781" y="1030"/>
                    </a:lnTo>
                    <a:lnTo>
                      <a:pt x="776" y="1030"/>
                    </a:lnTo>
                    <a:close/>
                    <a:moveTo>
                      <a:pt x="777" y="1050"/>
                    </a:moveTo>
                    <a:lnTo>
                      <a:pt x="777" y="1054"/>
                    </a:lnTo>
                    <a:lnTo>
                      <a:pt x="782" y="1054"/>
                    </a:lnTo>
                    <a:lnTo>
                      <a:pt x="782" y="1050"/>
                    </a:lnTo>
                    <a:lnTo>
                      <a:pt x="777" y="1050"/>
                    </a:lnTo>
                    <a:close/>
                    <a:moveTo>
                      <a:pt x="778" y="1069"/>
                    </a:moveTo>
                    <a:lnTo>
                      <a:pt x="778" y="1074"/>
                    </a:lnTo>
                    <a:lnTo>
                      <a:pt x="783" y="1073"/>
                    </a:lnTo>
                    <a:lnTo>
                      <a:pt x="783" y="1068"/>
                    </a:lnTo>
                    <a:lnTo>
                      <a:pt x="778" y="1069"/>
                    </a:lnTo>
                    <a:close/>
                    <a:moveTo>
                      <a:pt x="779" y="1088"/>
                    </a:moveTo>
                    <a:lnTo>
                      <a:pt x="779" y="1093"/>
                    </a:lnTo>
                    <a:lnTo>
                      <a:pt x="784" y="1092"/>
                    </a:lnTo>
                    <a:lnTo>
                      <a:pt x="784" y="1088"/>
                    </a:lnTo>
                    <a:lnTo>
                      <a:pt x="779" y="1088"/>
                    </a:lnTo>
                    <a:close/>
                    <a:moveTo>
                      <a:pt x="779" y="1107"/>
                    </a:moveTo>
                    <a:lnTo>
                      <a:pt x="780" y="1112"/>
                    </a:lnTo>
                    <a:lnTo>
                      <a:pt x="785" y="1112"/>
                    </a:lnTo>
                    <a:lnTo>
                      <a:pt x="784" y="1107"/>
                    </a:lnTo>
                    <a:lnTo>
                      <a:pt x="779" y="1107"/>
                    </a:lnTo>
                    <a:close/>
                    <a:moveTo>
                      <a:pt x="780" y="1126"/>
                    </a:moveTo>
                    <a:lnTo>
                      <a:pt x="780" y="1131"/>
                    </a:lnTo>
                    <a:lnTo>
                      <a:pt x="785" y="1131"/>
                    </a:lnTo>
                    <a:lnTo>
                      <a:pt x="785" y="1126"/>
                    </a:lnTo>
                    <a:lnTo>
                      <a:pt x="780" y="1126"/>
                    </a:lnTo>
                    <a:close/>
                    <a:moveTo>
                      <a:pt x="783" y="1146"/>
                    </a:moveTo>
                    <a:lnTo>
                      <a:pt x="785" y="1150"/>
                    </a:lnTo>
                    <a:lnTo>
                      <a:pt x="789" y="1149"/>
                    </a:lnTo>
                    <a:lnTo>
                      <a:pt x="787" y="1144"/>
                    </a:lnTo>
                    <a:lnTo>
                      <a:pt x="783" y="1146"/>
                    </a:lnTo>
                    <a:close/>
                    <a:moveTo>
                      <a:pt x="790" y="1164"/>
                    </a:moveTo>
                    <a:lnTo>
                      <a:pt x="792" y="1168"/>
                    </a:lnTo>
                    <a:lnTo>
                      <a:pt x="796" y="1167"/>
                    </a:lnTo>
                    <a:lnTo>
                      <a:pt x="794" y="1162"/>
                    </a:lnTo>
                    <a:lnTo>
                      <a:pt x="790" y="1164"/>
                    </a:lnTo>
                    <a:close/>
                    <a:moveTo>
                      <a:pt x="797" y="1182"/>
                    </a:moveTo>
                    <a:lnTo>
                      <a:pt x="799" y="1186"/>
                    </a:lnTo>
                    <a:lnTo>
                      <a:pt x="803" y="1184"/>
                    </a:lnTo>
                    <a:lnTo>
                      <a:pt x="802" y="1180"/>
                    </a:lnTo>
                    <a:lnTo>
                      <a:pt x="797" y="1182"/>
                    </a:lnTo>
                    <a:close/>
                    <a:moveTo>
                      <a:pt x="804" y="1200"/>
                    </a:moveTo>
                    <a:lnTo>
                      <a:pt x="806" y="1204"/>
                    </a:lnTo>
                    <a:lnTo>
                      <a:pt x="811" y="1202"/>
                    </a:lnTo>
                    <a:lnTo>
                      <a:pt x="809" y="1198"/>
                    </a:lnTo>
                    <a:lnTo>
                      <a:pt x="804" y="1200"/>
                    </a:lnTo>
                    <a:close/>
                    <a:moveTo>
                      <a:pt x="818" y="1212"/>
                    </a:moveTo>
                    <a:lnTo>
                      <a:pt x="823" y="1211"/>
                    </a:lnTo>
                    <a:lnTo>
                      <a:pt x="822" y="1206"/>
                    </a:lnTo>
                    <a:lnTo>
                      <a:pt x="818" y="1207"/>
                    </a:lnTo>
                    <a:lnTo>
                      <a:pt x="818" y="1212"/>
                    </a:lnTo>
                    <a:close/>
                    <a:moveTo>
                      <a:pt x="837" y="1209"/>
                    </a:moveTo>
                    <a:lnTo>
                      <a:pt x="839" y="1209"/>
                    </a:lnTo>
                    <a:lnTo>
                      <a:pt x="842" y="1206"/>
                    </a:lnTo>
                    <a:lnTo>
                      <a:pt x="842" y="1204"/>
                    </a:lnTo>
                    <a:lnTo>
                      <a:pt x="837" y="1203"/>
                    </a:lnTo>
                    <a:lnTo>
                      <a:pt x="837" y="1206"/>
                    </a:lnTo>
                    <a:lnTo>
                      <a:pt x="839" y="1206"/>
                    </a:lnTo>
                    <a:lnTo>
                      <a:pt x="839" y="1204"/>
                    </a:lnTo>
                    <a:lnTo>
                      <a:pt x="837" y="1204"/>
                    </a:lnTo>
                    <a:lnTo>
                      <a:pt x="837" y="1209"/>
                    </a:lnTo>
                    <a:close/>
                    <a:moveTo>
                      <a:pt x="845" y="1190"/>
                    </a:moveTo>
                    <a:lnTo>
                      <a:pt x="846" y="1185"/>
                    </a:lnTo>
                    <a:lnTo>
                      <a:pt x="841" y="1184"/>
                    </a:lnTo>
                    <a:lnTo>
                      <a:pt x="840" y="1189"/>
                    </a:lnTo>
                    <a:lnTo>
                      <a:pt x="845" y="1190"/>
                    </a:lnTo>
                    <a:close/>
                    <a:moveTo>
                      <a:pt x="849" y="1171"/>
                    </a:moveTo>
                    <a:lnTo>
                      <a:pt x="850" y="1166"/>
                    </a:lnTo>
                    <a:lnTo>
                      <a:pt x="845" y="1165"/>
                    </a:lnTo>
                    <a:lnTo>
                      <a:pt x="844" y="1170"/>
                    </a:lnTo>
                    <a:lnTo>
                      <a:pt x="849" y="1171"/>
                    </a:lnTo>
                    <a:close/>
                    <a:moveTo>
                      <a:pt x="852" y="1152"/>
                    </a:moveTo>
                    <a:lnTo>
                      <a:pt x="853" y="1148"/>
                    </a:lnTo>
                    <a:lnTo>
                      <a:pt x="849" y="1146"/>
                    </a:lnTo>
                    <a:lnTo>
                      <a:pt x="848" y="1151"/>
                    </a:lnTo>
                    <a:lnTo>
                      <a:pt x="852" y="1152"/>
                    </a:lnTo>
                    <a:close/>
                    <a:moveTo>
                      <a:pt x="856" y="1134"/>
                    </a:moveTo>
                    <a:lnTo>
                      <a:pt x="857" y="1129"/>
                    </a:lnTo>
                    <a:lnTo>
                      <a:pt x="852" y="1128"/>
                    </a:lnTo>
                    <a:lnTo>
                      <a:pt x="851" y="1132"/>
                    </a:lnTo>
                    <a:lnTo>
                      <a:pt x="856" y="1134"/>
                    </a:lnTo>
                    <a:close/>
                    <a:moveTo>
                      <a:pt x="860" y="1115"/>
                    </a:moveTo>
                    <a:lnTo>
                      <a:pt x="861" y="1110"/>
                    </a:lnTo>
                    <a:lnTo>
                      <a:pt x="856" y="1109"/>
                    </a:lnTo>
                    <a:lnTo>
                      <a:pt x="855" y="1114"/>
                    </a:lnTo>
                    <a:lnTo>
                      <a:pt x="860" y="1115"/>
                    </a:lnTo>
                    <a:close/>
                    <a:moveTo>
                      <a:pt x="864" y="1096"/>
                    </a:moveTo>
                    <a:lnTo>
                      <a:pt x="865" y="1091"/>
                    </a:lnTo>
                    <a:lnTo>
                      <a:pt x="860" y="1090"/>
                    </a:lnTo>
                    <a:lnTo>
                      <a:pt x="859" y="1095"/>
                    </a:lnTo>
                    <a:lnTo>
                      <a:pt x="864" y="1096"/>
                    </a:lnTo>
                    <a:close/>
                    <a:moveTo>
                      <a:pt x="868" y="1077"/>
                    </a:moveTo>
                    <a:lnTo>
                      <a:pt x="869" y="1072"/>
                    </a:lnTo>
                    <a:lnTo>
                      <a:pt x="864" y="1071"/>
                    </a:lnTo>
                    <a:lnTo>
                      <a:pt x="863" y="1076"/>
                    </a:lnTo>
                    <a:lnTo>
                      <a:pt x="868" y="1077"/>
                    </a:lnTo>
                    <a:close/>
                    <a:moveTo>
                      <a:pt x="867" y="1076"/>
                    </a:moveTo>
                    <a:lnTo>
                      <a:pt x="868" y="1081"/>
                    </a:lnTo>
                    <a:lnTo>
                      <a:pt x="872" y="1080"/>
                    </a:lnTo>
                    <a:lnTo>
                      <a:pt x="871" y="1075"/>
                    </a:lnTo>
                    <a:lnTo>
                      <a:pt x="867" y="1076"/>
                    </a:lnTo>
                    <a:close/>
                    <a:moveTo>
                      <a:pt x="870" y="1095"/>
                    </a:moveTo>
                    <a:lnTo>
                      <a:pt x="871" y="1100"/>
                    </a:lnTo>
                    <a:lnTo>
                      <a:pt x="876" y="1099"/>
                    </a:lnTo>
                    <a:lnTo>
                      <a:pt x="875" y="1094"/>
                    </a:lnTo>
                    <a:lnTo>
                      <a:pt x="870" y="1095"/>
                    </a:lnTo>
                    <a:close/>
                    <a:moveTo>
                      <a:pt x="874" y="1114"/>
                    </a:moveTo>
                    <a:lnTo>
                      <a:pt x="875" y="1119"/>
                    </a:lnTo>
                    <a:lnTo>
                      <a:pt x="880" y="1118"/>
                    </a:lnTo>
                    <a:lnTo>
                      <a:pt x="879" y="1113"/>
                    </a:lnTo>
                    <a:lnTo>
                      <a:pt x="874" y="1114"/>
                    </a:lnTo>
                    <a:close/>
                    <a:moveTo>
                      <a:pt x="878" y="1133"/>
                    </a:moveTo>
                    <a:lnTo>
                      <a:pt x="879" y="1137"/>
                    </a:lnTo>
                    <a:lnTo>
                      <a:pt x="884" y="1137"/>
                    </a:lnTo>
                    <a:lnTo>
                      <a:pt x="883" y="1132"/>
                    </a:lnTo>
                    <a:lnTo>
                      <a:pt x="878" y="1133"/>
                    </a:lnTo>
                    <a:close/>
                    <a:moveTo>
                      <a:pt x="882" y="1152"/>
                    </a:moveTo>
                    <a:lnTo>
                      <a:pt x="883" y="1156"/>
                    </a:lnTo>
                    <a:lnTo>
                      <a:pt x="887" y="1155"/>
                    </a:lnTo>
                    <a:lnTo>
                      <a:pt x="887" y="1151"/>
                    </a:lnTo>
                    <a:lnTo>
                      <a:pt x="882" y="1152"/>
                    </a:lnTo>
                    <a:close/>
                    <a:moveTo>
                      <a:pt x="886" y="1170"/>
                    </a:moveTo>
                    <a:lnTo>
                      <a:pt x="887" y="1175"/>
                    </a:lnTo>
                    <a:lnTo>
                      <a:pt x="891" y="1174"/>
                    </a:lnTo>
                    <a:lnTo>
                      <a:pt x="890" y="1170"/>
                    </a:lnTo>
                    <a:lnTo>
                      <a:pt x="886" y="1170"/>
                    </a:lnTo>
                    <a:close/>
                    <a:moveTo>
                      <a:pt x="889" y="1189"/>
                    </a:moveTo>
                    <a:lnTo>
                      <a:pt x="890" y="1194"/>
                    </a:lnTo>
                    <a:lnTo>
                      <a:pt x="895" y="1193"/>
                    </a:lnTo>
                    <a:lnTo>
                      <a:pt x="894" y="1188"/>
                    </a:lnTo>
                    <a:lnTo>
                      <a:pt x="889" y="1189"/>
                    </a:lnTo>
                    <a:close/>
                    <a:moveTo>
                      <a:pt x="898" y="1205"/>
                    </a:moveTo>
                    <a:lnTo>
                      <a:pt x="898" y="1200"/>
                    </a:lnTo>
                    <a:lnTo>
                      <a:pt x="893" y="1200"/>
                    </a:lnTo>
                    <a:lnTo>
                      <a:pt x="893" y="1205"/>
                    </a:lnTo>
                    <a:lnTo>
                      <a:pt x="898" y="1205"/>
                    </a:lnTo>
                    <a:close/>
                    <a:moveTo>
                      <a:pt x="898" y="1186"/>
                    </a:moveTo>
                    <a:lnTo>
                      <a:pt x="898" y="1181"/>
                    </a:lnTo>
                    <a:lnTo>
                      <a:pt x="893" y="1181"/>
                    </a:lnTo>
                    <a:lnTo>
                      <a:pt x="893" y="1186"/>
                    </a:lnTo>
                    <a:lnTo>
                      <a:pt x="898" y="1186"/>
                    </a:lnTo>
                    <a:close/>
                    <a:moveTo>
                      <a:pt x="899" y="1167"/>
                    </a:moveTo>
                    <a:lnTo>
                      <a:pt x="899" y="1162"/>
                    </a:lnTo>
                    <a:lnTo>
                      <a:pt x="894" y="1162"/>
                    </a:lnTo>
                    <a:lnTo>
                      <a:pt x="894" y="1167"/>
                    </a:lnTo>
                    <a:lnTo>
                      <a:pt x="899" y="1167"/>
                    </a:lnTo>
                    <a:close/>
                    <a:moveTo>
                      <a:pt x="899" y="1148"/>
                    </a:moveTo>
                    <a:lnTo>
                      <a:pt x="899" y="1143"/>
                    </a:lnTo>
                    <a:lnTo>
                      <a:pt x="895" y="1143"/>
                    </a:lnTo>
                    <a:lnTo>
                      <a:pt x="894" y="1148"/>
                    </a:lnTo>
                    <a:lnTo>
                      <a:pt x="899" y="1148"/>
                    </a:lnTo>
                    <a:close/>
                    <a:moveTo>
                      <a:pt x="900" y="1128"/>
                    </a:moveTo>
                    <a:lnTo>
                      <a:pt x="900" y="1124"/>
                    </a:lnTo>
                    <a:lnTo>
                      <a:pt x="895" y="1124"/>
                    </a:lnTo>
                    <a:lnTo>
                      <a:pt x="895" y="1128"/>
                    </a:lnTo>
                    <a:lnTo>
                      <a:pt x="900" y="1128"/>
                    </a:lnTo>
                    <a:close/>
                    <a:moveTo>
                      <a:pt x="900" y="1109"/>
                    </a:moveTo>
                    <a:lnTo>
                      <a:pt x="901" y="1104"/>
                    </a:lnTo>
                    <a:lnTo>
                      <a:pt x="896" y="1104"/>
                    </a:lnTo>
                    <a:lnTo>
                      <a:pt x="896" y="1109"/>
                    </a:lnTo>
                    <a:lnTo>
                      <a:pt x="900" y="1109"/>
                    </a:lnTo>
                    <a:close/>
                    <a:moveTo>
                      <a:pt x="901" y="1090"/>
                    </a:moveTo>
                    <a:lnTo>
                      <a:pt x="901" y="1085"/>
                    </a:lnTo>
                    <a:lnTo>
                      <a:pt x="896" y="1085"/>
                    </a:lnTo>
                    <a:lnTo>
                      <a:pt x="896" y="1090"/>
                    </a:lnTo>
                    <a:lnTo>
                      <a:pt x="901" y="1090"/>
                    </a:lnTo>
                    <a:close/>
                    <a:moveTo>
                      <a:pt x="902" y="1071"/>
                    </a:moveTo>
                    <a:lnTo>
                      <a:pt x="902" y="1066"/>
                    </a:lnTo>
                    <a:lnTo>
                      <a:pt x="897" y="1066"/>
                    </a:lnTo>
                    <a:lnTo>
                      <a:pt x="897" y="1071"/>
                    </a:lnTo>
                    <a:lnTo>
                      <a:pt x="902" y="1071"/>
                    </a:lnTo>
                    <a:close/>
                    <a:moveTo>
                      <a:pt x="902" y="1052"/>
                    </a:moveTo>
                    <a:lnTo>
                      <a:pt x="902" y="1047"/>
                    </a:lnTo>
                    <a:lnTo>
                      <a:pt x="897" y="1047"/>
                    </a:lnTo>
                    <a:lnTo>
                      <a:pt x="897" y="1052"/>
                    </a:lnTo>
                    <a:lnTo>
                      <a:pt x="902" y="1052"/>
                    </a:lnTo>
                    <a:close/>
                    <a:moveTo>
                      <a:pt x="902" y="1032"/>
                    </a:moveTo>
                    <a:lnTo>
                      <a:pt x="903" y="1028"/>
                    </a:lnTo>
                    <a:lnTo>
                      <a:pt x="898" y="1028"/>
                    </a:lnTo>
                    <a:lnTo>
                      <a:pt x="898" y="1032"/>
                    </a:lnTo>
                    <a:lnTo>
                      <a:pt x="902" y="1032"/>
                    </a:lnTo>
                    <a:close/>
                    <a:moveTo>
                      <a:pt x="903" y="1013"/>
                    </a:moveTo>
                    <a:lnTo>
                      <a:pt x="903" y="1008"/>
                    </a:lnTo>
                    <a:lnTo>
                      <a:pt x="899" y="1008"/>
                    </a:lnTo>
                    <a:lnTo>
                      <a:pt x="898" y="1013"/>
                    </a:lnTo>
                    <a:lnTo>
                      <a:pt x="903" y="1013"/>
                    </a:lnTo>
                    <a:close/>
                    <a:moveTo>
                      <a:pt x="904" y="994"/>
                    </a:moveTo>
                    <a:lnTo>
                      <a:pt x="904" y="989"/>
                    </a:lnTo>
                    <a:lnTo>
                      <a:pt x="899" y="989"/>
                    </a:lnTo>
                    <a:lnTo>
                      <a:pt x="899" y="994"/>
                    </a:lnTo>
                    <a:lnTo>
                      <a:pt x="904" y="994"/>
                    </a:lnTo>
                    <a:close/>
                    <a:moveTo>
                      <a:pt x="904" y="975"/>
                    </a:moveTo>
                    <a:lnTo>
                      <a:pt x="905" y="970"/>
                    </a:lnTo>
                    <a:lnTo>
                      <a:pt x="900" y="970"/>
                    </a:lnTo>
                    <a:lnTo>
                      <a:pt x="899" y="975"/>
                    </a:lnTo>
                    <a:lnTo>
                      <a:pt x="904" y="975"/>
                    </a:lnTo>
                    <a:close/>
                    <a:moveTo>
                      <a:pt x="905" y="956"/>
                    </a:moveTo>
                    <a:lnTo>
                      <a:pt x="905" y="951"/>
                    </a:lnTo>
                    <a:lnTo>
                      <a:pt x="900" y="951"/>
                    </a:lnTo>
                    <a:lnTo>
                      <a:pt x="900" y="956"/>
                    </a:lnTo>
                    <a:lnTo>
                      <a:pt x="905" y="956"/>
                    </a:lnTo>
                    <a:close/>
                    <a:moveTo>
                      <a:pt x="905" y="936"/>
                    </a:moveTo>
                    <a:lnTo>
                      <a:pt x="905" y="932"/>
                    </a:lnTo>
                    <a:lnTo>
                      <a:pt x="901" y="932"/>
                    </a:lnTo>
                    <a:lnTo>
                      <a:pt x="901" y="936"/>
                    </a:lnTo>
                    <a:lnTo>
                      <a:pt x="905" y="936"/>
                    </a:lnTo>
                    <a:close/>
                    <a:moveTo>
                      <a:pt x="906" y="917"/>
                    </a:moveTo>
                    <a:lnTo>
                      <a:pt x="906" y="912"/>
                    </a:lnTo>
                    <a:lnTo>
                      <a:pt x="901" y="912"/>
                    </a:lnTo>
                    <a:lnTo>
                      <a:pt x="901" y="917"/>
                    </a:lnTo>
                    <a:lnTo>
                      <a:pt x="906" y="917"/>
                    </a:lnTo>
                    <a:close/>
                    <a:moveTo>
                      <a:pt x="906" y="898"/>
                    </a:moveTo>
                    <a:lnTo>
                      <a:pt x="907" y="893"/>
                    </a:lnTo>
                    <a:lnTo>
                      <a:pt x="902" y="893"/>
                    </a:lnTo>
                    <a:lnTo>
                      <a:pt x="902" y="898"/>
                    </a:lnTo>
                    <a:lnTo>
                      <a:pt x="906" y="898"/>
                    </a:lnTo>
                    <a:close/>
                    <a:moveTo>
                      <a:pt x="907" y="879"/>
                    </a:moveTo>
                    <a:lnTo>
                      <a:pt x="907" y="874"/>
                    </a:lnTo>
                    <a:lnTo>
                      <a:pt x="902" y="874"/>
                    </a:lnTo>
                    <a:lnTo>
                      <a:pt x="902" y="879"/>
                    </a:lnTo>
                    <a:lnTo>
                      <a:pt x="907" y="879"/>
                    </a:lnTo>
                    <a:close/>
                    <a:moveTo>
                      <a:pt x="908" y="860"/>
                    </a:moveTo>
                    <a:lnTo>
                      <a:pt x="908" y="855"/>
                    </a:lnTo>
                    <a:lnTo>
                      <a:pt x="903" y="855"/>
                    </a:lnTo>
                    <a:lnTo>
                      <a:pt x="903" y="860"/>
                    </a:lnTo>
                    <a:lnTo>
                      <a:pt x="908" y="860"/>
                    </a:lnTo>
                    <a:close/>
                    <a:moveTo>
                      <a:pt x="908" y="840"/>
                    </a:moveTo>
                    <a:lnTo>
                      <a:pt x="908" y="836"/>
                    </a:lnTo>
                    <a:lnTo>
                      <a:pt x="903" y="836"/>
                    </a:lnTo>
                    <a:lnTo>
                      <a:pt x="903" y="840"/>
                    </a:lnTo>
                    <a:lnTo>
                      <a:pt x="908" y="840"/>
                    </a:lnTo>
                    <a:close/>
                    <a:moveTo>
                      <a:pt x="909" y="821"/>
                    </a:moveTo>
                    <a:lnTo>
                      <a:pt x="909" y="816"/>
                    </a:lnTo>
                    <a:lnTo>
                      <a:pt x="904" y="816"/>
                    </a:lnTo>
                    <a:lnTo>
                      <a:pt x="904" y="821"/>
                    </a:lnTo>
                    <a:lnTo>
                      <a:pt x="909" y="821"/>
                    </a:lnTo>
                    <a:close/>
                    <a:moveTo>
                      <a:pt x="909" y="802"/>
                    </a:moveTo>
                    <a:lnTo>
                      <a:pt x="909" y="798"/>
                    </a:lnTo>
                    <a:lnTo>
                      <a:pt x="905" y="797"/>
                    </a:lnTo>
                    <a:lnTo>
                      <a:pt x="905" y="802"/>
                    </a:lnTo>
                    <a:lnTo>
                      <a:pt x="909" y="802"/>
                    </a:lnTo>
                    <a:close/>
                    <a:moveTo>
                      <a:pt x="910" y="783"/>
                    </a:moveTo>
                    <a:lnTo>
                      <a:pt x="910" y="778"/>
                    </a:lnTo>
                    <a:lnTo>
                      <a:pt x="905" y="778"/>
                    </a:lnTo>
                    <a:lnTo>
                      <a:pt x="905" y="783"/>
                    </a:lnTo>
                    <a:lnTo>
                      <a:pt x="910" y="783"/>
                    </a:lnTo>
                    <a:close/>
                    <a:moveTo>
                      <a:pt x="910" y="764"/>
                    </a:moveTo>
                    <a:lnTo>
                      <a:pt x="911" y="759"/>
                    </a:lnTo>
                    <a:lnTo>
                      <a:pt x="906" y="759"/>
                    </a:lnTo>
                    <a:lnTo>
                      <a:pt x="905" y="764"/>
                    </a:lnTo>
                    <a:lnTo>
                      <a:pt x="910" y="764"/>
                    </a:lnTo>
                    <a:close/>
                    <a:moveTo>
                      <a:pt x="911" y="745"/>
                    </a:moveTo>
                    <a:lnTo>
                      <a:pt x="911" y="740"/>
                    </a:lnTo>
                    <a:lnTo>
                      <a:pt x="906" y="740"/>
                    </a:lnTo>
                    <a:lnTo>
                      <a:pt x="906" y="744"/>
                    </a:lnTo>
                    <a:lnTo>
                      <a:pt x="911" y="745"/>
                    </a:lnTo>
                    <a:close/>
                    <a:moveTo>
                      <a:pt x="911" y="726"/>
                    </a:moveTo>
                    <a:lnTo>
                      <a:pt x="912" y="721"/>
                    </a:lnTo>
                    <a:lnTo>
                      <a:pt x="907" y="720"/>
                    </a:lnTo>
                    <a:lnTo>
                      <a:pt x="907" y="725"/>
                    </a:lnTo>
                    <a:lnTo>
                      <a:pt x="911" y="726"/>
                    </a:lnTo>
                    <a:close/>
                    <a:moveTo>
                      <a:pt x="912" y="706"/>
                    </a:moveTo>
                    <a:lnTo>
                      <a:pt x="912" y="702"/>
                    </a:lnTo>
                    <a:lnTo>
                      <a:pt x="907" y="701"/>
                    </a:lnTo>
                    <a:lnTo>
                      <a:pt x="907" y="706"/>
                    </a:lnTo>
                    <a:lnTo>
                      <a:pt x="912" y="706"/>
                    </a:lnTo>
                    <a:close/>
                    <a:moveTo>
                      <a:pt x="913" y="687"/>
                    </a:moveTo>
                    <a:lnTo>
                      <a:pt x="913" y="682"/>
                    </a:lnTo>
                    <a:lnTo>
                      <a:pt x="908" y="682"/>
                    </a:lnTo>
                    <a:lnTo>
                      <a:pt x="908" y="687"/>
                    </a:lnTo>
                    <a:lnTo>
                      <a:pt x="913" y="687"/>
                    </a:lnTo>
                    <a:close/>
                    <a:moveTo>
                      <a:pt x="913" y="668"/>
                    </a:moveTo>
                    <a:lnTo>
                      <a:pt x="913" y="663"/>
                    </a:lnTo>
                    <a:lnTo>
                      <a:pt x="908" y="663"/>
                    </a:lnTo>
                    <a:lnTo>
                      <a:pt x="908" y="668"/>
                    </a:lnTo>
                    <a:lnTo>
                      <a:pt x="913" y="668"/>
                    </a:lnTo>
                    <a:close/>
                    <a:moveTo>
                      <a:pt x="914" y="649"/>
                    </a:moveTo>
                    <a:lnTo>
                      <a:pt x="914" y="644"/>
                    </a:lnTo>
                    <a:lnTo>
                      <a:pt x="909" y="644"/>
                    </a:lnTo>
                    <a:lnTo>
                      <a:pt x="909" y="648"/>
                    </a:lnTo>
                    <a:lnTo>
                      <a:pt x="914" y="649"/>
                    </a:lnTo>
                    <a:close/>
                    <a:moveTo>
                      <a:pt x="914" y="630"/>
                    </a:moveTo>
                    <a:lnTo>
                      <a:pt x="914" y="625"/>
                    </a:lnTo>
                    <a:lnTo>
                      <a:pt x="910" y="624"/>
                    </a:lnTo>
                    <a:lnTo>
                      <a:pt x="909" y="629"/>
                    </a:lnTo>
                    <a:lnTo>
                      <a:pt x="914" y="630"/>
                    </a:lnTo>
                    <a:close/>
                    <a:moveTo>
                      <a:pt x="915" y="610"/>
                    </a:moveTo>
                    <a:lnTo>
                      <a:pt x="915" y="606"/>
                    </a:lnTo>
                    <a:lnTo>
                      <a:pt x="910" y="605"/>
                    </a:lnTo>
                    <a:lnTo>
                      <a:pt x="910" y="610"/>
                    </a:lnTo>
                    <a:lnTo>
                      <a:pt x="915" y="610"/>
                    </a:lnTo>
                    <a:close/>
                    <a:moveTo>
                      <a:pt x="915" y="591"/>
                    </a:moveTo>
                    <a:lnTo>
                      <a:pt x="916" y="586"/>
                    </a:lnTo>
                    <a:lnTo>
                      <a:pt x="911" y="586"/>
                    </a:lnTo>
                    <a:lnTo>
                      <a:pt x="911" y="591"/>
                    </a:lnTo>
                    <a:lnTo>
                      <a:pt x="915" y="591"/>
                    </a:lnTo>
                    <a:close/>
                    <a:moveTo>
                      <a:pt x="916" y="572"/>
                    </a:moveTo>
                    <a:lnTo>
                      <a:pt x="916" y="567"/>
                    </a:lnTo>
                    <a:lnTo>
                      <a:pt x="911" y="567"/>
                    </a:lnTo>
                    <a:lnTo>
                      <a:pt x="911" y="572"/>
                    </a:lnTo>
                    <a:lnTo>
                      <a:pt x="916" y="572"/>
                    </a:lnTo>
                    <a:close/>
                    <a:moveTo>
                      <a:pt x="917" y="553"/>
                    </a:moveTo>
                    <a:lnTo>
                      <a:pt x="917" y="548"/>
                    </a:lnTo>
                    <a:lnTo>
                      <a:pt x="912" y="548"/>
                    </a:lnTo>
                    <a:lnTo>
                      <a:pt x="912" y="552"/>
                    </a:lnTo>
                    <a:lnTo>
                      <a:pt x="917" y="553"/>
                    </a:lnTo>
                    <a:close/>
                    <a:moveTo>
                      <a:pt x="917" y="534"/>
                    </a:moveTo>
                    <a:lnTo>
                      <a:pt x="917" y="529"/>
                    </a:lnTo>
                    <a:lnTo>
                      <a:pt x="912" y="528"/>
                    </a:lnTo>
                    <a:lnTo>
                      <a:pt x="912" y="533"/>
                    </a:lnTo>
                    <a:lnTo>
                      <a:pt x="917" y="534"/>
                    </a:lnTo>
                    <a:close/>
                    <a:moveTo>
                      <a:pt x="917" y="514"/>
                    </a:moveTo>
                    <a:lnTo>
                      <a:pt x="918" y="510"/>
                    </a:lnTo>
                    <a:lnTo>
                      <a:pt x="913" y="509"/>
                    </a:lnTo>
                    <a:lnTo>
                      <a:pt x="913" y="514"/>
                    </a:lnTo>
                    <a:lnTo>
                      <a:pt x="917" y="514"/>
                    </a:lnTo>
                    <a:close/>
                    <a:moveTo>
                      <a:pt x="918" y="495"/>
                    </a:moveTo>
                    <a:lnTo>
                      <a:pt x="918" y="490"/>
                    </a:lnTo>
                    <a:lnTo>
                      <a:pt x="914" y="490"/>
                    </a:lnTo>
                    <a:lnTo>
                      <a:pt x="913" y="495"/>
                    </a:lnTo>
                    <a:lnTo>
                      <a:pt x="918" y="495"/>
                    </a:lnTo>
                    <a:close/>
                    <a:moveTo>
                      <a:pt x="919" y="476"/>
                    </a:moveTo>
                    <a:lnTo>
                      <a:pt x="919" y="471"/>
                    </a:lnTo>
                    <a:lnTo>
                      <a:pt x="914" y="471"/>
                    </a:lnTo>
                    <a:lnTo>
                      <a:pt x="914" y="476"/>
                    </a:lnTo>
                    <a:lnTo>
                      <a:pt x="919" y="476"/>
                    </a:lnTo>
                    <a:close/>
                    <a:moveTo>
                      <a:pt x="919" y="457"/>
                    </a:moveTo>
                    <a:lnTo>
                      <a:pt x="920" y="452"/>
                    </a:lnTo>
                    <a:lnTo>
                      <a:pt x="915" y="452"/>
                    </a:lnTo>
                    <a:lnTo>
                      <a:pt x="914" y="457"/>
                    </a:lnTo>
                    <a:lnTo>
                      <a:pt x="919" y="457"/>
                    </a:lnTo>
                    <a:close/>
                    <a:moveTo>
                      <a:pt x="920" y="438"/>
                    </a:moveTo>
                    <a:lnTo>
                      <a:pt x="920" y="433"/>
                    </a:lnTo>
                    <a:lnTo>
                      <a:pt x="915" y="433"/>
                    </a:lnTo>
                    <a:lnTo>
                      <a:pt x="915" y="438"/>
                    </a:lnTo>
                    <a:lnTo>
                      <a:pt x="920" y="438"/>
                    </a:lnTo>
                    <a:close/>
                    <a:moveTo>
                      <a:pt x="920" y="418"/>
                    </a:moveTo>
                    <a:lnTo>
                      <a:pt x="920" y="414"/>
                    </a:lnTo>
                    <a:lnTo>
                      <a:pt x="916" y="414"/>
                    </a:lnTo>
                    <a:lnTo>
                      <a:pt x="916" y="418"/>
                    </a:lnTo>
                    <a:lnTo>
                      <a:pt x="920" y="418"/>
                    </a:lnTo>
                    <a:close/>
                    <a:moveTo>
                      <a:pt x="921" y="399"/>
                    </a:moveTo>
                    <a:lnTo>
                      <a:pt x="921" y="394"/>
                    </a:lnTo>
                    <a:lnTo>
                      <a:pt x="916" y="394"/>
                    </a:lnTo>
                    <a:lnTo>
                      <a:pt x="916" y="399"/>
                    </a:lnTo>
                    <a:lnTo>
                      <a:pt x="921" y="399"/>
                    </a:lnTo>
                    <a:close/>
                    <a:moveTo>
                      <a:pt x="921" y="380"/>
                    </a:moveTo>
                    <a:lnTo>
                      <a:pt x="922" y="375"/>
                    </a:lnTo>
                    <a:lnTo>
                      <a:pt x="917" y="375"/>
                    </a:lnTo>
                    <a:lnTo>
                      <a:pt x="917" y="380"/>
                    </a:lnTo>
                    <a:lnTo>
                      <a:pt x="921" y="380"/>
                    </a:lnTo>
                    <a:close/>
                    <a:moveTo>
                      <a:pt x="922" y="361"/>
                    </a:moveTo>
                    <a:lnTo>
                      <a:pt x="922" y="356"/>
                    </a:lnTo>
                    <a:lnTo>
                      <a:pt x="917" y="356"/>
                    </a:lnTo>
                    <a:lnTo>
                      <a:pt x="917" y="361"/>
                    </a:lnTo>
                    <a:lnTo>
                      <a:pt x="922" y="361"/>
                    </a:lnTo>
                    <a:close/>
                    <a:moveTo>
                      <a:pt x="923" y="342"/>
                    </a:moveTo>
                    <a:lnTo>
                      <a:pt x="923" y="337"/>
                    </a:lnTo>
                    <a:lnTo>
                      <a:pt x="918" y="337"/>
                    </a:lnTo>
                    <a:lnTo>
                      <a:pt x="918" y="342"/>
                    </a:lnTo>
                    <a:lnTo>
                      <a:pt x="923" y="342"/>
                    </a:lnTo>
                    <a:close/>
                    <a:moveTo>
                      <a:pt x="923" y="322"/>
                    </a:moveTo>
                    <a:lnTo>
                      <a:pt x="923" y="318"/>
                    </a:lnTo>
                    <a:lnTo>
                      <a:pt x="918" y="318"/>
                    </a:lnTo>
                    <a:lnTo>
                      <a:pt x="918" y="322"/>
                    </a:lnTo>
                    <a:lnTo>
                      <a:pt x="923" y="322"/>
                    </a:lnTo>
                    <a:close/>
                    <a:moveTo>
                      <a:pt x="924" y="303"/>
                    </a:moveTo>
                    <a:lnTo>
                      <a:pt x="924" y="298"/>
                    </a:lnTo>
                    <a:lnTo>
                      <a:pt x="919" y="298"/>
                    </a:lnTo>
                    <a:lnTo>
                      <a:pt x="919" y="303"/>
                    </a:lnTo>
                    <a:lnTo>
                      <a:pt x="924" y="303"/>
                    </a:lnTo>
                    <a:close/>
                    <a:moveTo>
                      <a:pt x="924" y="284"/>
                    </a:moveTo>
                    <a:lnTo>
                      <a:pt x="924" y="279"/>
                    </a:lnTo>
                    <a:lnTo>
                      <a:pt x="920" y="279"/>
                    </a:lnTo>
                    <a:lnTo>
                      <a:pt x="920" y="284"/>
                    </a:lnTo>
                    <a:lnTo>
                      <a:pt x="924" y="284"/>
                    </a:lnTo>
                    <a:close/>
                    <a:moveTo>
                      <a:pt x="925" y="265"/>
                    </a:moveTo>
                    <a:lnTo>
                      <a:pt x="925" y="260"/>
                    </a:lnTo>
                    <a:lnTo>
                      <a:pt x="920" y="260"/>
                    </a:lnTo>
                    <a:lnTo>
                      <a:pt x="920" y="265"/>
                    </a:lnTo>
                    <a:lnTo>
                      <a:pt x="925" y="265"/>
                    </a:lnTo>
                    <a:close/>
                    <a:moveTo>
                      <a:pt x="925" y="246"/>
                    </a:moveTo>
                    <a:lnTo>
                      <a:pt x="926" y="241"/>
                    </a:lnTo>
                    <a:lnTo>
                      <a:pt x="921" y="241"/>
                    </a:lnTo>
                    <a:lnTo>
                      <a:pt x="920" y="246"/>
                    </a:lnTo>
                    <a:lnTo>
                      <a:pt x="925" y="246"/>
                    </a:lnTo>
                    <a:close/>
                    <a:moveTo>
                      <a:pt x="927" y="227"/>
                    </a:moveTo>
                    <a:lnTo>
                      <a:pt x="928" y="222"/>
                    </a:lnTo>
                    <a:lnTo>
                      <a:pt x="923" y="222"/>
                    </a:lnTo>
                    <a:lnTo>
                      <a:pt x="922" y="226"/>
                    </a:lnTo>
                    <a:lnTo>
                      <a:pt x="927" y="227"/>
                    </a:lnTo>
                    <a:close/>
                    <a:moveTo>
                      <a:pt x="929" y="208"/>
                    </a:moveTo>
                    <a:lnTo>
                      <a:pt x="930" y="203"/>
                    </a:lnTo>
                    <a:lnTo>
                      <a:pt x="925" y="202"/>
                    </a:lnTo>
                    <a:lnTo>
                      <a:pt x="925" y="207"/>
                    </a:lnTo>
                    <a:lnTo>
                      <a:pt x="929" y="208"/>
                    </a:lnTo>
                    <a:close/>
                    <a:moveTo>
                      <a:pt x="932" y="189"/>
                    </a:moveTo>
                    <a:lnTo>
                      <a:pt x="932" y="184"/>
                    </a:lnTo>
                    <a:lnTo>
                      <a:pt x="927" y="183"/>
                    </a:lnTo>
                    <a:lnTo>
                      <a:pt x="927" y="188"/>
                    </a:lnTo>
                    <a:lnTo>
                      <a:pt x="932" y="189"/>
                    </a:lnTo>
                    <a:close/>
                    <a:moveTo>
                      <a:pt x="934" y="170"/>
                    </a:moveTo>
                    <a:lnTo>
                      <a:pt x="934" y="165"/>
                    </a:lnTo>
                    <a:lnTo>
                      <a:pt x="929" y="164"/>
                    </a:lnTo>
                    <a:lnTo>
                      <a:pt x="929" y="169"/>
                    </a:lnTo>
                    <a:lnTo>
                      <a:pt x="934" y="170"/>
                    </a:lnTo>
                    <a:close/>
                    <a:moveTo>
                      <a:pt x="936" y="150"/>
                    </a:moveTo>
                    <a:lnTo>
                      <a:pt x="936" y="146"/>
                    </a:lnTo>
                    <a:lnTo>
                      <a:pt x="932" y="145"/>
                    </a:lnTo>
                    <a:lnTo>
                      <a:pt x="931" y="150"/>
                    </a:lnTo>
                    <a:lnTo>
                      <a:pt x="936" y="150"/>
                    </a:lnTo>
                    <a:close/>
                    <a:moveTo>
                      <a:pt x="938" y="131"/>
                    </a:moveTo>
                    <a:lnTo>
                      <a:pt x="939" y="127"/>
                    </a:lnTo>
                    <a:lnTo>
                      <a:pt x="934" y="126"/>
                    </a:lnTo>
                    <a:lnTo>
                      <a:pt x="933" y="131"/>
                    </a:lnTo>
                    <a:lnTo>
                      <a:pt x="938" y="131"/>
                    </a:lnTo>
                    <a:close/>
                    <a:moveTo>
                      <a:pt x="940" y="112"/>
                    </a:moveTo>
                    <a:lnTo>
                      <a:pt x="941" y="108"/>
                    </a:lnTo>
                    <a:lnTo>
                      <a:pt x="936" y="107"/>
                    </a:lnTo>
                    <a:lnTo>
                      <a:pt x="935" y="112"/>
                    </a:lnTo>
                    <a:lnTo>
                      <a:pt x="940" y="112"/>
                    </a:lnTo>
                    <a:close/>
                    <a:moveTo>
                      <a:pt x="943" y="93"/>
                    </a:moveTo>
                    <a:lnTo>
                      <a:pt x="943" y="88"/>
                    </a:lnTo>
                    <a:lnTo>
                      <a:pt x="938" y="88"/>
                    </a:lnTo>
                    <a:lnTo>
                      <a:pt x="938" y="93"/>
                    </a:lnTo>
                    <a:lnTo>
                      <a:pt x="943" y="93"/>
                    </a:lnTo>
                    <a:close/>
                    <a:moveTo>
                      <a:pt x="945" y="74"/>
                    </a:moveTo>
                    <a:lnTo>
                      <a:pt x="945" y="69"/>
                    </a:lnTo>
                    <a:lnTo>
                      <a:pt x="941" y="69"/>
                    </a:lnTo>
                    <a:lnTo>
                      <a:pt x="940" y="74"/>
                    </a:lnTo>
                    <a:lnTo>
                      <a:pt x="945" y="74"/>
                    </a:lnTo>
                    <a:close/>
                    <a:moveTo>
                      <a:pt x="947" y="55"/>
                    </a:moveTo>
                    <a:lnTo>
                      <a:pt x="947" y="50"/>
                    </a:lnTo>
                    <a:lnTo>
                      <a:pt x="943" y="50"/>
                    </a:lnTo>
                    <a:lnTo>
                      <a:pt x="942" y="54"/>
                    </a:lnTo>
                    <a:lnTo>
                      <a:pt x="947" y="55"/>
                    </a:lnTo>
                    <a:close/>
                    <a:moveTo>
                      <a:pt x="949" y="36"/>
                    </a:moveTo>
                    <a:lnTo>
                      <a:pt x="950" y="31"/>
                    </a:lnTo>
                    <a:lnTo>
                      <a:pt x="945" y="31"/>
                    </a:lnTo>
                    <a:lnTo>
                      <a:pt x="944" y="36"/>
                    </a:lnTo>
                    <a:lnTo>
                      <a:pt x="949" y="36"/>
                    </a:lnTo>
                    <a:close/>
                    <a:moveTo>
                      <a:pt x="951" y="17"/>
                    </a:moveTo>
                    <a:lnTo>
                      <a:pt x="952" y="12"/>
                    </a:lnTo>
                    <a:lnTo>
                      <a:pt x="947" y="12"/>
                    </a:lnTo>
                    <a:lnTo>
                      <a:pt x="947" y="16"/>
                    </a:lnTo>
                    <a:lnTo>
                      <a:pt x="951" y="17"/>
                    </a:lnTo>
                    <a:close/>
                    <a:moveTo>
                      <a:pt x="949" y="0"/>
                    </a:moveTo>
                    <a:lnTo>
                      <a:pt x="949" y="5"/>
                    </a:lnTo>
                    <a:lnTo>
                      <a:pt x="954" y="4"/>
                    </a:lnTo>
                    <a:lnTo>
                      <a:pt x="953" y="0"/>
                    </a:lnTo>
                    <a:lnTo>
                      <a:pt x="949" y="0"/>
                    </a:lnTo>
                    <a:close/>
                    <a:moveTo>
                      <a:pt x="950" y="19"/>
                    </a:moveTo>
                    <a:lnTo>
                      <a:pt x="950" y="24"/>
                    </a:lnTo>
                    <a:lnTo>
                      <a:pt x="955" y="24"/>
                    </a:lnTo>
                    <a:lnTo>
                      <a:pt x="955" y="19"/>
                    </a:lnTo>
                    <a:lnTo>
                      <a:pt x="950" y="19"/>
                    </a:lnTo>
                    <a:close/>
                    <a:moveTo>
                      <a:pt x="951" y="38"/>
                    </a:moveTo>
                    <a:lnTo>
                      <a:pt x="951" y="43"/>
                    </a:lnTo>
                    <a:lnTo>
                      <a:pt x="956" y="43"/>
                    </a:lnTo>
                    <a:lnTo>
                      <a:pt x="956" y="38"/>
                    </a:lnTo>
                    <a:lnTo>
                      <a:pt x="951" y="38"/>
                    </a:lnTo>
                    <a:close/>
                    <a:moveTo>
                      <a:pt x="952" y="57"/>
                    </a:moveTo>
                    <a:lnTo>
                      <a:pt x="952" y="62"/>
                    </a:lnTo>
                    <a:lnTo>
                      <a:pt x="957" y="62"/>
                    </a:lnTo>
                    <a:lnTo>
                      <a:pt x="957" y="57"/>
                    </a:lnTo>
                    <a:lnTo>
                      <a:pt x="952" y="57"/>
                    </a:lnTo>
                    <a:close/>
                    <a:moveTo>
                      <a:pt x="953" y="77"/>
                    </a:moveTo>
                    <a:lnTo>
                      <a:pt x="953" y="81"/>
                    </a:lnTo>
                    <a:lnTo>
                      <a:pt x="958" y="81"/>
                    </a:lnTo>
                    <a:lnTo>
                      <a:pt x="958" y="76"/>
                    </a:lnTo>
                    <a:lnTo>
                      <a:pt x="953" y="77"/>
                    </a:lnTo>
                    <a:close/>
                    <a:moveTo>
                      <a:pt x="954" y="96"/>
                    </a:moveTo>
                    <a:lnTo>
                      <a:pt x="954" y="101"/>
                    </a:lnTo>
                    <a:lnTo>
                      <a:pt x="959" y="100"/>
                    </a:lnTo>
                    <a:lnTo>
                      <a:pt x="959" y="96"/>
                    </a:lnTo>
                    <a:lnTo>
                      <a:pt x="954" y="96"/>
                    </a:lnTo>
                    <a:close/>
                    <a:moveTo>
                      <a:pt x="955" y="115"/>
                    </a:moveTo>
                    <a:lnTo>
                      <a:pt x="956" y="120"/>
                    </a:lnTo>
                    <a:lnTo>
                      <a:pt x="960" y="120"/>
                    </a:lnTo>
                    <a:lnTo>
                      <a:pt x="960" y="115"/>
                    </a:lnTo>
                    <a:lnTo>
                      <a:pt x="955" y="115"/>
                    </a:lnTo>
                    <a:close/>
                    <a:moveTo>
                      <a:pt x="956" y="134"/>
                    </a:moveTo>
                    <a:lnTo>
                      <a:pt x="956" y="139"/>
                    </a:lnTo>
                    <a:lnTo>
                      <a:pt x="961" y="139"/>
                    </a:lnTo>
                    <a:lnTo>
                      <a:pt x="961" y="134"/>
                    </a:lnTo>
                    <a:lnTo>
                      <a:pt x="956" y="134"/>
                    </a:lnTo>
                    <a:close/>
                    <a:moveTo>
                      <a:pt x="957" y="153"/>
                    </a:moveTo>
                    <a:lnTo>
                      <a:pt x="958" y="158"/>
                    </a:lnTo>
                    <a:lnTo>
                      <a:pt x="962" y="158"/>
                    </a:lnTo>
                    <a:lnTo>
                      <a:pt x="962" y="153"/>
                    </a:lnTo>
                    <a:lnTo>
                      <a:pt x="957" y="153"/>
                    </a:lnTo>
                    <a:close/>
                    <a:moveTo>
                      <a:pt x="959" y="172"/>
                    </a:moveTo>
                    <a:lnTo>
                      <a:pt x="959" y="177"/>
                    </a:lnTo>
                    <a:lnTo>
                      <a:pt x="964" y="177"/>
                    </a:lnTo>
                    <a:lnTo>
                      <a:pt x="963" y="172"/>
                    </a:lnTo>
                    <a:lnTo>
                      <a:pt x="959" y="172"/>
                    </a:lnTo>
                    <a:close/>
                    <a:moveTo>
                      <a:pt x="959" y="192"/>
                    </a:moveTo>
                    <a:lnTo>
                      <a:pt x="960" y="196"/>
                    </a:lnTo>
                    <a:lnTo>
                      <a:pt x="965" y="196"/>
                    </a:lnTo>
                    <a:lnTo>
                      <a:pt x="964" y="191"/>
                    </a:lnTo>
                    <a:lnTo>
                      <a:pt x="959" y="192"/>
                    </a:lnTo>
                    <a:close/>
                    <a:moveTo>
                      <a:pt x="961" y="211"/>
                    </a:moveTo>
                    <a:lnTo>
                      <a:pt x="961" y="216"/>
                    </a:lnTo>
                    <a:lnTo>
                      <a:pt x="966" y="215"/>
                    </a:lnTo>
                    <a:lnTo>
                      <a:pt x="965" y="210"/>
                    </a:lnTo>
                    <a:lnTo>
                      <a:pt x="961" y="211"/>
                    </a:lnTo>
                    <a:close/>
                    <a:moveTo>
                      <a:pt x="962" y="230"/>
                    </a:moveTo>
                    <a:lnTo>
                      <a:pt x="962" y="235"/>
                    </a:lnTo>
                    <a:lnTo>
                      <a:pt x="967" y="234"/>
                    </a:lnTo>
                    <a:lnTo>
                      <a:pt x="966" y="230"/>
                    </a:lnTo>
                    <a:lnTo>
                      <a:pt x="962" y="230"/>
                    </a:lnTo>
                    <a:close/>
                    <a:moveTo>
                      <a:pt x="963" y="249"/>
                    </a:moveTo>
                    <a:lnTo>
                      <a:pt x="963" y="254"/>
                    </a:lnTo>
                    <a:lnTo>
                      <a:pt x="968" y="254"/>
                    </a:lnTo>
                    <a:lnTo>
                      <a:pt x="968" y="249"/>
                    </a:lnTo>
                    <a:lnTo>
                      <a:pt x="963" y="249"/>
                    </a:lnTo>
                    <a:close/>
                    <a:moveTo>
                      <a:pt x="964" y="268"/>
                    </a:moveTo>
                    <a:lnTo>
                      <a:pt x="964" y="273"/>
                    </a:lnTo>
                    <a:lnTo>
                      <a:pt x="969" y="273"/>
                    </a:lnTo>
                    <a:lnTo>
                      <a:pt x="969" y="268"/>
                    </a:lnTo>
                    <a:lnTo>
                      <a:pt x="964" y="268"/>
                    </a:lnTo>
                    <a:close/>
                    <a:moveTo>
                      <a:pt x="965" y="288"/>
                    </a:moveTo>
                    <a:lnTo>
                      <a:pt x="965" y="292"/>
                    </a:lnTo>
                    <a:lnTo>
                      <a:pt x="970" y="292"/>
                    </a:lnTo>
                    <a:lnTo>
                      <a:pt x="970" y="287"/>
                    </a:lnTo>
                    <a:lnTo>
                      <a:pt x="965" y="288"/>
                    </a:lnTo>
                    <a:close/>
                    <a:moveTo>
                      <a:pt x="966" y="307"/>
                    </a:moveTo>
                    <a:lnTo>
                      <a:pt x="966" y="312"/>
                    </a:lnTo>
                    <a:lnTo>
                      <a:pt x="971" y="311"/>
                    </a:lnTo>
                    <a:lnTo>
                      <a:pt x="971" y="306"/>
                    </a:lnTo>
                    <a:lnTo>
                      <a:pt x="966" y="307"/>
                    </a:lnTo>
                    <a:close/>
                    <a:moveTo>
                      <a:pt x="967" y="326"/>
                    </a:moveTo>
                    <a:lnTo>
                      <a:pt x="967" y="331"/>
                    </a:lnTo>
                    <a:lnTo>
                      <a:pt x="972" y="330"/>
                    </a:lnTo>
                    <a:lnTo>
                      <a:pt x="972" y="326"/>
                    </a:lnTo>
                    <a:lnTo>
                      <a:pt x="967" y="326"/>
                    </a:lnTo>
                    <a:close/>
                    <a:moveTo>
                      <a:pt x="968" y="345"/>
                    </a:moveTo>
                    <a:lnTo>
                      <a:pt x="968" y="350"/>
                    </a:lnTo>
                    <a:lnTo>
                      <a:pt x="973" y="350"/>
                    </a:lnTo>
                    <a:lnTo>
                      <a:pt x="973" y="345"/>
                    </a:lnTo>
                    <a:lnTo>
                      <a:pt x="968" y="345"/>
                    </a:lnTo>
                    <a:close/>
                    <a:moveTo>
                      <a:pt x="969" y="364"/>
                    </a:moveTo>
                    <a:lnTo>
                      <a:pt x="969" y="369"/>
                    </a:lnTo>
                    <a:lnTo>
                      <a:pt x="974" y="369"/>
                    </a:lnTo>
                    <a:lnTo>
                      <a:pt x="974" y="364"/>
                    </a:lnTo>
                    <a:lnTo>
                      <a:pt x="969" y="364"/>
                    </a:lnTo>
                    <a:close/>
                    <a:moveTo>
                      <a:pt x="970" y="383"/>
                    </a:moveTo>
                    <a:lnTo>
                      <a:pt x="971" y="388"/>
                    </a:lnTo>
                    <a:lnTo>
                      <a:pt x="975" y="388"/>
                    </a:lnTo>
                    <a:lnTo>
                      <a:pt x="975" y="383"/>
                    </a:lnTo>
                    <a:lnTo>
                      <a:pt x="970" y="383"/>
                    </a:lnTo>
                    <a:close/>
                    <a:moveTo>
                      <a:pt x="971" y="402"/>
                    </a:moveTo>
                    <a:lnTo>
                      <a:pt x="972" y="407"/>
                    </a:lnTo>
                    <a:lnTo>
                      <a:pt x="977" y="407"/>
                    </a:lnTo>
                    <a:lnTo>
                      <a:pt x="976" y="402"/>
                    </a:lnTo>
                    <a:lnTo>
                      <a:pt x="971" y="402"/>
                    </a:lnTo>
                    <a:close/>
                    <a:moveTo>
                      <a:pt x="972" y="422"/>
                    </a:moveTo>
                    <a:lnTo>
                      <a:pt x="973" y="426"/>
                    </a:lnTo>
                    <a:lnTo>
                      <a:pt x="977" y="426"/>
                    </a:lnTo>
                    <a:lnTo>
                      <a:pt x="977" y="421"/>
                    </a:lnTo>
                    <a:lnTo>
                      <a:pt x="972" y="422"/>
                    </a:lnTo>
                    <a:close/>
                    <a:moveTo>
                      <a:pt x="974" y="441"/>
                    </a:moveTo>
                    <a:lnTo>
                      <a:pt x="974" y="446"/>
                    </a:lnTo>
                    <a:lnTo>
                      <a:pt x="979" y="445"/>
                    </a:lnTo>
                    <a:lnTo>
                      <a:pt x="978" y="441"/>
                    </a:lnTo>
                    <a:lnTo>
                      <a:pt x="974" y="441"/>
                    </a:lnTo>
                    <a:close/>
                    <a:moveTo>
                      <a:pt x="975" y="460"/>
                    </a:moveTo>
                    <a:lnTo>
                      <a:pt x="975" y="465"/>
                    </a:lnTo>
                    <a:lnTo>
                      <a:pt x="980" y="465"/>
                    </a:lnTo>
                    <a:lnTo>
                      <a:pt x="979" y="460"/>
                    </a:lnTo>
                    <a:lnTo>
                      <a:pt x="975" y="460"/>
                    </a:lnTo>
                    <a:close/>
                    <a:moveTo>
                      <a:pt x="976" y="479"/>
                    </a:moveTo>
                    <a:lnTo>
                      <a:pt x="976" y="484"/>
                    </a:lnTo>
                    <a:lnTo>
                      <a:pt x="981" y="484"/>
                    </a:lnTo>
                    <a:lnTo>
                      <a:pt x="980" y="479"/>
                    </a:lnTo>
                    <a:lnTo>
                      <a:pt x="976" y="479"/>
                    </a:lnTo>
                    <a:close/>
                    <a:moveTo>
                      <a:pt x="977" y="498"/>
                    </a:moveTo>
                    <a:lnTo>
                      <a:pt x="977" y="503"/>
                    </a:lnTo>
                    <a:lnTo>
                      <a:pt x="982" y="503"/>
                    </a:lnTo>
                    <a:lnTo>
                      <a:pt x="982" y="498"/>
                    </a:lnTo>
                    <a:lnTo>
                      <a:pt x="977" y="498"/>
                    </a:lnTo>
                    <a:close/>
                    <a:moveTo>
                      <a:pt x="977" y="518"/>
                    </a:moveTo>
                    <a:lnTo>
                      <a:pt x="978" y="522"/>
                    </a:lnTo>
                    <a:lnTo>
                      <a:pt x="983" y="522"/>
                    </a:lnTo>
                    <a:lnTo>
                      <a:pt x="982" y="517"/>
                    </a:lnTo>
                    <a:lnTo>
                      <a:pt x="977" y="518"/>
                    </a:lnTo>
                    <a:close/>
                    <a:moveTo>
                      <a:pt x="978" y="537"/>
                    </a:moveTo>
                    <a:lnTo>
                      <a:pt x="979" y="542"/>
                    </a:lnTo>
                    <a:lnTo>
                      <a:pt x="983" y="541"/>
                    </a:lnTo>
                    <a:lnTo>
                      <a:pt x="983" y="537"/>
                    </a:lnTo>
                    <a:lnTo>
                      <a:pt x="978" y="537"/>
                    </a:lnTo>
                    <a:close/>
                    <a:moveTo>
                      <a:pt x="979" y="556"/>
                    </a:moveTo>
                    <a:lnTo>
                      <a:pt x="979" y="561"/>
                    </a:lnTo>
                    <a:lnTo>
                      <a:pt x="984" y="561"/>
                    </a:lnTo>
                    <a:lnTo>
                      <a:pt x="984" y="556"/>
                    </a:lnTo>
                    <a:lnTo>
                      <a:pt x="979" y="556"/>
                    </a:lnTo>
                    <a:close/>
                    <a:moveTo>
                      <a:pt x="980" y="575"/>
                    </a:moveTo>
                    <a:lnTo>
                      <a:pt x="980" y="580"/>
                    </a:lnTo>
                    <a:lnTo>
                      <a:pt x="985" y="580"/>
                    </a:lnTo>
                    <a:lnTo>
                      <a:pt x="985" y="575"/>
                    </a:lnTo>
                    <a:lnTo>
                      <a:pt x="980" y="575"/>
                    </a:lnTo>
                    <a:close/>
                    <a:moveTo>
                      <a:pt x="981" y="594"/>
                    </a:moveTo>
                    <a:lnTo>
                      <a:pt x="981" y="599"/>
                    </a:lnTo>
                    <a:lnTo>
                      <a:pt x="986" y="599"/>
                    </a:lnTo>
                    <a:lnTo>
                      <a:pt x="986" y="594"/>
                    </a:lnTo>
                    <a:lnTo>
                      <a:pt x="981" y="594"/>
                    </a:lnTo>
                    <a:close/>
                    <a:moveTo>
                      <a:pt x="981" y="613"/>
                    </a:moveTo>
                    <a:lnTo>
                      <a:pt x="982" y="618"/>
                    </a:lnTo>
                    <a:lnTo>
                      <a:pt x="986" y="618"/>
                    </a:lnTo>
                    <a:lnTo>
                      <a:pt x="986" y="613"/>
                    </a:lnTo>
                    <a:lnTo>
                      <a:pt x="981" y="613"/>
                    </a:lnTo>
                    <a:close/>
                    <a:moveTo>
                      <a:pt x="982" y="633"/>
                    </a:moveTo>
                    <a:lnTo>
                      <a:pt x="983" y="637"/>
                    </a:lnTo>
                    <a:lnTo>
                      <a:pt x="987" y="637"/>
                    </a:lnTo>
                    <a:lnTo>
                      <a:pt x="987" y="633"/>
                    </a:lnTo>
                    <a:lnTo>
                      <a:pt x="982" y="633"/>
                    </a:lnTo>
                    <a:close/>
                    <a:moveTo>
                      <a:pt x="983" y="652"/>
                    </a:moveTo>
                    <a:lnTo>
                      <a:pt x="983" y="657"/>
                    </a:lnTo>
                    <a:lnTo>
                      <a:pt x="988" y="657"/>
                    </a:lnTo>
                    <a:lnTo>
                      <a:pt x="988" y="652"/>
                    </a:lnTo>
                    <a:lnTo>
                      <a:pt x="983" y="652"/>
                    </a:lnTo>
                    <a:close/>
                    <a:moveTo>
                      <a:pt x="984" y="671"/>
                    </a:moveTo>
                    <a:lnTo>
                      <a:pt x="984" y="676"/>
                    </a:lnTo>
                    <a:lnTo>
                      <a:pt x="989" y="676"/>
                    </a:lnTo>
                    <a:lnTo>
                      <a:pt x="989" y="671"/>
                    </a:lnTo>
                    <a:lnTo>
                      <a:pt x="984" y="671"/>
                    </a:lnTo>
                    <a:close/>
                    <a:moveTo>
                      <a:pt x="985" y="690"/>
                    </a:moveTo>
                    <a:lnTo>
                      <a:pt x="985" y="695"/>
                    </a:lnTo>
                    <a:lnTo>
                      <a:pt x="990" y="695"/>
                    </a:lnTo>
                    <a:lnTo>
                      <a:pt x="989" y="690"/>
                    </a:lnTo>
                    <a:lnTo>
                      <a:pt x="985" y="690"/>
                    </a:lnTo>
                    <a:close/>
                    <a:moveTo>
                      <a:pt x="986" y="709"/>
                    </a:moveTo>
                    <a:lnTo>
                      <a:pt x="986" y="714"/>
                    </a:lnTo>
                    <a:lnTo>
                      <a:pt x="990" y="714"/>
                    </a:lnTo>
                    <a:lnTo>
                      <a:pt x="990" y="709"/>
                    </a:lnTo>
                    <a:lnTo>
                      <a:pt x="986" y="709"/>
                    </a:lnTo>
                    <a:close/>
                    <a:moveTo>
                      <a:pt x="986" y="729"/>
                    </a:moveTo>
                    <a:lnTo>
                      <a:pt x="986" y="733"/>
                    </a:lnTo>
                    <a:lnTo>
                      <a:pt x="991" y="733"/>
                    </a:lnTo>
                    <a:lnTo>
                      <a:pt x="991" y="728"/>
                    </a:lnTo>
                    <a:lnTo>
                      <a:pt x="986" y="729"/>
                    </a:lnTo>
                    <a:close/>
                    <a:moveTo>
                      <a:pt x="987" y="748"/>
                    </a:moveTo>
                    <a:lnTo>
                      <a:pt x="987" y="753"/>
                    </a:lnTo>
                    <a:lnTo>
                      <a:pt x="992" y="752"/>
                    </a:lnTo>
                    <a:lnTo>
                      <a:pt x="992" y="747"/>
                    </a:lnTo>
                    <a:lnTo>
                      <a:pt x="987" y="748"/>
                    </a:lnTo>
                    <a:close/>
                    <a:moveTo>
                      <a:pt x="988" y="767"/>
                    </a:moveTo>
                    <a:lnTo>
                      <a:pt x="988" y="772"/>
                    </a:lnTo>
                    <a:lnTo>
                      <a:pt x="993" y="771"/>
                    </a:lnTo>
                    <a:lnTo>
                      <a:pt x="992" y="767"/>
                    </a:lnTo>
                    <a:lnTo>
                      <a:pt x="988" y="767"/>
                    </a:lnTo>
                    <a:close/>
                    <a:moveTo>
                      <a:pt x="989" y="786"/>
                    </a:moveTo>
                    <a:lnTo>
                      <a:pt x="989" y="791"/>
                    </a:lnTo>
                    <a:lnTo>
                      <a:pt x="994" y="791"/>
                    </a:lnTo>
                    <a:lnTo>
                      <a:pt x="993" y="786"/>
                    </a:lnTo>
                    <a:lnTo>
                      <a:pt x="989" y="786"/>
                    </a:lnTo>
                    <a:close/>
                    <a:moveTo>
                      <a:pt x="989" y="805"/>
                    </a:moveTo>
                    <a:lnTo>
                      <a:pt x="989" y="810"/>
                    </a:lnTo>
                    <a:lnTo>
                      <a:pt x="994" y="810"/>
                    </a:lnTo>
                    <a:lnTo>
                      <a:pt x="994" y="805"/>
                    </a:lnTo>
                    <a:lnTo>
                      <a:pt x="989" y="805"/>
                    </a:lnTo>
                    <a:close/>
                    <a:moveTo>
                      <a:pt x="990" y="825"/>
                    </a:moveTo>
                    <a:lnTo>
                      <a:pt x="990" y="829"/>
                    </a:lnTo>
                    <a:lnTo>
                      <a:pt x="995" y="829"/>
                    </a:lnTo>
                    <a:lnTo>
                      <a:pt x="995" y="824"/>
                    </a:lnTo>
                    <a:lnTo>
                      <a:pt x="990" y="825"/>
                    </a:lnTo>
                    <a:close/>
                    <a:moveTo>
                      <a:pt x="991" y="844"/>
                    </a:moveTo>
                    <a:lnTo>
                      <a:pt x="991" y="849"/>
                    </a:lnTo>
                    <a:lnTo>
                      <a:pt x="996" y="848"/>
                    </a:lnTo>
                    <a:lnTo>
                      <a:pt x="996" y="843"/>
                    </a:lnTo>
                    <a:lnTo>
                      <a:pt x="991" y="844"/>
                    </a:lnTo>
                    <a:close/>
                    <a:moveTo>
                      <a:pt x="992" y="863"/>
                    </a:moveTo>
                    <a:lnTo>
                      <a:pt x="992" y="868"/>
                    </a:lnTo>
                    <a:lnTo>
                      <a:pt x="997" y="867"/>
                    </a:lnTo>
                    <a:lnTo>
                      <a:pt x="997" y="863"/>
                    </a:lnTo>
                    <a:lnTo>
                      <a:pt x="992" y="863"/>
                    </a:lnTo>
                    <a:close/>
                    <a:moveTo>
                      <a:pt x="992" y="882"/>
                    </a:moveTo>
                    <a:lnTo>
                      <a:pt x="993" y="887"/>
                    </a:lnTo>
                    <a:lnTo>
                      <a:pt x="998" y="887"/>
                    </a:lnTo>
                    <a:lnTo>
                      <a:pt x="997" y="882"/>
                    </a:lnTo>
                    <a:lnTo>
                      <a:pt x="992" y="882"/>
                    </a:lnTo>
                    <a:close/>
                    <a:moveTo>
                      <a:pt x="993" y="901"/>
                    </a:moveTo>
                    <a:lnTo>
                      <a:pt x="994" y="906"/>
                    </a:lnTo>
                    <a:lnTo>
                      <a:pt x="998" y="906"/>
                    </a:lnTo>
                    <a:lnTo>
                      <a:pt x="998" y="901"/>
                    </a:lnTo>
                    <a:lnTo>
                      <a:pt x="993" y="901"/>
                    </a:lnTo>
                    <a:close/>
                    <a:moveTo>
                      <a:pt x="994" y="920"/>
                    </a:moveTo>
                    <a:lnTo>
                      <a:pt x="994" y="925"/>
                    </a:lnTo>
                    <a:lnTo>
                      <a:pt x="999" y="925"/>
                    </a:lnTo>
                    <a:lnTo>
                      <a:pt x="999" y="920"/>
                    </a:lnTo>
                    <a:lnTo>
                      <a:pt x="994" y="920"/>
                    </a:lnTo>
                    <a:close/>
                    <a:moveTo>
                      <a:pt x="995" y="939"/>
                    </a:moveTo>
                    <a:lnTo>
                      <a:pt x="995" y="944"/>
                    </a:lnTo>
                    <a:lnTo>
                      <a:pt x="1000" y="944"/>
                    </a:lnTo>
                    <a:lnTo>
                      <a:pt x="1000" y="939"/>
                    </a:lnTo>
                    <a:lnTo>
                      <a:pt x="995" y="939"/>
                    </a:lnTo>
                    <a:close/>
                    <a:moveTo>
                      <a:pt x="996" y="959"/>
                    </a:moveTo>
                    <a:lnTo>
                      <a:pt x="996" y="963"/>
                    </a:lnTo>
                    <a:lnTo>
                      <a:pt x="1001" y="963"/>
                    </a:lnTo>
                    <a:lnTo>
                      <a:pt x="1001" y="959"/>
                    </a:lnTo>
                    <a:lnTo>
                      <a:pt x="996" y="959"/>
                    </a:lnTo>
                    <a:close/>
                    <a:moveTo>
                      <a:pt x="996" y="978"/>
                    </a:moveTo>
                    <a:lnTo>
                      <a:pt x="997" y="983"/>
                    </a:lnTo>
                    <a:lnTo>
                      <a:pt x="1001" y="983"/>
                    </a:lnTo>
                    <a:lnTo>
                      <a:pt x="1001" y="978"/>
                    </a:lnTo>
                    <a:lnTo>
                      <a:pt x="996" y="978"/>
                    </a:lnTo>
                    <a:close/>
                    <a:moveTo>
                      <a:pt x="997" y="997"/>
                    </a:moveTo>
                    <a:lnTo>
                      <a:pt x="998" y="1002"/>
                    </a:lnTo>
                    <a:lnTo>
                      <a:pt x="1002" y="1002"/>
                    </a:lnTo>
                    <a:lnTo>
                      <a:pt x="1002" y="997"/>
                    </a:lnTo>
                    <a:lnTo>
                      <a:pt x="997" y="997"/>
                    </a:lnTo>
                    <a:close/>
                    <a:moveTo>
                      <a:pt x="998" y="1016"/>
                    </a:moveTo>
                    <a:lnTo>
                      <a:pt x="998" y="1021"/>
                    </a:lnTo>
                    <a:lnTo>
                      <a:pt x="1003" y="1021"/>
                    </a:lnTo>
                    <a:lnTo>
                      <a:pt x="1003" y="1016"/>
                    </a:lnTo>
                    <a:lnTo>
                      <a:pt x="998" y="1016"/>
                    </a:lnTo>
                    <a:close/>
                    <a:moveTo>
                      <a:pt x="999" y="1035"/>
                    </a:moveTo>
                    <a:lnTo>
                      <a:pt x="999" y="1040"/>
                    </a:lnTo>
                    <a:lnTo>
                      <a:pt x="1004" y="1040"/>
                    </a:lnTo>
                    <a:lnTo>
                      <a:pt x="1004" y="1035"/>
                    </a:lnTo>
                    <a:lnTo>
                      <a:pt x="999" y="1035"/>
                    </a:lnTo>
                    <a:close/>
                    <a:moveTo>
                      <a:pt x="1000" y="1055"/>
                    </a:moveTo>
                    <a:lnTo>
                      <a:pt x="1000" y="1059"/>
                    </a:lnTo>
                    <a:lnTo>
                      <a:pt x="1005" y="1059"/>
                    </a:lnTo>
                    <a:lnTo>
                      <a:pt x="1004" y="1054"/>
                    </a:lnTo>
                    <a:lnTo>
                      <a:pt x="1000" y="1055"/>
                    </a:lnTo>
                    <a:close/>
                    <a:moveTo>
                      <a:pt x="1001" y="1074"/>
                    </a:moveTo>
                    <a:lnTo>
                      <a:pt x="1001" y="1079"/>
                    </a:lnTo>
                    <a:lnTo>
                      <a:pt x="1005" y="1078"/>
                    </a:lnTo>
                    <a:lnTo>
                      <a:pt x="1005" y="1074"/>
                    </a:lnTo>
                    <a:lnTo>
                      <a:pt x="1001" y="1074"/>
                    </a:lnTo>
                    <a:close/>
                    <a:moveTo>
                      <a:pt x="1001" y="1093"/>
                    </a:moveTo>
                    <a:lnTo>
                      <a:pt x="1001" y="1098"/>
                    </a:lnTo>
                    <a:lnTo>
                      <a:pt x="1006" y="1098"/>
                    </a:lnTo>
                    <a:lnTo>
                      <a:pt x="1006" y="1093"/>
                    </a:lnTo>
                    <a:lnTo>
                      <a:pt x="1001" y="1093"/>
                    </a:lnTo>
                    <a:close/>
                    <a:moveTo>
                      <a:pt x="1002" y="1112"/>
                    </a:moveTo>
                    <a:lnTo>
                      <a:pt x="1002" y="1117"/>
                    </a:lnTo>
                    <a:lnTo>
                      <a:pt x="1007" y="1117"/>
                    </a:lnTo>
                    <a:lnTo>
                      <a:pt x="1007" y="1112"/>
                    </a:lnTo>
                    <a:lnTo>
                      <a:pt x="1002" y="1112"/>
                    </a:lnTo>
                    <a:close/>
                    <a:moveTo>
                      <a:pt x="1003" y="1131"/>
                    </a:moveTo>
                    <a:lnTo>
                      <a:pt x="1003" y="1136"/>
                    </a:lnTo>
                    <a:lnTo>
                      <a:pt x="1008" y="1136"/>
                    </a:lnTo>
                    <a:lnTo>
                      <a:pt x="1008" y="1131"/>
                    </a:lnTo>
                    <a:lnTo>
                      <a:pt x="1003" y="1131"/>
                    </a:lnTo>
                    <a:close/>
                    <a:moveTo>
                      <a:pt x="1004" y="1151"/>
                    </a:moveTo>
                    <a:lnTo>
                      <a:pt x="1004" y="1155"/>
                    </a:lnTo>
                    <a:lnTo>
                      <a:pt x="1009" y="1155"/>
                    </a:lnTo>
                    <a:lnTo>
                      <a:pt x="1008" y="1150"/>
                    </a:lnTo>
                    <a:lnTo>
                      <a:pt x="1004" y="1151"/>
                    </a:lnTo>
                    <a:close/>
                    <a:moveTo>
                      <a:pt x="1004" y="1170"/>
                    </a:moveTo>
                    <a:lnTo>
                      <a:pt x="1004" y="1175"/>
                    </a:lnTo>
                    <a:lnTo>
                      <a:pt x="1009" y="1174"/>
                    </a:lnTo>
                    <a:lnTo>
                      <a:pt x="1009" y="1170"/>
                    </a:lnTo>
                    <a:lnTo>
                      <a:pt x="1004" y="1170"/>
                    </a:lnTo>
                    <a:close/>
                    <a:moveTo>
                      <a:pt x="1016" y="1185"/>
                    </a:moveTo>
                    <a:lnTo>
                      <a:pt x="1019" y="1188"/>
                    </a:lnTo>
                    <a:lnTo>
                      <a:pt x="1022" y="1184"/>
                    </a:lnTo>
                    <a:lnTo>
                      <a:pt x="1018" y="1182"/>
                    </a:lnTo>
                    <a:lnTo>
                      <a:pt x="1016" y="1185"/>
                    </a:lnTo>
                    <a:close/>
                    <a:moveTo>
                      <a:pt x="1032" y="1196"/>
                    </a:moveTo>
                    <a:lnTo>
                      <a:pt x="1034" y="1197"/>
                    </a:lnTo>
                    <a:lnTo>
                      <a:pt x="1037" y="1195"/>
                    </a:lnTo>
                    <a:lnTo>
                      <a:pt x="1038" y="1193"/>
                    </a:lnTo>
                    <a:lnTo>
                      <a:pt x="1033" y="1193"/>
                    </a:lnTo>
                    <a:lnTo>
                      <a:pt x="1033" y="1195"/>
                    </a:lnTo>
                    <a:lnTo>
                      <a:pt x="1035" y="1195"/>
                    </a:lnTo>
                    <a:lnTo>
                      <a:pt x="1036" y="1193"/>
                    </a:lnTo>
                    <a:lnTo>
                      <a:pt x="1034" y="1192"/>
                    </a:lnTo>
                    <a:lnTo>
                      <a:pt x="1032" y="1196"/>
                    </a:lnTo>
                    <a:close/>
                    <a:moveTo>
                      <a:pt x="1038" y="1179"/>
                    </a:moveTo>
                    <a:lnTo>
                      <a:pt x="1039" y="1174"/>
                    </a:lnTo>
                    <a:lnTo>
                      <a:pt x="1034" y="1173"/>
                    </a:lnTo>
                    <a:lnTo>
                      <a:pt x="1034" y="1178"/>
                    </a:lnTo>
                    <a:lnTo>
                      <a:pt x="1038" y="1179"/>
                    </a:lnTo>
                    <a:close/>
                    <a:moveTo>
                      <a:pt x="1039" y="1159"/>
                    </a:moveTo>
                    <a:lnTo>
                      <a:pt x="1040" y="1155"/>
                    </a:lnTo>
                    <a:lnTo>
                      <a:pt x="1035" y="1154"/>
                    </a:lnTo>
                    <a:lnTo>
                      <a:pt x="1035" y="1159"/>
                    </a:lnTo>
                    <a:lnTo>
                      <a:pt x="1039" y="1159"/>
                    </a:lnTo>
                    <a:close/>
                    <a:moveTo>
                      <a:pt x="1040" y="1140"/>
                    </a:moveTo>
                    <a:lnTo>
                      <a:pt x="1041" y="1135"/>
                    </a:lnTo>
                    <a:lnTo>
                      <a:pt x="1036" y="1135"/>
                    </a:lnTo>
                    <a:lnTo>
                      <a:pt x="1036" y="1140"/>
                    </a:lnTo>
                    <a:lnTo>
                      <a:pt x="1040" y="1140"/>
                    </a:lnTo>
                    <a:close/>
                    <a:moveTo>
                      <a:pt x="1041" y="1121"/>
                    </a:moveTo>
                    <a:lnTo>
                      <a:pt x="1042" y="1116"/>
                    </a:lnTo>
                    <a:lnTo>
                      <a:pt x="1037" y="1116"/>
                    </a:lnTo>
                    <a:lnTo>
                      <a:pt x="1037" y="1121"/>
                    </a:lnTo>
                    <a:lnTo>
                      <a:pt x="1041" y="1121"/>
                    </a:lnTo>
                    <a:close/>
                    <a:moveTo>
                      <a:pt x="1043" y="1102"/>
                    </a:moveTo>
                    <a:lnTo>
                      <a:pt x="1043" y="1097"/>
                    </a:lnTo>
                    <a:lnTo>
                      <a:pt x="1038" y="1097"/>
                    </a:lnTo>
                    <a:lnTo>
                      <a:pt x="1038" y="1102"/>
                    </a:lnTo>
                    <a:lnTo>
                      <a:pt x="1043" y="1102"/>
                    </a:lnTo>
                    <a:close/>
                    <a:moveTo>
                      <a:pt x="1043" y="1083"/>
                    </a:moveTo>
                    <a:lnTo>
                      <a:pt x="1044" y="1078"/>
                    </a:lnTo>
                    <a:lnTo>
                      <a:pt x="1039" y="1078"/>
                    </a:lnTo>
                    <a:lnTo>
                      <a:pt x="1039" y="1083"/>
                    </a:lnTo>
                    <a:lnTo>
                      <a:pt x="1043" y="1083"/>
                    </a:lnTo>
                    <a:close/>
                    <a:moveTo>
                      <a:pt x="1045" y="1064"/>
                    </a:moveTo>
                    <a:lnTo>
                      <a:pt x="1045" y="1059"/>
                    </a:lnTo>
                    <a:lnTo>
                      <a:pt x="1040" y="1059"/>
                    </a:lnTo>
                    <a:lnTo>
                      <a:pt x="1040" y="1063"/>
                    </a:lnTo>
                    <a:lnTo>
                      <a:pt x="1045" y="1064"/>
                    </a:lnTo>
                    <a:close/>
                    <a:moveTo>
                      <a:pt x="1046" y="1044"/>
                    </a:moveTo>
                    <a:lnTo>
                      <a:pt x="1046" y="1040"/>
                    </a:lnTo>
                    <a:lnTo>
                      <a:pt x="1041" y="1039"/>
                    </a:lnTo>
                    <a:lnTo>
                      <a:pt x="1041" y="1044"/>
                    </a:lnTo>
                    <a:lnTo>
                      <a:pt x="1046" y="1044"/>
                    </a:lnTo>
                    <a:close/>
                    <a:moveTo>
                      <a:pt x="1046" y="1025"/>
                    </a:moveTo>
                    <a:lnTo>
                      <a:pt x="1047" y="1020"/>
                    </a:lnTo>
                    <a:lnTo>
                      <a:pt x="1042" y="1020"/>
                    </a:lnTo>
                    <a:lnTo>
                      <a:pt x="1042" y="1025"/>
                    </a:lnTo>
                    <a:lnTo>
                      <a:pt x="1046" y="1025"/>
                    </a:lnTo>
                    <a:close/>
                    <a:moveTo>
                      <a:pt x="1048" y="1006"/>
                    </a:moveTo>
                    <a:lnTo>
                      <a:pt x="1048" y="1001"/>
                    </a:lnTo>
                    <a:lnTo>
                      <a:pt x="1043" y="1001"/>
                    </a:lnTo>
                    <a:lnTo>
                      <a:pt x="1043" y="1006"/>
                    </a:lnTo>
                    <a:lnTo>
                      <a:pt x="1048" y="1006"/>
                    </a:lnTo>
                    <a:close/>
                    <a:moveTo>
                      <a:pt x="1049" y="987"/>
                    </a:moveTo>
                    <a:lnTo>
                      <a:pt x="1049" y="982"/>
                    </a:lnTo>
                    <a:lnTo>
                      <a:pt x="1044" y="982"/>
                    </a:lnTo>
                    <a:lnTo>
                      <a:pt x="1044" y="987"/>
                    </a:lnTo>
                    <a:lnTo>
                      <a:pt x="1049" y="987"/>
                    </a:lnTo>
                    <a:close/>
                    <a:moveTo>
                      <a:pt x="1050" y="968"/>
                    </a:moveTo>
                    <a:lnTo>
                      <a:pt x="1050" y="963"/>
                    </a:lnTo>
                    <a:lnTo>
                      <a:pt x="1045" y="963"/>
                    </a:lnTo>
                    <a:lnTo>
                      <a:pt x="1045" y="967"/>
                    </a:lnTo>
                    <a:lnTo>
                      <a:pt x="1050" y="968"/>
                    </a:lnTo>
                    <a:close/>
                    <a:moveTo>
                      <a:pt x="1051" y="948"/>
                    </a:moveTo>
                    <a:lnTo>
                      <a:pt x="1051" y="944"/>
                    </a:lnTo>
                    <a:lnTo>
                      <a:pt x="1046" y="943"/>
                    </a:lnTo>
                    <a:lnTo>
                      <a:pt x="1046" y="948"/>
                    </a:lnTo>
                    <a:lnTo>
                      <a:pt x="1051" y="948"/>
                    </a:lnTo>
                    <a:close/>
                    <a:moveTo>
                      <a:pt x="1052" y="929"/>
                    </a:moveTo>
                    <a:lnTo>
                      <a:pt x="1052" y="924"/>
                    </a:lnTo>
                    <a:lnTo>
                      <a:pt x="1047" y="924"/>
                    </a:lnTo>
                    <a:lnTo>
                      <a:pt x="1047" y="929"/>
                    </a:lnTo>
                    <a:lnTo>
                      <a:pt x="1052" y="929"/>
                    </a:lnTo>
                    <a:close/>
                    <a:moveTo>
                      <a:pt x="1053" y="910"/>
                    </a:moveTo>
                    <a:lnTo>
                      <a:pt x="1053" y="905"/>
                    </a:lnTo>
                    <a:lnTo>
                      <a:pt x="1048" y="905"/>
                    </a:lnTo>
                    <a:lnTo>
                      <a:pt x="1048" y="910"/>
                    </a:lnTo>
                    <a:lnTo>
                      <a:pt x="1053" y="910"/>
                    </a:lnTo>
                    <a:close/>
                    <a:moveTo>
                      <a:pt x="1054" y="891"/>
                    </a:moveTo>
                    <a:lnTo>
                      <a:pt x="1054" y="886"/>
                    </a:lnTo>
                    <a:lnTo>
                      <a:pt x="1049" y="886"/>
                    </a:lnTo>
                    <a:lnTo>
                      <a:pt x="1049" y="891"/>
                    </a:lnTo>
                    <a:lnTo>
                      <a:pt x="1054" y="891"/>
                    </a:lnTo>
                    <a:close/>
                    <a:moveTo>
                      <a:pt x="1055" y="872"/>
                    </a:moveTo>
                    <a:lnTo>
                      <a:pt x="1055" y="867"/>
                    </a:lnTo>
                    <a:lnTo>
                      <a:pt x="1050" y="867"/>
                    </a:lnTo>
                    <a:lnTo>
                      <a:pt x="1050" y="872"/>
                    </a:lnTo>
                    <a:lnTo>
                      <a:pt x="1055" y="872"/>
                    </a:lnTo>
                    <a:close/>
                    <a:moveTo>
                      <a:pt x="1056" y="853"/>
                    </a:moveTo>
                    <a:lnTo>
                      <a:pt x="1056" y="848"/>
                    </a:lnTo>
                    <a:lnTo>
                      <a:pt x="1051" y="848"/>
                    </a:lnTo>
                    <a:lnTo>
                      <a:pt x="1051" y="852"/>
                    </a:lnTo>
                    <a:lnTo>
                      <a:pt x="1056" y="853"/>
                    </a:lnTo>
                    <a:close/>
                    <a:moveTo>
                      <a:pt x="1057" y="834"/>
                    </a:moveTo>
                    <a:lnTo>
                      <a:pt x="1057" y="829"/>
                    </a:lnTo>
                    <a:lnTo>
                      <a:pt x="1052" y="828"/>
                    </a:lnTo>
                    <a:lnTo>
                      <a:pt x="1052" y="833"/>
                    </a:lnTo>
                    <a:lnTo>
                      <a:pt x="1057" y="834"/>
                    </a:lnTo>
                    <a:close/>
                    <a:moveTo>
                      <a:pt x="1058" y="814"/>
                    </a:moveTo>
                    <a:lnTo>
                      <a:pt x="1058" y="810"/>
                    </a:lnTo>
                    <a:lnTo>
                      <a:pt x="1053" y="809"/>
                    </a:lnTo>
                    <a:lnTo>
                      <a:pt x="1053" y="814"/>
                    </a:lnTo>
                    <a:lnTo>
                      <a:pt x="1058" y="814"/>
                    </a:lnTo>
                    <a:close/>
                    <a:moveTo>
                      <a:pt x="1059" y="795"/>
                    </a:moveTo>
                    <a:lnTo>
                      <a:pt x="1059" y="790"/>
                    </a:lnTo>
                    <a:lnTo>
                      <a:pt x="1054" y="790"/>
                    </a:lnTo>
                    <a:lnTo>
                      <a:pt x="1054" y="795"/>
                    </a:lnTo>
                    <a:lnTo>
                      <a:pt x="1059" y="795"/>
                    </a:lnTo>
                    <a:close/>
                    <a:moveTo>
                      <a:pt x="1060" y="776"/>
                    </a:moveTo>
                    <a:lnTo>
                      <a:pt x="1060" y="771"/>
                    </a:lnTo>
                    <a:lnTo>
                      <a:pt x="1055" y="771"/>
                    </a:lnTo>
                    <a:lnTo>
                      <a:pt x="1055" y="776"/>
                    </a:lnTo>
                    <a:lnTo>
                      <a:pt x="1060" y="776"/>
                    </a:lnTo>
                    <a:close/>
                    <a:moveTo>
                      <a:pt x="1061" y="757"/>
                    </a:moveTo>
                    <a:lnTo>
                      <a:pt x="1061" y="752"/>
                    </a:lnTo>
                    <a:lnTo>
                      <a:pt x="1056" y="752"/>
                    </a:lnTo>
                    <a:lnTo>
                      <a:pt x="1056" y="756"/>
                    </a:lnTo>
                    <a:lnTo>
                      <a:pt x="1061" y="757"/>
                    </a:lnTo>
                    <a:close/>
                    <a:moveTo>
                      <a:pt x="1062" y="738"/>
                    </a:moveTo>
                    <a:lnTo>
                      <a:pt x="1062" y="733"/>
                    </a:lnTo>
                    <a:lnTo>
                      <a:pt x="1058" y="732"/>
                    </a:lnTo>
                    <a:lnTo>
                      <a:pt x="1057" y="737"/>
                    </a:lnTo>
                    <a:lnTo>
                      <a:pt x="1062" y="738"/>
                    </a:lnTo>
                    <a:close/>
                    <a:moveTo>
                      <a:pt x="1063" y="718"/>
                    </a:moveTo>
                    <a:lnTo>
                      <a:pt x="1063" y="714"/>
                    </a:lnTo>
                    <a:lnTo>
                      <a:pt x="1058" y="713"/>
                    </a:lnTo>
                    <a:lnTo>
                      <a:pt x="1058" y="718"/>
                    </a:lnTo>
                    <a:lnTo>
                      <a:pt x="1063" y="718"/>
                    </a:lnTo>
                    <a:close/>
                    <a:moveTo>
                      <a:pt x="1064" y="699"/>
                    </a:moveTo>
                    <a:lnTo>
                      <a:pt x="1064" y="694"/>
                    </a:lnTo>
                    <a:lnTo>
                      <a:pt x="1059" y="694"/>
                    </a:lnTo>
                    <a:lnTo>
                      <a:pt x="1059" y="699"/>
                    </a:lnTo>
                    <a:lnTo>
                      <a:pt x="1064" y="699"/>
                    </a:lnTo>
                    <a:close/>
                    <a:moveTo>
                      <a:pt x="1065" y="680"/>
                    </a:moveTo>
                    <a:lnTo>
                      <a:pt x="1065" y="675"/>
                    </a:lnTo>
                    <a:lnTo>
                      <a:pt x="1061" y="675"/>
                    </a:lnTo>
                    <a:lnTo>
                      <a:pt x="1060" y="680"/>
                    </a:lnTo>
                    <a:lnTo>
                      <a:pt x="1065" y="680"/>
                    </a:lnTo>
                    <a:close/>
                    <a:moveTo>
                      <a:pt x="1066" y="661"/>
                    </a:moveTo>
                    <a:lnTo>
                      <a:pt x="1067" y="656"/>
                    </a:lnTo>
                    <a:lnTo>
                      <a:pt x="1062" y="656"/>
                    </a:lnTo>
                    <a:lnTo>
                      <a:pt x="1061" y="661"/>
                    </a:lnTo>
                    <a:lnTo>
                      <a:pt x="1066" y="661"/>
                    </a:lnTo>
                    <a:close/>
                    <a:moveTo>
                      <a:pt x="1067" y="642"/>
                    </a:moveTo>
                    <a:lnTo>
                      <a:pt x="1068" y="637"/>
                    </a:lnTo>
                    <a:lnTo>
                      <a:pt x="1063" y="637"/>
                    </a:lnTo>
                    <a:lnTo>
                      <a:pt x="1063" y="642"/>
                    </a:lnTo>
                    <a:lnTo>
                      <a:pt x="1067" y="642"/>
                    </a:lnTo>
                    <a:close/>
                    <a:moveTo>
                      <a:pt x="1069" y="623"/>
                    </a:moveTo>
                    <a:lnTo>
                      <a:pt x="1069" y="618"/>
                    </a:lnTo>
                    <a:lnTo>
                      <a:pt x="1064" y="618"/>
                    </a:lnTo>
                    <a:lnTo>
                      <a:pt x="1064" y="622"/>
                    </a:lnTo>
                    <a:lnTo>
                      <a:pt x="1069" y="623"/>
                    </a:lnTo>
                    <a:close/>
                    <a:moveTo>
                      <a:pt x="1070" y="603"/>
                    </a:moveTo>
                    <a:lnTo>
                      <a:pt x="1070" y="599"/>
                    </a:lnTo>
                    <a:lnTo>
                      <a:pt x="1065" y="598"/>
                    </a:lnTo>
                    <a:lnTo>
                      <a:pt x="1065" y="603"/>
                    </a:lnTo>
                    <a:lnTo>
                      <a:pt x="1070" y="603"/>
                    </a:lnTo>
                    <a:close/>
                    <a:moveTo>
                      <a:pt x="1071" y="584"/>
                    </a:moveTo>
                    <a:lnTo>
                      <a:pt x="1072" y="579"/>
                    </a:lnTo>
                    <a:lnTo>
                      <a:pt x="1067" y="579"/>
                    </a:lnTo>
                    <a:lnTo>
                      <a:pt x="1067" y="584"/>
                    </a:lnTo>
                    <a:lnTo>
                      <a:pt x="1071" y="584"/>
                    </a:lnTo>
                    <a:close/>
                    <a:moveTo>
                      <a:pt x="1073" y="565"/>
                    </a:moveTo>
                    <a:lnTo>
                      <a:pt x="1073" y="560"/>
                    </a:lnTo>
                    <a:lnTo>
                      <a:pt x="1068" y="560"/>
                    </a:lnTo>
                    <a:lnTo>
                      <a:pt x="1068" y="565"/>
                    </a:lnTo>
                    <a:lnTo>
                      <a:pt x="1073" y="565"/>
                    </a:lnTo>
                    <a:close/>
                    <a:moveTo>
                      <a:pt x="1074" y="546"/>
                    </a:moveTo>
                    <a:lnTo>
                      <a:pt x="1074" y="541"/>
                    </a:lnTo>
                    <a:lnTo>
                      <a:pt x="1069" y="541"/>
                    </a:lnTo>
                    <a:lnTo>
                      <a:pt x="1069" y="546"/>
                    </a:lnTo>
                    <a:lnTo>
                      <a:pt x="1074" y="546"/>
                    </a:lnTo>
                    <a:close/>
                    <a:moveTo>
                      <a:pt x="1075" y="527"/>
                    </a:moveTo>
                    <a:lnTo>
                      <a:pt x="1075" y="522"/>
                    </a:lnTo>
                    <a:lnTo>
                      <a:pt x="1070" y="522"/>
                    </a:lnTo>
                    <a:lnTo>
                      <a:pt x="1070" y="527"/>
                    </a:lnTo>
                    <a:lnTo>
                      <a:pt x="1075" y="527"/>
                    </a:lnTo>
                    <a:close/>
                    <a:moveTo>
                      <a:pt x="1076" y="508"/>
                    </a:moveTo>
                    <a:lnTo>
                      <a:pt x="1076" y="503"/>
                    </a:lnTo>
                    <a:lnTo>
                      <a:pt x="1072" y="503"/>
                    </a:lnTo>
                    <a:lnTo>
                      <a:pt x="1071" y="507"/>
                    </a:lnTo>
                    <a:lnTo>
                      <a:pt x="1076" y="508"/>
                    </a:lnTo>
                    <a:close/>
                    <a:moveTo>
                      <a:pt x="1077" y="489"/>
                    </a:moveTo>
                    <a:lnTo>
                      <a:pt x="1078" y="484"/>
                    </a:lnTo>
                    <a:lnTo>
                      <a:pt x="1073" y="483"/>
                    </a:lnTo>
                    <a:lnTo>
                      <a:pt x="1073" y="488"/>
                    </a:lnTo>
                    <a:lnTo>
                      <a:pt x="1077" y="489"/>
                    </a:lnTo>
                    <a:close/>
                    <a:moveTo>
                      <a:pt x="1079" y="469"/>
                    </a:moveTo>
                    <a:lnTo>
                      <a:pt x="1079" y="465"/>
                    </a:lnTo>
                    <a:lnTo>
                      <a:pt x="1074" y="464"/>
                    </a:lnTo>
                    <a:lnTo>
                      <a:pt x="1074" y="469"/>
                    </a:lnTo>
                    <a:lnTo>
                      <a:pt x="1079" y="469"/>
                    </a:lnTo>
                    <a:close/>
                    <a:moveTo>
                      <a:pt x="1080" y="450"/>
                    </a:moveTo>
                    <a:lnTo>
                      <a:pt x="1080" y="445"/>
                    </a:lnTo>
                    <a:lnTo>
                      <a:pt x="1076" y="445"/>
                    </a:lnTo>
                    <a:lnTo>
                      <a:pt x="1075" y="450"/>
                    </a:lnTo>
                    <a:lnTo>
                      <a:pt x="1080" y="450"/>
                    </a:lnTo>
                    <a:close/>
                    <a:moveTo>
                      <a:pt x="1081" y="431"/>
                    </a:moveTo>
                    <a:lnTo>
                      <a:pt x="1082" y="426"/>
                    </a:lnTo>
                    <a:lnTo>
                      <a:pt x="1077" y="426"/>
                    </a:lnTo>
                    <a:lnTo>
                      <a:pt x="1076" y="431"/>
                    </a:lnTo>
                    <a:lnTo>
                      <a:pt x="1081" y="431"/>
                    </a:lnTo>
                    <a:close/>
                    <a:moveTo>
                      <a:pt x="1082" y="412"/>
                    </a:moveTo>
                    <a:lnTo>
                      <a:pt x="1083" y="407"/>
                    </a:lnTo>
                    <a:lnTo>
                      <a:pt x="1078" y="407"/>
                    </a:lnTo>
                    <a:lnTo>
                      <a:pt x="1078" y="411"/>
                    </a:lnTo>
                    <a:lnTo>
                      <a:pt x="1082" y="412"/>
                    </a:lnTo>
                    <a:close/>
                    <a:moveTo>
                      <a:pt x="1084" y="393"/>
                    </a:moveTo>
                    <a:lnTo>
                      <a:pt x="1084" y="388"/>
                    </a:lnTo>
                    <a:lnTo>
                      <a:pt x="1079" y="388"/>
                    </a:lnTo>
                    <a:lnTo>
                      <a:pt x="1079" y="393"/>
                    </a:lnTo>
                    <a:lnTo>
                      <a:pt x="1084" y="393"/>
                    </a:lnTo>
                    <a:close/>
                    <a:moveTo>
                      <a:pt x="1085" y="374"/>
                    </a:moveTo>
                    <a:lnTo>
                      <a:pt x="1085" y="369"/>
                    </a:lnTo>
                    <a:lnTo>
                      <a:pt x="1080" y="369"/>
                    </a:lnTo>
                    <a:lnTo>
                      <a:pt x="1080" y="373"/>
                    </a:lnTo>
                    <a:lnTo>
                      <a:pt x="1085" y="374"/>
                    </a:lnTo>
                    <a:close/>
                    <a:moveTo>
                      <a:pt x="1086" y="354"/>
                    </a:moveTo>
                    <a:lnTo>
                      <a:pt x="1087" y="350"/>
                    </a:lnTo>
                    <a:lnTo>
                      <a:pt x="1082" y="349"/>
                    </a:lnTo>
                    <a:lnTo>
                      <a:pt x="1082" y="354"/>
                    </a:lnTo>
                    <a:lnTo>
                      <a:pt x="1086" y="354"/>
                    </a:lnTo>
                    <a:close/>
                    <a:moveTo>
                      <a:pt x="1088" y="335"/>
                    </a:moveTo>
                    <a:lnTo>
                      <a:pt x="1088" y="330"/>
                    </a:lnTo>
                    <a:lnTo>
                      <a:pt x="1083" y="330"/>
                    </a:lnTo>
                    <a:lnTo>
                      <a:pt x="1083" y="335"/>
                    </a:lnTo>
                    <a:lnTo>
                      <a:pt x="1088" y="335"/>
                    </a:lnTo>
                    <a:close/>
                    <a:moveTo>
                      <a:pt x="1089" y="316"/>
                    </a:moveTo>
                    <a:lnTo>
                      <a:pt x="1089" y="311"/>
                    </a:lnTo>
                    <a:lnTo>
                      <a:pt x="1084" y="311"/>
                    </a:lnTo>
                    <a:lnTo>
                      <a:pt x="1084" y="316"/>
                    </a:lnTo>
                    <a:lnTo>
                      <a:pt x="1089" y="316"/>
                    </a:lnTo>
                    <a:close/>
                    <a:moveTo>
                      <a:pt x="1090" y="297"/>
                    </a:moveTo>
                    <a:lnTo>
                      <a:pt x="1090" y="292"/>
                    </a:lnTo>
                    <a:lnTo>
                      <a:pt x="1085" y="292"/>
                    </a:lnTo>
                    <a:lnTo>
                      <a:pt x="1085" y="297"/>
                    </a:lnTo>
                    <a:lnTo>
                      <a:pt x="1090" y="297"/>
                    </a:lnTo>
                    <a:close/>
                    <a:moveTo>
                      <a:pt x="1091" y="278"/>
                    </a:moveTo>
                    <a:lnTo>
                      <a:pt x="1091" y="273"/>
                    </a:lnTo>
                    <a:lnTo>
                      <a:pt x="1087" y="273"/>
                    </a:lnTo>
                    <a:lnTo>
                      <a:pt x="1086" y="277"/>
                    </a:lnTo>
                    <a:lnTo>
                      <a:pt x="1091" y="278"/>
                    </a:lnTo>
                    <a:close/>
                    <a:moveTo>
                      <a:pt x="1092" y="259"/>
                    </a:moveTo>
                    <a:lnTo>
                      <a:pt x="1093" y="254"/>
                    </a:lnTo>
                    <a:lnTo>
                      <a:pt x="1088" y="254"/>
                    </a:lnTo>
                    <a:lnTo>
                      <a:pt x="1088" y="258"/>
                    </a:lnTo>
                    <a:lnTo>
                      <a:pt x="1092" y="259"/>
                    </a:lnTo>
                    <a:close/>
                    <a:moveTo>
                      <a:pt x="1090" y="248"/>
                    </a:moveTo>
                    <a:lnTo>
                      <a:pt x="1091" y="252"/>
                    </a:lnTo>
                    <a:lnTo>
                      <a:pt x="1095" y="251"/>
                    </a:lnTo>
                    <a:lnTo>
                      <a:pt x="1094" y="246"/>
                    </a:lnTo>
                    <a:lnTo>
                      <a:pt x="1090" y="248"/>
                    </a:lnTo>
                    <a:close/>
                    <a:moveTo>
                      <a:pt x="1094" y="266"/>
                    </a:moveTo>
                    <a:lnTo>
                      <a:pt x="1095" y="271"/>
                    </a:lnTo>
                    <a:lnTo>
                      <a:pt x="1100" y="270"/>
                    </a:lnTo>
                    <a:lnTo>
                      <a:pt x="1098" y="265"/>
                    </a:lnTo>
                    <a:lnTo>
                      <a:pt x="1094" y="266"/>
                    </a:lnTo>
                    <a:close/>
                    <a:moveTo>
                      <a:pt x="1098" y="285"/>
                    </a:moveTo>
                    <a:lnTo>
                      <a:pt x="1099" y="290"/>
                    </a:lnTo>
                    <a:lnTo>
                      <a:pt x="1104" y="289"/>
                    </a:lnTo>
                    <a:lnTo>
                      <a:pt x="1103" y="284"/>
                    </a:lnTo>
                    <a:lnTo>
                      <a:pt x="1098" y="285"/>
                    </a:lnTo>
                    <a:close/>
                    <a:moveTo>
                      <a:pt x="1102" y="304"/>
                    </a:moveTo>
                    <a:lnTo>
                      <a:pt x="1103" y="309"/>
                    </a:lnTo>
                    <a:lnTo>
                      <a:pt x="1108" y="307"/>
                    </a:lnTo>
                    <a:lnTo>
                      <a:pt x="1107" y="303"/>
                    </a:lnTo>
                    <a:lnTo>
                      <a:pt x="1102" y="304"/>
                    </a:lnTo>
                    <a:close/>
                    <a:moveTo>
                      <a:pt x="1106" y="322"/>
                    </a:moveTo>
                    <a:lnTo>
                      <a:pt x="1107" y="327"/>
                    </a:lnTo>
                    <a:lnTo>
                      <a:pt x="1112" y="326"/>
                    </a:lnTo>
                    <a:lnTo>
                      <a:pt x="1111" y="321"/>
                    </a:lnTo>
                    <a:lnTo>
                      <a:pt x="1106" y="322"/>
                    </a:lnTo>
                    <a:close/>
                    <a:moveTo>
                      <a:pt x="1111" y="341"/>
                    </a:moveTo>
                    <a:lnTo>
                      <a:pt x="1112" y="346"/>
                    </a:lnTo>
                    <a:lnTo>
                      <a:pt x="1116" y="345"/>
                    </a:lnTo>
                    <a:lnTo>
                      <a:pt x="1115" y="340"/>
                    </a:lnTo>
                    <a:lnTo>
                      <a:pt x="1111" y="341"/>
                    </a:lnTo>
                    <a:close/>
                    <a:moveTo>
                      <a:pt x="1115" y="360"/>
                    </a:moveTo>
                    <a:lnTo>
                      <a:pt x="1116" y="365"/>
                    </a:lnTo>
                    <a:lnTo>
                      <a:pt x="1121" y="363"/>
                    </a:lnTo>
                    <a:lnTo>
                      <a:pt x="1120" y="359"/>
                    </a:lnTo>
                    <a:lnTo>
                      <a:pt x="1115" y="360"/>
                    </a:lnTo>
                    <a:close/>
                    <a:moveTo>
                      <a:pt x="1117" y="378"/>
                    </a:moveTo>
                    <a:lnTo>
                      <a:pt x="1117" y="383"/>
                    </a:lnTo>
                    <a:lnTo>
                      <a:pt x="1122" y="383"/>
                    </a:lnTo>
                    <a:lnTo>
                      <a:pt x="1122" y="378"/>
                    </a:lnTo>
                    <a:lnTo>
                      <a:pt x="1117" y="378"/>
                    </a:lnTo>
                    <a:close/>
                    <a:moveTo>
                      <a:pt x="1118" y="398"/>
                    </a:moveTo>
                    <a:lnTo>
                      <a:pt x="1118" y="402"/>
                    </a:lnTo>
                    <a:lnTo>
                      <a:pt x="1123" y="402"/>
                    </a:lnTo>
                    <a:lnTo>
                      <a:pt x="1123" y="397"/>
                    </a:lnTo>
                    <a:lnTo>
                      <a:pt x="1118" y="398"/>
                    </a:lnTo>
                    <a:close/>
                    <a:moveTo>
                      <a:pt x="1118" y="417"/>
                    </a:moveTo>
                    <a:lnTo>
                      <a:pt x="1119" y="422"/>
                    </a:lnTo>
                    <a:lnTo>
                      <a:pt x="1124" y="421"/>
                    </a:lnTo>
                    <a:lnTo>
                      <a:pt x="1123" y="417"/>
                    </a:lnTo>
                    <a:lnTo>
                      <a:pt x="1118" y="417"/>
                    </a:lnTo>
                    <a:close/>
                    <a:moveTo>
                      <a:pt x="1119" y="436"/>
                    </a:moveTo>
                    <a:lnTo>
                      <a:pt x="1119" y="441"/>
                    </a:lnTo>
                    <a:lnTo>
                      <a:pt x="1124" y="441"/>
                    </a:lnTo>
                    <a:lnTo>
                      <a:pt x="1124" y="436"/>
                    </a:lnTo>
                    <a:lnTo>
                      <a:pt x="1119" y="436"/>
                    </a:lnTo>
                    <a:close/>
                    <a:moveTo>
                      <a:pt x="1120" y="455"/>
                    </a:moveTo>
                    <a:lnTo>
                      <a:pt x="1120" y="460"/>
                    </a:lnTo>
                    <a:lnTo>
                      <a:pt x="1125" y="460"/>
                    </a:lnTo>
                    <a:lnTo>
                      <a:pt x="1125" y="455"/>
                    </a:lnTo>
                    <a:lnTo>
                      <a:pt x="1120" y="455"/>
                    </a:lnTo>
                    <a:close/>
                    <a:moveTo>
                      <a:pt x="1121" y="474"/>
                    </a:moveTo>
                    <a:lnTo>
                      <a:pt x="1121" y="479"/>
                    </a:lnTo>
                    <a:lnTo>
                      <a:pt x="1126" y="479"/>
                    </a:lnTo>
                    <a:lnTo>
                      <a:pt x="1125" y="474"/>
                    </a:lnTo>
                    <a:lnTo>
                      <a:pt x="1121" y="474"/>
                    </a:lnTo>
                    <a:close/>
                    <a:moveTo>
                      <a:pt x="1121" y="494"/>
                    </a:moveTo>
                    <a:lnTo>
                      <a:pt x="1121" y="498"/>
                    </a:lnTo>
                    <a:lnTo>
                      <a:pt x="1126" y="498"/>
                    </a:lnTo>
                    <a:lnTo>
                      <a:pt x="1126" y="493"/>
                    </a:lnTo>
                    <a:lnTo>
                      <a:pt x="1121" y="494"/>
                    </a:lnTo>
                    <a:close/>
                    <a:moveTo>
                      <a:pt x="1122" y="513"/>
                    </a:moveTo>
                    <a:lnTo>
                      <a:pt x="1122" y="518"/>
                    </a:lnTo>
                    <a:lnTo>
                      <a:pt x="1127" y="517"/>
                    </a:lnTo>
                    <a:lnTo>
                      <a:pt x="1127" y="513"/>
                    </a:lnTo>
                    <a:lnTo>
                      <a:pt x="1122" y="513"/>
                    </a:lnTo>
                    <a:close/>
                    <a:moveTo>
                      <a:pt x="1123" y="532"/>
                    </a:moveTo>
                    <a:lnTo>
                      <a:pt x="1123" y="537"/>
                    </a:lnTo>
                    <a:lnTo>
                      <a:pt x="1128" y="537"/>
                    </a:lnTo>
                    <a:lnTo>
                      <a:pt x="1128" y="532"/>
                    </a:lnTo>
                    <a:lnTo>
                      <a:pt x="1123" y="532"/>
                    </a:lnTo>
                    <a:close/>
                    <a:moveTo>
                      <a:pt x="1124" y="551"/>
                    </a:moveTo>
                    <a:lnTo>
                      <a:pt x="1124" y="556"/>
                    </a:lnTo>
                    <a:lnTo>
                      <a:pt x="1129" y="556"/>
                    </a:lnTo>
                    <a:lnTo>
                      <a:pt x="1128" y="551"/>
                    </a:lnTo>
                    <a:lnTo>
                      <a:pt x="1124" y="551"/>
                    </a:lnTo>
                    <a:close/>
                    <a:moveTo>
                      <a:pt x="1124" y="570"/>
                    </a:moveTo>
                    <a:lnTo>
                      <a:pt x="1124" y="575"/>
                    </a:lnTo>
                    <a:lnTo>
                      <a:pt x="1129" y="575"/>
                    </a:lnTo>
                    <a:lnTo>
                      <a:pt x="1129" y="570"/>
                    </a:lnTo>
                    <a:lnTo>
                      <a:pt x="1124" y="570"/>
                    </a:lnTo>
                    <a:close/>
                    <a:moveTo>
                      <a:pt x="1125" y="590"/>
                    </a:moveTo>
                    <a:lnTo>
                      <a:pt x="1125" y="594"/>
                    </a:lnTo>
                    <a:lnTo>
                      <a:pt x="1130" y="594"/>
                    </a:lnTo>
                    <a:lnTo>
                      <a:pt x="1130" y="589"/>
                    </a:lnTo>
                    <a:lnTo>
                      <a:pt x="1125" y="590"/>
                    </a:lnTo>
                    <a:close/>
                    <a:moveTo>
                      <a:pt x="1126" y="609"/>
                    </a:moveTo>
                    <a:lnTo>
                      <a:pt x="1126" y="614"/>
                    </a:lnTo>
                    <a:lnTo>
                      <a:pt x="1131" y="613"/>
                    </a:lnTo>
                    <a:lnTo>
                      <a:pt x="1130" y="609"/>
                    </a:lnTo>
                    <a:lnTo>
                      <a:pt x="1126" y="609"/>
                    </a:lnTo>
                    <a:close/>
                    <a:moveTo>
                      <a:pt x="1127" y="628"/>
                    </a:moveTo>
                    <a:lnTo>
                      <a:pt x="1127" y="633"/>
                    </a:lnTo>
                    <a:lnTo>
                      <a:pt x="1131" y="633"/>
                    </a:lnTo>
                    <a:lnTo>
                      <a:pt x="1131" y="628"/>
                    </a:lnTo>
                    <a:lnTo>
                      <a:pt x="1127" y="628"/>
                    </a:lnTo>
                    <a:close/>
                    <a:moveTo>
                      <a:pt x="1127" y="647"/>
                    </a:moveTo>
                    <a:lnTo>
                      <a:pt x="1127" y="652"/>
                    </a:lnTo>
                    <a:lnTo>
                      <a:pt x="1132" y="652"/>
                    </a:lnTo>
                    <a:lnTo>
                      <a:pt x="1132" y="647"/>
                    </a:lnTo>
                    <a:lnTo>
                      <a:pt x="1127" y="647"/>
                    </a:lnTo>
                    <a:close/>
                    <a:moveTo>
                      <a:pt x="1128" y="666"/>
                    </a:moveTo>
                    <a:lnTo>
                      <a:pt x="1128" y="671"/>
                    </a:lnTo>
                    <a:lnTo>
                      <a:pt x="1133" y="671"/>
                    </a:lnTo>
                    <a:lnTo>
                      <a:pt x="1133" y="666"/>
                    </a:lnTo>
                    <a:lnTo>
                      <a:pt x="1128" y="666"/>
                    </a:lnTo>
                    <a:close/>
                    <a:moveTo>
                      <a:pt x="1129" y="685"/>
                    </a:moveTo>
                    <a:lnTo>
                      <a:pt x="1129" y="690"/>
                    </a:lnTo>
                    <a:lnTo>
                      <a:pt x="1134" y="690"/>
                    </a:lnTo>
                    <a:lnTo>
                      <a:pt x="1133" y="685"/>
                    </a:lnTo>
                    <a:lnTo>
                      <a:pt x="1129" y="685"/>
                    </a:lnTo>
                    <a:close/>
                    <a:moveTo>
                      <a:pt x="1130" y="705"/>
                    </a:moveTo>
                    <a:lnTo>
                      <a:pt x="1130" y="709"/>
                    </a:lnTo>
                    <a:lnTo>
                      <a:pt x="1134" y="709"/>
                    </a:lnTo>
                    <a:lnTo>
                      <a:pt x="1134" y="705"/>
                    </a:lnTo>
                    <a:lnTo>
                      <a:pt x="1130" y="705"/>
                    </a:lnTo>
                    <a:close/>
                    <a:moveTo>
                      <a:pt x="1130" y="724"/>
                    </a:moveTo>
                    <a:lnTo>
                      <a:pt x="1130" y="729"/>
                    </a:lnTo>
                    <a:lnTo>
                      <a:pt x="1135" y="729"/>
                    </a:lnTo>
                    <a:lnTo>
                      <a:pt x="1135" y="724"/>
                    </a:lnTo>
                    <a:lnTo>
                      <a:pt x="1130" y="724"/>
                    </a:lnTo>
                    <a:close/>
                    <a:moveTo>
                      <a:pt x="1131" y="743"/>
                    </a:moveTo>
                    <a:lnTo>
                      <a:pt x="1131" y="748"/>
                    </a:lnTo>
                    <a:lnTo>
                      <a:pt x="1136" y="748"/>
                    </a:lnTo>
                    <a:lnTo>
                      <a:pt x="1136" y="743"/>
                    </a:lnTo>
                    <a:lnTo>
                      <a:pt x="1131" y="743"/>
                    </a:lnTo>
                    <a:close/>
                    <a:moveTo>
                      <a:pt x="1132" y="762"/>
                    </a:moveTo>
                    <a:lnTo>
                      <a:pt x="1132" y="767"/>
                    </a:lnTo>
                    <a:lnTo>
                      <a:pt x="1136" y="767"/>
                    </a:lnTo>
                    <a:lnTo>
                      <a:pt x="1136" y="762"/>
                    </a:lnTo>
                    <a:lnTo>
                      <a:pt x="1132" y="762"/>
                    </a:lnTo>
                    <a:close/>
                    <a:moveTo>
                      <a:pt x="1132" y="781"/>
                    </a:moveTo>
                    <a:lnTo>
                      <a:pt x="1133" y="786"/>
                    </a:lnTo>
                    <a:lnTo>
                      <a:pt x="1137" y="786"/>
                    </a:lnTo>
                    <a:lnTo>
                      <a:pt x="1137" y="781"/>
                    </a:lnTo>
                    <a:lnTo>
                      <a:pt x="1132" y="781"/>
                    </a:lnTo>
                    <a:close/>
                    <a:moveTo>
                      <a:pt x="1133" y="801"/>
                    </a:moveTo>
                    <a:lnTo>
                      <a:pt x="1133" y="805"/>
                    </a:lnTo>
                    <a:lnTo>
                      <a:pt x="1138" y="805"/>
                    </a:lnTo>
                    <a:lnTo>
                      <a:pt x="1138" y="801"/>
                    </a:lnTo>
                    <a:lnTo>
                      <a:pt x="1133" y="801"/>
                    </a:lnTo>
                    <a:close/>
                    <a:moveTo>
                      <a:pt x="1134" y="820"/>
                    </a:moveTo>
                    <a:lnTo>
                      <a:pt x="1134" y="825"/>
                    </a:lnTo>
                    <a:lnTo>
                      <a:pt x="1139" y="824"/>
                    </a:lnTo>
                    <a:lnTo>
                      <a:pt x="1139" y="819"/>
                    </a:lnTo>
                    <a:lnTo>
                      <a:pt x="1134" y="820"/>
                    </a:lnTo>
                    <a:close/>
                    <a:moveTo>
                      <a:pt x="1134" y="839"/>
                    </a:moveTo>
                    <a:lnTo>
                      <a:pt x="1135" y="844"/>
                    </a:lnTo>
                    <a:lnTo>
                      <a:pt x="1139" y="843"/>
                    </a:lnTo>
                    <a:lnTo>
                      <a:pt x="1139" y="839"/>
                    </a:lnTo>
                    <a:lnTo>
                      <a:pt x="1134" y="839"/>
                    </a:lnTo>
                    <a:close/>
                    <a:moveTo>
                      <a:pt x="1135" y="858"/>
                    </a:moveTo>
                    <a:lnTo>
                      <a:pt x="1136" y="863"/>
                    </a:lnTo>
                    <a:lnTo>
                      <a:pt x="1140" y="863"/>
                    </a:lnTo>
                    <a:lnTo>
                      <a:pt x="1140" y="858"/>
                    </a:lnTo>
                    <a:lnTo>
                      <a:pt x="1135" y="858"/>
                    </a:lnTo>
                    <a:close/>
                    <a:moveTo>
                      <a:pt x="1136" y="877"/>
                    </a:moveTo>
                    <a:lnTo>
                      <a:pt x="1136" y="882"/>
                    </a:lnTo>
                    <a:lnTo>
                      <a:pt x="1141" y="882"/>
                    </a:lnTo>
                    <a:lnTo>
                      <a:pt x="1141" y="877"/>
                    </a:lnTo>
                    <a:lnTo>
                      <a:pt x="1136" y="877"/>
                    </a:lnTo>
                    <a:close/>
                    <a:moveTo>
                      <a:pt x="1137" y="897"/>
                    </a:moveTo>
                    <a:lnTo>
                      <a:pt x="1137" y="901"/>
                    </a:lnTo>
                    <a:lnTo>
                      <a:pt x="1142" y="901"/>
                    </a:lnTo>
                    <a:lnTo>
                      <a:pt x="1142" y="896"/>
                    </a:lnTo>
                    <a:lnTo>
                      <a:pt x="1137" y="897"/>
                    </a:lnTo>
                    <a:close/>
                    <a:moveTo>
                      <a:pt x="1137" y="916"/>
                    </a:moveTo>
                    <a:lnTo>
                      <a:pt x="1138" y="921"/>
                    </a:lnTo>
                    <a:lnTo>
                      <a:pt x="1142" y="920"/>
                    </a:lnTo>
                    <a:lnTo>
                      <a:pt x="1142" y="915"/>
                    </a:lnTo>
                    <a:lnTo>
                      <a:pt x="1137" y="916"/>
                    </a:lnTo>
                    <a:close/>
                    <a:moveTo>
                      <a:pt x="1138" y="935"/>
                    </a:moveTo>
                    <a:lnTo>
                      <a:pt x="1138" y="940"/>
                    </a:lnTo>
                    <a:lnTo>
                      <a:pt x="1143" y="939"/>
                    </a:lnTo>
                    <a:lnTo>
                      <a:pt x="1143" y="935"/>
                    </a:lnTo>
                    <a:lnTo>
                      <a:pt x="1138" y="935"/>
                    </a:lnTo>
                    <a:close/>
                    <a:moveTo>
                      <a:pt x="1139" y="954"/>
                    </a:moveTo>
                    <a:lnTo>
                      <a:pt x="1139" y="959"/>
                    </a:lnTo>
                    <a:lnTo>
                      <a:pt x="1144" y="959"/>
                    </a:lnTo>
                    <a:lnTo>
                      <a:pt x="1144" y="954"/>
                    </a:lnTo>
                    <a:lnTo>
                      <a:pt x="1139" y="954"/>
                    </a:lnTo>
                    <a:close/>
                    <a:moveTo>
                      <a:pt x="1139" y="973"/>
                    </a:moveTo>
                    <a:lnTo>
                      <a:pt x="1140" y="978"/>
                    </a:lnTo>
                    <a:lnTo>
                      <a:pt x="1145" y="978"/>
                    </a:lnTo>
                    <a:lnTo>
                      <a:pt x="1144" y="973"/>
                    </a:lnTo>
                    <a:lnTo>
                      <a:pt x="1139" y="973"/>
                    </a:lnTo>
                    <a:close/>
                    <a:moveTo>
                      <a:pt x="1140" y="993"/>
                    </a:moveTo>
                    <a:lnTo>
                      <a:pt x="1140" y="997"/>
                    </a:lnTo>
                    <a:lnTo>
                      <a:pt x="1145" y="997"/>
                    </a:lnTo>
                    <a:lnTo>
                      <a:pt x="1145" y="992"/>
                    </a:lnTo>
                    <a:lnTo>
                      <a:pt x="1140" y="993"/>
                    </a:lnTo>
                    <a:close/>
                    <a:moveTo>
                      <a:pt x="1141" y="1012"/>
                    </a:moveTo>
                    <a:lnTo>
                      <a:pt x="1141" y="1017"/>
                    </a:lnTo>
                    <a:lnTo>
                      <a:pt x="1146" y="1016"/>
                    </a:lnTo>
                    <a:lnTo>
                      <a:pt x="1146" y="1011"/>
                    </a:lnTo>
                    <a:lnTo>
                      <a:pt x="1141" y="1012"/>
                    </a:lnTo>
                    <a:close/>
                    <a:moveTo>
                      <a:pt x="1142" y="1031"/>
                    </a:moveTo>
                    <a:lnTo>
                      <a:pt x="1142" y="1036"/>
                    </a:lnTo>
                    <a:lnTo>
                      <a:pt x="1147" y="1035"/>
                    </a:lnTo>
                    <a:lnTo>
                      <a:pt x="1147" y="1031"/>
                    </a:lnTo>
                    <a:lnTo>
                      <a:pt x="1142" y="1031"/>
                    </a:lnTo>
                    <a:close/>
                    <a:moveTo>
                      <a:pt x="1142" y="1050"/>
                    </a:moveTo>
                    <a:lnTo>
                      <a:pt x="1143" y="1055"/>
                    </a:lnTo>
                    <a:lnTo>
                      <a:pt x="1148" y="1055"/>
                    </a:lnTo>
                    <a:lnTo>
                      <a:pt x="1147" y="1050"/>
                    </a:lnTo>
                    <a:lnTo>
                      <a:pt x="1142" y="1050"/>
                    </a:lnTo>
                    <a:close/>
                    <a:moveTo>
                      <a:pt x="1143" y="1069"/>
                    </a:moveTo>
                    <a:lnTo>
                      <a:pt x="1143" y="1074"/>
                    </a:lnTo>
                    <a:lnTo>
                      <a:pt x="1148" y="1074"/>
                    </a:lnTo>
                    <a:lnTo>
                      <a:pt x="1148" y="1069"/>
                    </a:lnTo>
                    <a:lnTo>
                      <a:pt x="1143" y="1069"/>
                    </a:lnTo>
                    <a:close/>
                    <a:moveTo>
                      <a:pt x="1144" y="1088"/>
                    </a:moveTo>
                    <a:lnTo>
                      <a:pt x="1144" y="1093"/>
                    </a:lnTo>
                    <a:lnTo>
                      <a:pt x="1149" y="1093"/>
                    </a:lnTo>
                    <a:lnTo>
                      <a:pt x="1149" y="1088"/>
                    </a:lnTo>
                    <a:lnTo>
                      <a:pt x="1144" y="1088"/>
                    </a:lnTo>
                    <a:close/>
                    <a:moveTo>
                      <a:pt x="1145" y="1108"/>
                    </a:moveTo>
                    <a:lnTo>
                      <a:pt x="1146" y="1113"/>
                    </a:lnTo>
                    <a:lnTo>
                      <a:pt x="1151" y="1111"/>
                    </a:lnTo>
                    <a:lnTo>
                      <a:pt x="1150" y="1107"/>
                    </a:lnTo>
                    <a:lnTo>
                      <a:pt x="1145" y="1108"/>
                    </a:lnTo>
                    <a:close/>
                    <a:moveTo>
                      <a:pt x="1150" y="1127"/>
                    </a:moveTo>
                    <a:lnTo>
                      <a:pt x="1151" y="1131"/>
                    </a:lnTo>
                    <a:lnTo>
                      <a:pt x="1156" y="1130"/>
                    </a:lnTo>
                    <a:lnTo>
                      <a:pt x="1155" y="1125"/>
                    </a:lnTo>
                    <a:lnTo>
                      <a:pt x="1150" y="1127"/>
                    </a:lnTo>
                    <a:close/>
                    <a:moveTo>
                      <a:pt x="1155" y="1145"/>
                    </a:moveTo>
                    <a:lnTo>
                      <a:pt x="1157" y="1150"/>
                    </a:lnTo>
                    <a:lnTo>
                      <a:pt x="1161" y="1149"/>
                    </a:lnTo>
                    <a:lnTo>
                      <a:pt x="1160" y="1144"/>
                    </a:lnTo>
                    <a:lnTo>
                      <a:pt x="1155" y="1145"/>
                    </a:lnTo>
                    <a:close/>
                    <a:moveTo>
                      <a:pt x="1160" y="1164"/>
                    </a:moveTo>
                    <a:lnTo>
                      <a:pt x="1162" y="1168"/>
                    </a:lnTo>
                    <a:lnTo>
                      <a:pt x="1166" y="1167"/>
                    </a:lnTo>
                    <a:lnTo>
                      <a:pt x="1165" y="1162"/>
                    </a:lnTo>
                    <a:lnTo>
                      <a:pt x="1160" y="1164"/>
                    </a:lnTo>
                    <a:close/>
                    <a:moveTo>
                      <a:pt x="1165" y="1182"/>
                    </a:moveTo>
                    <a:lnTo>
                      <a:pt x="1167" y="1187"/>
                    </a:lnTo>
                    <a:lnTo>
                      <a:pt x="1171" y="1185"/>
                    </a:lnTo>
                    <a:lnTo>
                      <a:pt x="1170" y="1181"/>
                    </a:lnTo>
                    <a:lnTo>
                      <a:pt x="1165" y="1182"/>
                    </a:lnTo>
                    <a:close/>
                    <a:moveTo>
                      <a:pt x="1170" y="1201"/>
                    </a:moveTo>
                    <a:lnTo>
                      <a:pt x="1172" y="1205"/>
                    </a:lnTo>
                    <a:lnTo>
                      <a:pt x="1176" y="1204"/>
                    </a:lnTo>
                    <a:lnTo>
                      <a:pt x="1175" y="1199"/>
                    </a:lnTo>
                    <a:lnTo>
                      <a:pt x="1170" y="1201"/>
                    </a:lnTo>
                    <a:close/>
                    <a:moveTo>
                      <a:pt x="1178" y="1198"/>
                    </a:moveTo>
                    <a:lnTo>
                      <a:pt x="1178" y="1193"/>
                    </a:lnTo>
                    <a:lnTo>
                      <a:pt x="1173" y="1193"/>
                    </a:lnTo>
                    <a:lnTo>
                      <a:pt x="1173" y="1197"/>
                    </a:lnTo>
                    <a:lnTo>
                      <a:pt x="1178" y="1198"/>
                    </a:lnTo>
                    <a:close/>
                    <a:moveTo>
                      <a:pt x="1178" y="1179"/>
                    </a:moveTo>
                    <a:lnTo>
                      <a:pt x="1179" y="1174"/>
                    </a:lnTo>
                    <a:lnTo>
                      <a:pt x="1174" y="1173"/>
                    </a:lnTo>
                    <a:lnTo>
                      <a:pt x="1174" y="1178"/>
                    </a:lnTo>
                    <a:lnTo>
                      <a:pt x="1178" y="1179"/>
                    </a:lnTo>
                    <a:close/>
                    <a:moveTo>
                      <a:pt x="1179" y="1159"/>
                    </a:moveTo>
                    <a:lnTo>
                      <a:pt x="1179" y="1155"/>
                    </a:lnTo>
                    <a:lnTo>
                      <a:pt x="1175" y="1154"/>
                    </a:lnTo>
                    <a:lnTo>
                      <a:pt x="1175" y="1159"/>
                    </a:lnTo>
                    <a:lnTo>
                      <a:pt x="1179" y="1159"/>
                    </a:lnTo>
                    <a:close/>
                    <a:moveTo>
                      <a:pt x="1180" y="1140"/>
                    </a:moveTo>
                    <a:lnTo>
                      <a:pt x="1180" y="1135"/>
                    </a:lnTo>
                    <a:lnTo>
                      <a:pt x="1175" y="1135"/>
                    </a:lnTo>
                    <a:lnTo>
                      <a:pt x="1175" y="1140"/>
                    </a:lnTo>
                    <a:lnTo>
                      <a:pt x="1180" y="1140"/>
                    </a:lnTo>
                    <a:close/>
                    <a:moveTo>
                      <a:pt x="1181" y="1121"/>
                    </a:moveTo>
                    <a:lnTo>
                      <a:pt x="1181" y="1116"/>
                    </a:lnTo>
                    <a:lnTo>
                      <a:pt x="1176" y="1116"/>
                    </a:lnTo>
                    <a:lnTo>
                      <a:pt x="1176" y="1121"/>
                    </a:lnTo>
                    <a:lnTo>
                      <a:pt x="1181" y="1121"/>
                    </a:lnTo>
                    <a:close/>
                    <a:moveTo>
                      <a:pt x="1181" y="1102"/>
                    </a:moveTo>
                    <a:lnTo>
                      <a:pt x="1181" y="1097"/>
                    </a:lnTo>
                    <a:lnTo>
                      <a:pt x="1177" y="1097"/>
                    </a:lnTo>
                    <a:lnTo>
                      <a:pt x="1177" y="1102"/>
                    </a:lnTo>
                    <a:lnTo>
                      <a:pt x="1181" y="1102"/>
                    </a:lnTo>
                    <a:close/>
                    <a:moveTo>
                      <a:pt x="1182" y="1083"/>
                    </a:moveTo>
                    <a:lnTo>
                      <a:pt x="1182" y="1078"/>
                    </a:lnTo>
                    <a:lnTo>
                      <a:pt x="1178" y="1078"/>
                    </a:lnTo>
                    <a:lnTo>
                      <a:pt x="1177" y="1083"/>
                    </a:lnTo>
                    <a:lnTo>
                      <a:pt x="1182" y="1083"/>
                    </a:lnTo>
                    <a:close/>
                    <a:moveTo>
                      <a:pt x="1183" y="1063"/>
                    </a:moveTo>
                    <a:lnTo>
                      <a:pt x="1183" y="1059"/>
                    </a:lnTo>
                    <a:lnTo>
                      <a:pt x="1178" y="1059"/>
                    </a:lnTo>
                    <a:lnTo>
                      <a:pt x="1178" y="1063"/>
                    </a:lnTo>
                    <a:lnTo>
                      <a:pt x="1183" y="1063"/>
                    </a:lnTo>
                    <a:close/>
                    <a:moveTo>
                      <a:pt x="1184" y="1044"/>
                    </a:moveTo>
                    <a:lnTo>
                      <a:pt x="1184" y="1039"/>
                    </a:lnTo>
                    <a:lnTo>
                      <a:pt x="1179" y="1039"/>
                    </a:lnTo>
                    <a:lnTo>
                      <a:pt x="1179" y="1044"/>
                    </a:lnTo>
                    <a:lnTo>
                      <a:pt x="1184" y="1044"/>
                    </a:lnTo>
                    <a:close/>
                    <a:moveTo>
                      <a:pt x="1184" y="1025"/>
                    </a:moveTo>
                    <a:lnTo>
                      <a:pt x="1184" y="1020"/>
                    </a:lnTo>
                    <a:lnTo>
                      <a:pt x="1180" y="1020"/>
                    </a:lnTo>
                    <a:lnTo>
                      <a:pt x="1179" y="1025"/>
                    </a:lnTo>
                    <a:lnTo>
                      <a:pt x="1184" y="1025"/>
                    </a:lnTo>
                    <a:close/>
                    <a:moveTo>
                      <a:pt x="1185" y="1006"/>
                    </a:moveTo>
                    <a:lnTo>
                      <a:pt x="1185" y="1001"/>
                    </a:lnTo>
                    <a:lnTo>
                      <a:pt x="1180" y="1001"/>
                    </a:lnTo>
                    <a:lnTo>
                      <a:pt x="1180" y="1006"/>
                    </a:lnTo>
                    <a:lnTo>
                      <a:pt x="1185" y="1006"/>
                    </a:lnTo>
                    <a:close/>
                    <a:moveTo>
                      <a:pt x="1186" y="987"/>
                    </a:moveTo>
                    <a:lnTo>
                      <a:pt x="1186" y="982"/>
                    </a:lnTo>
                    <a:lnTo>
                      <a:pt x="1181" y="982"/>
                    </a:lnTo>
                    <a:lnTo>
                      <a:pt x="1181" y="987"/>
                    </a:lnTo>
                    <a:lnTo>
                      <a:pt x="1186" y="987"/>
                    </a:lnTo>
                    <a:close/>
                    <a:moveTo>
                      <a:pt x="1187" y="967"/>
                    </a:moveTo>
                    <a:lnTo>
                      <a:pt x="1187" y="963"/>
                    </a:lnTo>
                    <a:lnTo>
                      <a:pt x="1182" y="963"/>
                    </a:lnTo>
                    <a:lnTo>
                      <a:pt x="1182" y="967"/>
                    </a:lnTo>
                    <a:lnTo>
                      <a:pt x="1187" y="967"/>
                    </a:lnTo>
                    <a:close/>
                    <a:moveTo>
                      <a:pt x="1187" y="948"/>
                    </a:moveTo>
                    <a:lnTo>
                      <a:pt x="1187" y="944"/>
                    </a:lnTo>
                    <a:lnTo>
                      <a:pt x="1183" y="943"/>
                    </a:lnTo>
                    <a:lnTo>
                      <a:pt x="1182" y="948"/>
                    </a:lnTo>
                    <a:lnTo>
                      <a:pt x="1187" y="948"/>
                    </a:lnTo>
                    <a:close/>
                    <a:moveTo>
                      <a:pt x="1188" y="929"/>
                    </a:moveTo>
                    <a:lnTo>
                      <a:pt x="1188" y="924"/>
                    </a:lnTo>
                    <a:lnTo>
                      <a:pt x="1183" y="924"/>
                    </a:lnTo>
                    <a:lnTo>
                      <a:pt x="1183" y="929"/>
                    </a:lnTo>
                    <a:lnTo>
                      <a:pt x="1188" y="929"/>
                    </a:lnTo>
                    <a:close/>
                    <a:moveTo>
                      <a:pt x="1189" y="910"/>
                    </a:moveTo>
                    <a:lnTo>
                      <a:pt x="1189" y="905"/>
                    </a:lnTo>
                    <a:lnTo>
                      <a:pt x="1184" y="905"/>
                    </a:lnTo>
                    <a:lnTo>
                      <a:pt x="1184" y="910"/>
                    </a:lnTo>
                    <a:lnTo>
                      <a:pt x="1189" y="910"/>
                    </a:lnTo>
                    <a:close/>
                    <a:moveTo>
                      <a:pt x="1189" y="891"/>
                    </a:moveTo>
                    <a:lnTo>
                      <a:pt x="1190" y="886"/>
                    </a:lnTo>
                    <a:lnTo>
                      <a:pt x="1185" y="886"/>
                    </a:lnTo>
                    <a:lnTo>
                      <a:pt x="1184" y="891"/>
                    </a:lnTo>
                    <a:lnTo>
                      <a:pt x="1189" y="891"/>
                    </a:lnTo>
                    <a:close/>
                    <a:moveTo>
                      <a:pt x="1190" y="872"/>
                    </a:moveTo>
                    <a:lnTo>
                      <a:pt x="1190" y="867"/>
                    </a:lnTo>
                    <a:lnTo>
                      <a:pt x="1185" y="867"/>
                    </a:lnTo>
                    <a:lnTo>
                      <a:pt x="1185" y="871"/>
                    </a:lnTo>
                    <a:lnTo>
                      <a:pt x="1190" y="872"/>
                    </a:lnTo>
                    <a:close/>
                    <a:moveTo>
                      <a:pt x="1191" y="852"/>
                    </a:moveTo>
                    <a:lnTo>
                      <a:pt x="1191" y="848"/>
                    </a:lnTo>
                    <a:lnTo>
                      <a:pt x="1186" y="847"/>
                    </a:lnTo>
                    <a:lnTo>
                      <a:pt x="1186" y="852"/>
                    </a:lnTo>
                    <a:lnTo>
                      <a:pt x="1191" y="852"/>
                    </a:lnTo>
                    <a:close/>
                    <a:moveTo>
                      <a:pt x="1191" y="833"/>
                    </a:moveTo>
                    <a:lnTo>
                      <a:pt x="1192" y="828"/>
                    </a:lnTo>
                    <a:lnTo>
                      <a:pt x="1187" y="828"/>
                    </a:lnTo>
                    <a:lnTo>
                      <a:pt x="1187" y="833"/>
                    </a:lnTo>
                    <a:lnTo>
                      <a:pt x="1191" y="833"/>
                    </a:lnTo>
                    <a:close/>
                    <a:moveTo>
                      <a:pt x="1192" y="814"/>
                    </a:moveTo>
                    <a:lnTo>
                      <a:pt x="1192" y="809"/>
                    </a:lnTo>
                    <a:lnTo>
                      <a:pt x="1187" y="809"/>
                    </a:lnTo>
                    <a:lnTo>
                      <a:pt x="1187" y="814"/>
                    </a:lnTo>
                    <a:lnTo>
                      <a:pt x="1192" y="814"/>
                    </a:lnTo>
                    <a:close/>
                    <a:moveTo>
                      <a:pt x="1193" y="795"/>
                    </a:moveTo>
                    <a:lnTo>
                      <a:pt x="1193" y="790"/>
                    </a:lnTo>
                    <a:lnTo>
                      <a:pt x="1188" y="790"/>
                    </a:lnTo>
                    <a:lnTo>
                      <a:pt x="1188" y="795"/>
                    </a:lnTo>
                    <a:lnTo>
                      <a:pt x="1193" y="795"/>
                    </a:lnTo>
                    <a:close/>
                    <a:moveTo>
                      <a:pt x="1194" y="776"/>
                    </a:moveTo>
                    <a:lnTo>
                      <a:pt x="1194" y="771"/>
                    </a:lnTo>
                    <a:lnTo>
                      <a:pt x="1189" y="771"/>
                    </a:lnTo>
                    <a:lnTo>
                      <a:pt x="1189" y="775"/>
                    </a:lnTo>
                    <a:lnTo>
                      <a:pt x="1194" y="776"/>
                    </a:lnTo>
                    <a:close/>
                    <a:moveTo>
                      <a:pt x="1194" y="756"/>
                    </a:moveTo>
                    <a:lnTo>
                      <a:pt x="1195" y="752"/>
                    </a:lnTo>
                    <a:lnTo>
                      <a:pt x="1190" y="751"/>
                    </a:lnTo>
                    <a:lnTo>
                      <a:pt x="1190" y="756"/>
                    </a:lnTo>
                    <a:lnTo>
                      <a:pt x="1194" y="756"/>
                    </a:lnTo>
                    <a:close/>
                    <a:moveTo>
                      <a:pt x="1195" y="737"/>
                    </a:moveTo>
                    <a:lnTo>
                      <a:pt x="1195" y="732"/>
                    </a:lnTo>
                    <a:lnTo>
                      <a:pt x="1190" y="732"/>
                    </a:lnTo>
                    <a:lnTo>
                      <a:pt x="1190" y="737"/>
                    </a:lnTo>
                    <a:lnTo>
                      <a:pt x="1195" y="737"/>
                    </a:lnTo>
                    <a:close/>
                    <a:moveTo>
                      <a:pt x="1196" y="718"/>
                    </a:moveTo>
                    <a:lnTo>
                      <a:pt x="1196" y="713"/>
                    </a:lnTo>
                    <a:lnTo>
                      <a:pt x="1191" y="713"/>
                    </a:lnTo>
                    <a:lnTo>
                      <a:pt x="1191" y="718"/>
                    </a:lnTo>
                    <a:lnTo>
                      <a:pt x="1196" y="718"/>
                    </a:lnTo>
                    <a:close/>
                    <a:moveTo>
                      <a:pt x="1196" y="699"/>
                    </a:moveTo>
                    <a:lnTo>
                      <a:pt x="1197" y="694"/>
                    </a:lnTo>
                    <a:lnTo>
                      <a:pt x="1192" y="694"/>
                    </a:lnTo>
                    <a:lnTo>
                      <a:pt x="1192" y="699"/>
                    </a:lnTo>
                    <a:lnTo>
                      <a:pt x="1196" y="699"/>
                    </a:lnTo>
                    <a:close/>
                    <a:moveTo>
                      <a:pt x="1197" y="680"/>
                    </a:moveTo>
                    <a:lnTo>
                      <a:pt x="1197" y="675"/>
                    </a:lnTo>
                    <a:lnTo>
                      <a:pt x="1193" y="675"/>
                    </a:lnTo>
                    <a:lnTo>
                      <a:pt x="1193" y="680"/>
                    </a:lnTo>
                    <a:lnTo>
                      <a:pt x="1197" y="680"/>
                    </a:lnTo>
                    <a:close/>
                    <a:moveTo>
                      <a:pt x="1198" y="660"/>
                    </a:moveTo>
                    <a:lnTo>
                      <a:pt x="1198" y="656"/>
                    </a:lnTo>
                    <a:lnTo>
                      <a:pt x="1193" y="656"/>
                    </a:lnTo>
                    <a:lnTo>
                      <a:pt x="1193" y="660"/>
                    </a:lnTo>
                    <a:lnTo>
                      <a:pt x="1198" y="660"/>
                    </a:lnTo>
                    <a:close/>
                    <a:moveTo>
                      <a:pt x="1199" y="641"/>
                    </a:moveTo>
                    <a:lnTo>
                      <a:pt x="1199" y="636"/>
                    </a:lnTo>
                    <a:lnTo>
                      <a:pt x="1194" y="636"/>
                    </a:lnTo>
                    <a:lnTo>
                      <a:pt x="1194" y="641"/>
                    </a:lnTo>
                    <a:lnTo>
                      <a:pt x="1199" y="641"/>
                    </a:lnTo>
                    <a:close/>
                    <a:moveTo>
                      <a:pt x="1199" y="622"/>
                    </a:moveTo>
                    <a:lnTo>
                      <a:pt x="1199" y="617"/>
                    </a:lnTo>
                    <a:lnTo>
                      <a:pt x="1195" y="617"/>
                    </a:lnTo>
                    <a:lnTo>
                      <a:pt x="1195" y="622"/>
                    </a:lnTo>
                    <a:lnTo>
                      <a:pt x="1199" y="622"/>
                    </a:lnTo>
                    <a:close/>
                    <a:moveTo>
                      <a:pt x="1200" y="603"/>
                    </a:moveTo>
                    <a:lnTo>
                      <a:pt x="1200" y="598"/>
                    </a:lnTo>
                    <a:lnTo>
                      <a:pt x="1196" y="598"/>
                    </a:lnTo>
                    <a:lnTo>
                      <a:pt x="1195" y="603"/>
                    </a:lnTo>
                    <a:lnTo>
                      <a:pt x="1200" y="603"/>
                    </a:lnTo>
                    <a:close/>
                    <a:moveTo>
                      <a:pt x="1201" y="584"/>
                    </a:moveTo>
                    <a:lnTo>
                      <a:pt x="1201" y="579"/>
                    </a:lnTo>
                    <a:lnTo>
                      <a:pt x="1196" y="579"/>
                    </a:lnTo>
                    <a:lnTo>
                      <a:pt x="1196" y="584"/>
                    </a:lnTo>
                    <a:lnTo>
                      <a:pt x="1201" y="584"/>
                    </a:lnTo>
                    <a:close/>
                    <a:moveTo>
                      <a:pt x="1202" y="564"/>
                    </a:moveTo>
                    <a:lnTo>
                      <a:pt x="1202" y="560"/>
                    </a:lnTo>
                    <a:lnTo>
                      <a:pt x="1197" y="560"/>
                    </a:lnTo>
                    <a:lnTo>
                      <a:pt x="1197" y="564"/>
                    </a:lnTo>
                    <a:lnTo>
                      <a:pt x="1202" y="564"/>
                    </a:lnTo>
                    <a:close/>
                    <a:moveTo>
                      <a:pt x="1202" y="545"/>
                    </a:moveTo>
                    <a:lnTo>
                      <a:pt x="1202" y="540"/>
                    </a:lnTo>
                    <a:lnTo>
                      <a:pt x="1198" y="540"/>
                    </a:lnTo>
                    <a:lnTo>
                      <a:pt x="1197" y="545"/>
                    </a:lnTo>
                    <a:lnTo>
                      <a:pt x="1202" y="545"/>
                    </a:lnTo>
                    <a:close/>
                    <a:moveTo>
                      <a:pt x="1203" y="526"/>
                    </a:moveTo>
                    <a:lnTo>
                      <a:pt x="1203" y="521"/>
                    </a:lnTo>
                    <a:lnTo>
                      <a:pt x="1198" y="521"/>
                    </a:lnTo>
                    <a:lnTo>
                      <a:pt x="1198" y="526"/>
                    </a:lnTo>
                    <a:lnTo>
                      <a:pt x="1203" y="526"/>
                    </a:lnTo>
                    <a:close/>
                    <a:moveTo>
                      <a:pt x="1204" y="507"/>
                    </a:moveTo>
                    <a:lnTo>
                      <a:pt x="1204" y="502"/>
                    </a:lnTo>
                    <a:lnTo>
                      <a:pt x="1199" y="502"/>
                    </a:lnTo>
                    <a:lnTo>
                      <a:pt x="1199" y="507"/>
                    </a:lnTo>
                    <a:lnTo>
                      <a:pt x="1204" y="507"/>
                    </a:lnTo>
                    <a:close/>
                    <a:moveTo>
                      <a:pt x="1205" y="488"/>
                    </a:moveTo>
                    <a:lnTo>
                      <a:pt x="1205" y="483"/>
                    </a:lnTo>
                    <a:lnTo>
                      <a:pt x="1200" y="483"/>
                    </a:lnTo>
                    <a:lnTo>
                      <a:pt x="1200" y="488"/>
                    </a:lnTo>
                    <a:lnTo>
                      <a:pt x="1205" y="488"/>
                    </a:lnTo>
                    <a:close/>
                    <a:moveTo>
                      <a:pt x="1205" y="469"/>
                    </a:moveTo>
                    <a:lnTo>
                      <a:pt x="1205" y="464"/>
                    </a:lnTo>
                    <a:lnTo>
                      <a:pt x="1201" y="464"/>
                    </a:lnTo>
                    <a:lnTo>
                      <a:pt x="1200" y="468"/>
                    </a:lnTo>
                    <a:lnTo>
                      <a:pt x="1205" y="469"/>
                    </a:lnTo>
                    <a:close/>
                    <a:moveTo>
                      <a:pt x="1201" y="476"/>
                    </a:moveTo>
                    <a:lnTo>
                      <a:pt x="1201" y="481"/>
                    </a:lnTo>
                    <a:lnTo>
                      <a:pt x="1206" y="481"/>
                    </a:lnTo>
                    <a:lnTo>
                      <a:pt x="1206" y="476"/>
                    </a:lnTo>
                    <a:lnTo>
                      <a:pt x="1201" y="476"/>
                    </a:lnTo>
                    <a:close/>
                    <a:moveTo>
                      <a:pt x="1202" y="495"/>
                    </a:moveTo>
                    <a:lnTo>
                      <a:pt x="1202" y="500"/>
                    </a:lnTo>
                    <a:lnTo>
                      <a:pt x="1207" y="500"/>
                    </a:lnTo>
                    <a:lnTo>
                      <a:pt x="1207" y="495"/>
                    </a:lnTo>
                    <a:lnTo>
                      <a:pt x="1202" y="495"/>
                    </a:lnTo>
                    <a:close/>
                    <a:moveTo>
                      <a:pt x="1202" y="515"/>
                    </a:moveTo>
                    <a:lnTo>
                      <a:pt x="1203" y="519"/>
                    </a:lnTo>
                    <a:lnTo>
                      <a:pt x="1208" y="519"/>
                    </a:lnTo>
                    <a:lnTo>
                      <a:pt x="1207" y="514"/>
                    </a:lnTo>
                    <a:lnTo>
                      <a:pt x="1202" y="515"/>
                    </a:lnTo>
                    <a:close/>
                    <a:moveTo>
                      <a:pt x="1203" y="534"/>
                    </a:moveTo>
                    <a:lnTo>
                      <a:pt x="1203" y="539"/>
                    </a:lnTo>
                    <a:lnTo>
                      <a:pt x="1208" y="538"/>
                    </a:lnTo>
                    <a:lnTo>
                      <a:pt x="1208" y="534"/>
                    </a:lnTo>
                    <a:lnTo>
                      <a:pt x="1203" y="534"/>
                    </a:lnTo>
                    <a:close/>
                    <a:moveTo>
                      <a:pt x="1204" y="553"/>
                    </a:moveTo>
                    <a:lnTo>
                      <a:pt x="1204" y="558"/>
                    </a:lnTo>
                    <a:lnTo>
                      <a:pt x="1209" y="558"/>
                    </a:lnTo>
                    <a:lnTo>
                      <a:pt x="1209" y="553"/>
                    </a:lnTo>
                    <a:lnTo>
                      <a:pt x="1204" y="553"/>
                    </a:lnTo>
                    <a:close/>
                    <a:moveTo>
                      <a:pt x="1205" y="572"/>
                    </a:moveTo>
                    <a:lnTo>
                      <a:pt x="1205" y="577"/>
                    </a:lnTo>
                    <a:lnTo>
                      <a:pt x="1210" y="577"/>
                    </a:lnTo>
                    <a:lnTo>
                      <a:pt x="1210" y="572"/>
                    </a:lnTo>
                    <a:lnTo>
                      <a:pt x="1205" y="572"/>
                    </a:lnTo>
                    <a:close/>
                    <a:moveTo>
                      <a:pt x="1205" y="591"/>
                    </a:moveTo>
                    <a:lnTo>
                      <a:pt x="1206" y="596"/>
                    </a:lnTo>
                    <a:lnTo>
                      <a:pt x="1211" y="596"/>
                    </a:lnTo>
                    <a:lnTo>
                      <a:pt x="1210" y="591"/>
                    </a:lnTo>
                    <a:lnTo>
                      <a:pt x="1205" y="591"/>
                    </a:lnTo>
                    <a:close/>
                    <a:moveTo>
                      <a:pt x="1206" y="610"/>
                    </a:moveTo>
                    <a:lnTo>
                      <a:pt x="1206" y="615"/>
                    </a:lnTo>
                    <a:lnTo>
                      <a:pt x="1211" y="615"/>
                    </a:lnTo>
                    <a:lnTo>
                      <a:pt x="1211" y="610"/>
                    </a:lnTo>
                    <a:lnTo>
                      <a:pt x="1206" y="610"/>
                    </a:lnTo>
                    <a:close/>
                    <a:moveTo>
                      <a:pt x="1207" y="630"/>
                    </a:moveTo>
                    <a:lnTo>
                      <a:pt x="1207" y="634"/>
                    </a:lnTo>
                    <a:lnTo>
                      <a:pt x="1212" y="634"/>
                    </a:lnTo>
                    <a:lnTo>
                      <a:pt x="1212" y="630"/>
                    </a:lnTo>
                    <a:lnTo>
                      <a:pt x="1207" y="630"/>
                    </a:lnTo>
                    <a:close/>
                    <a:moveTo>
                      <a:pt x="1208" y="649"/>
                    </a:moveTo>
                    <a:lnTo>
                      <a:pt x="1208" y="654"/>
                    </a:lnTo>
                    <a:lnTo>
                      <a:pt x="1213" y="654"/>
                    </a:lnTo>
                    <a:lnTo>
                      <a:pt x="1213" y="649"/>
                    </a:lnTo>
                    <a:lnTo>
                      <a:pt x="1208" y="649"/>
                    </a:lnTo>
                    <a:close/>
                    <a:moveTo>
                      <a:pt x="1208" y="668"/>
                    </a:moveTo>
                    <a:lnTo>
                      <a:pt x="1209" y="673"/>
                    </a:lnTo>
                    <a:lnTo>
                      <a:pt x="1214" y="673"/>
                    </a:lnTo>
                    <a:lnTo>
                      <a:pt x="1213" y="668"/>
                    </a:lnTo>
                    <a:lnTo>
                      <a:pt x="1208" y="668"/>
                    </a:lnTo>
                    <a:close/>
                    <a:moveTo>
                      <a:pt x="1209" y="687"/>
                    </a:moveTo>
                    <a:lnTo>
                      <a:pt x="1209" y="692"/>
                    </a:lnTo>
                    <a:lnTo>
                      <a:pt x="1214" y="692"/>
                    </a:lnTo>
                    <a:lnTo>
                      <a:pt x="1214" y="687"/>
                    </a:lnTo>
                    <a:lnTo>
                      <a:pt x="1209" y="687"/>
                    </a:lnTo>
                    <a:close/>
                    <a:moveTo>
                      <a:pt x="1210" y="706"/>
                    </a:moveTo>
                    <a:lnTo>
                      <a:pt x="1210" y="711"/>
                    </a:lnTo>
                    <a:lnTo>
                      <a:pt x="1215" y="711"/>
                    </a:lnTo>
                    <a:lnTo>
                      <a:pt x="1215" y="706"/>
                    </a:lnTo>
                    <a:lnTo>
                      <a:pt x="1210" y="706"/>
                    </a:lnTo>
                    <a:close/>
                    <a:moveTo>
                      <a:pt x="1211" y="726"/>
                    </a:moveTo>
                    <a:lnTo>
                      <a:pt x="1211" y="730"/>
                    </a:lnTo>
                    <a:lnTo>
                      <a:pt x="1216" y="730"/>
                    </a:lnTo>
                    <a:lnTo>
                      <a:pt x="1215" y="725"/>
                    </a:lnTo>
                    <a:lnTo>
                      <a:pt x="1211" y="726"/>
                    </a:lnTo>
                    <a:close/>
                    <a:moveTo>
                      <a:pt x="1211" y="745"/>
                    </a:moveTo>
                    <a:lnTo>
                      <a:pt x="1211" y="750"/>
                    </a:lnTo>
                    <a:lnTo>
                      <a:pt x="1216" y="749"/>
                    </a:lnTo>
                    <a:lnTo>
                      <a:pt x="1216" y="744"/>
                    </a:lnTo>
                    <a:lnTo>
                      <a:pt x="1211" y="745"/>
                    </a:lnTo>
                    <a:close/>
                    <a:moveTo>
                      <a:pt x="1212" y="764"/>
                    </a:moveTo>
                    <a:lnTo>
                      <a:pt x="1212" y="769"/>
                    </a:lnTo>
                    <a:lnTo>
                      <a:pt x="1217" y="768"/>
                    </a:lnTo>
                    <a:lnTo>
                      <a:pt x="1217" y="764"/>
                    </a:lnTo>
                    <a:lnTo>
                      <a:pt x="1212" y="764"/>
                    </a:lnTo>
                    <a:close/>
                    <a:moveTo>
                      <a:pt x="1213" y="783"/>
                    </a:moveTo>
                    <a:lnTo>
                      <a:pt x="1213" y="788"/>
                    </a:lnTo>
                    <a:lnTo>
                      <a:pt x="1218" y="788"/>
                    </a:lnTo>
                    <a:lnTo>
                      <a:pt x="1218" y="783"/>
                    </a:lnTo>
                    <a:lnTo>
                      <a:pt x="1213" y="783"/>
                    </a:lnTo>
                    <a:close/>
                    <a:moveTo>
                      <a:pt x="1214" y="802"/>
                    </a:moveTo>
                    <a:lnTo>
                      <a:pt x="1214" y="807"/>
                    </a:lnTo>
                    <a:lnTo>
                      <a:pt x="1219" y="807"/>
                    </a:lnTo>
                    <a:lnTo>
                      <a:pt x="1218" y="802"/>
                    </a:lnTo>
                    <a:lnTo>
                      <a:pt x="1214" y="802"/>
                    </a:lnTo>
                    <a:close/>
                    <a:moveTo>
                      <a:pt x="1214" y="822"/>
                    </a:moveTo>
                    <a:lnTo>
                      <a:pt x="1214" y="826"/>
                    </a:lnTo>
                    <a:lnTo>
                      <a:pt x="1219" y="826"/>
                    </a:lnTo>
                    <a:lnTo>
                      <a:pt x="1219" y="821"/>
                    </a:lnTo>
                    <a:lnTo>
                      <a:pt x="1214" y="822"/>
                    </a:lnTo>
                    <a:close/>
                    <a:moveTo>
                      <a:pt x="1215" y="841"/>
                    </a:moveTo>
                    <a:lnTo>
                      <a:pt x="1215" y="846"/>
                    </a:lnTo>
                    <a:lnTo>
                      <a:pt x="1220" y="845"/>
                    </a:lnTo>
                    <a:lnTo>
                      <a:pt x="1220" y="840"/>
                    </a:lnTo>
                    <a:lnTo>
                      <a:pt x="1215" y="841"/>
                    </a:lnTo>
                    <a:close/>
                    <a:moveTo>
                      <a:pt x="1216" y="860"/>
                    </a:moveTo>
                    <a:lnTo>
                      <a:pt x="1216" y="865"/>
                    </a:lnTo>
                    <a:lnTo>
                      <a:pt x="1221" y="864"/>
                    </a:lnTo>
                    <a:lnTo>
                      <a:pt x="1221" y="860"/>
                    </a:lnTo>
                    <a:lnTo>
                      <a:pt x="1216" y="860"/>
                    </a:lnTo>
                    <a:close/>
                    <a:moveTo>
                      <a:pt x="1217" y="879"/>
                    </a:moveTo>
                    <a:lnTo>
                      <a:pt x="1217" y="884"/>
                    </a:lnTo>
                    <a:lnTo>
                      <a:pt x="1222" y="884"/>
                    </a:lnTo>
                    <a:lnTo>
                      <a:pt x="1221" y="879"/>
                    </a:lnTo>
                    <a:lnTo>
                      <a:pt x="1217" y="879"/>
                    </a:lnTo>
                    <a:close/>
                    <a:moveTo>
                      <a:pt x="1217" y="898"/>
                    </a:moveTo>
                    <a:lnTo>
                      <a:pt x="1217" y="903"/>
                    </a:lnTo>
                    <a:lnTo>
                      <a:pt x="1222" y="903"/>
                    </a:lnTo>
                    <a:lnTo>
                      <a:pt x="1222" y="898"/>
                    </a:lnTo>
                    <a:lnTo>
                      <a:pt x="1217" y="898"/>
                    </a:lnTo>
                    <a:close/>
                    <a:moveTo>
                      <a:pt x="1218" y="918"/>
                    </a:moveTo>
                    <a:lnTo>
                      <a:pt x="1218" y="922"/>
                    </a:lnTo>
                    <a:lnTo>
                      <a:pt x="1223" y="922"/>
                    </a:lnTo>
                    <a:lnTo>
                      <a:pt x="1223" y="917"/>
                    </a:lnTo>
                    <a:lnTo>
                      <a:pt x="1218" y="918"/>
                    </a:lnTo>
                    <a:close/>
                    <a:moveTo>
                      <a:pt x="1219" y="937"/>
                    </a:moveTo>
                    <a:lnTo>
                      <a:pt x="1219" y="942"/>
                    </a:lnTo>
                    <a:lnTo>
                      <a:pt x="1224" y="941"/>
                    </a:lnTo>
                    <a:lnTo>
                      <a:pt x="1223" y="936"/>
                    </a:lnTo>
                    <a:lnTo>
                      <a:pt x="1219" y="937"/>
                    </a:lnTo>
                    <a:close/>
                    <a:moveTo>
                      <a:pt x="1220" y="956"/>
                    </a:moveTo>
                    <a:lnTo>
                      <a:pt x="1220" y="961"/>
                    </a:lnTo>
                    <a:lnTo>
                      <a:pt x="1224" y="960"/>
                    </a:lnTo>
                    <a:lnTo>
                      <a:pt x="1224" y="956"/>
                    </a:lnTo>
                    <a:lnTo>
                      <a:pt x="1220" y="956"/>
                    </a:lnTo>
                    <a:close/>
                    <a:moveTo>
                      <a:pt x="1220" y="975"/>
                    </a:moveTo>
                    <a:lnTo>
                      <a:pt x="1220" y="980"/>
                    </a:lnTo>
                    <a:lnTo>
                      <a:pt x="1225" y="980"/>
                    </a:lnTo>
                    <a:lnTo>
                      <a:pt x="1225" y="975"/>
                    </a:lnTo>
                    <a:lnTo>
                      <a:pt x="1220" y="975"/>
                    </a:lnTo>
                    <a:close/>
                    <a:moveTo>
                      <a:pt x="1221" y="994"/>
                    </a:moveTo>
                    <a:lnTo>
                      <a:pt x="1221" y="999"/>
                    </a:lnTo>
                    <a:lnTo>
                      <a:pt x="1226" y="999"/>
                    </a:lnTo>
                    <a:lnTo>
                      <a:pt x="1226" y="994"/>
                    </a:lnTo>
                    <a:lnTo>
                      <a:pt x="1221" y="994"/>
                    </a:lnTo>
                    <a:close/>
                    <a:moveTo>
                      <a:pt x="1222" y="1013"/>
                    </a:moveTo>
                    <a:lnTo>
                      <a:pt x="1222" y="1018"/>
                    </a:lnTo>
                    <a:lnTo>
                      <a:pt x="1227" y="1018"/>
                    </a:lnTo>
                    <a:lnTo>
                      <a:pt x="1226" y="1013"/>
                    </a:lnTo>
                    <a:lnTo>
                      <a:pt x="1222" y="1013"/>
                    </a:lnTo>
                    <a:close/>
                    <a:moveTo>
                      <a:pt x="1223" y="1032"/>
                    </a:moveTo>
                    <a:lnTo>
                      <a:pt x="1223" y="1037"/>
                    </a:lnTo>
                    <a:lnTo>
                      <a:pt x="1227" y="1037"/>
                    </a:lnTo>
                    <a:lnTo>
                      <a:pt x="1227" y="1032"/>
                    </a:lnTo>
                    <a:lnTo>
                      <a:pt x="1223" y="1032"/>
                    </a:lnTo>
                    <a:close/>
                    <a:moveTo>
                      <a:pt x="1223" y="1052"/>
                    </a:moveTo>
                    <a:lnTo>
                      <a:pt x="1223" y="1056"/>
                    </a:lnTo>
                    <a:lnTo>
                      <a:pt x="1228" y="1056"/>
                    </a:lnTo>
                    <a:lnTo>
                      <a:pt x="1228" y="1052"/>
                    </a:lnTo>
                    <a:lnTo>
                      <a:pt x="1223" y="1052"/>
                    </a:lnTo>
                    <a:close/>
                    <a:moveTo>
                      <a:pt x="1224" y="1071"/>
                    </a:moveTo>
                    <a:lnTo>
                      <a:pt x="1224" y="1076"/>
                    </a:lnTo>
                    <a:lnTo>
                      <a:pt x="1229" y="1076"/>
                    </a:lnTo>
                    <a:lnTo>
                      <a:pt x="1229" y="1071"/>
                    </a:lnTo>
                    <a:lnTo>
                      <a:pt x="1224" y="1071"/>
                    </a:lnTo>
                    <a:close/>
                    <a:moveTo>
                      <a:pt x="1225" y="1090"/>
                    </a:moveTo>
                    <a:lnTo>
                      <a:pt x="1225" y="1095"/>
                    </a:lnTo>
                    <a:lnTo>
                      <a:pt x="1230" y="1095"/>
                    </a:lnTo>
                    <a:lnTo>
                      <a:pt x="1229" y="1090"/>
                    </a:lnTo>
                    <a:lnTo>
                      <a:pt x="1225" y="1090"/>
                    </a:lnTo>
                    <a:close/>
                    <a:moveTo>
                      <a:pt x="1225" y="1109"/>
                    </a:moveTo>
                    <a:lnTo>
                      <a:pt x="1226" y="1114"/>
                    </a:lnTo>
                    <a:lnTo>
                      <a:pt x="1230" y="1114"/>
                    </a:lnTo>
                    <a:lnTo>
                      <a:pt x="1230" y="1109"/>
                    </a:lnTo>
                    <a:lnTo>
                      <a:pt x="1225" y="1109"/>
                    </a:lnTo>
                    <a:close/>
                    <a:moveTo>
                      <a:pt x="1226" y="1128"/>
                    </a:moveTo>
                    <a:lnTo>
                      <a:pt x="1226" y="1133"/>
                    </a:lnTo>
                    <a:lnTo>
                      <a:pt x="1231" y="1133"/>
                    </a:lnTo>
                    <a:lnTo>
                      <a:pt x="1231" y="1128"/>
                    </a:lnTo>
                    <a:lnTo>
                      <a:pt x="1226" y="1128"/>
                    </a:lnTo>
                    <a:close/>
                    <a:moveTo>
                      <a:pt x="1227" y="1148"/>
                    </a:moveTo>
                    <a:lnTo>
                      <a:pt x="1227" y="1152"/>
                    </a:lnTo>
                    <a:lnTo>
                      <a:pt x="1232" y="1152"/>
                    </a:lnTo>
                    <a:lnTo>
                      <a:pt x="1232" y="1147"/>
                    </a:lnTo>
                    <a:lnTo>
                      <a:pt x="1227" y="1148"/>
                    </a:lnTo>
                    <a:close/>
                    <a:moveTo>
                      <a:pt x="1228" y="1167"/>
                    </a:moveTo>
                    <a:lnTo>
                      <a:pt x="1228" y="1172"/>
                    </a:lnTo>
                    <a:lnTo>
                      <a:pt x="1232" y="1171"/>
                    </a:lnTo>
                    <a:lnTo>
                      <a:pt x="1232" y="1167"/>
                    </a:lnTo>
                    <a:lnTo>
                      <a:pt x="1228" y="1167"/>
                    </a:lnTo>
                    <a:close/>
                    <a:moveTo>
                      <a:pt x="1228" y="1186"/>
                    </a:moveTo>
                    <a:lnTo>
                      <a:pt x="1229" y="1191"/>
                    </a:lnTo>
                    <a:lnTo>
                      <a:pt x="1233" y="1191"/>
                    </a:lnTo>
                    <a:lnTo>
                      <a:pt x="1233" y="1186"/>
                    </a:lnTo>
                    <a:lnTo>
                      <a:pt x="1228" y="1186"/>
                    </a:lnTo>
                    <a:close/>
                    <a:moveTo>
                      <a:pt x="1239" y="1183"/>
                    </a:moveTo>
                    <a:lnTo>
                      <a:pt x="1241" y="1179"/>
                    </a:lnTo>
                    <a:lnTo>
                      <a:pt x="1237" y="1176"/>
                    </a:lnTo>
                    <a:lnTo>
                      <a:pt x="1235" y="1181"/>
                    </a:lnTo>
                    <a:lnTo>
                      <a:pt x="1239" y="1183"/>
                    </a:lnTo>
                    <a:close/>
                    <a:moveTo>
                      <a:pt x="1248" y="1166"/>
                    </a:moveTo>
                    <a:lnTo>
                      <a:pt x="1250" y="1162"/>
                    </a:lnTo>
                    <a:lnTo>
                      <a:pt x="1246" y="1159"/>
                    </a:lnTo>
                    <a:lnTo>
                      <a:pt x="1244" y="1164"/>
                    </a:lnTo>
                    <a:lnTo>
                      <a:pt x="1248" y="1166"/>
                    </a:lnTo>
                    <a:close/>
                    <a:moveTo>
                      <a:pt x="1257" y="1149"/>
                    </a:moveTo>
                    <a:lnTo>
                      <a:pt x="1259" y="1145"/>
                    </a:lnTo>
                    <a:lnTo>
                      <a:pt x="1255" y="1143"/>
                    </a:lnTo>
                    <a:lnTo>
                      <a:pt x="1253" y="1147"/>
                    </a:lnTo>
                    <a:lnTo>
                      <a:pt x="1257" y="1149"/>
                    </a:lnTo>
                    <a:close/>
                    <a:moveTo>
                      <a:pt x="1262" y="1130"/>
                    </a:moveTo>
                    <a:lnTo>
                      <a:pt x="1263" y="1125"/>
                    </a:lnTo>
                    <a:lnTo>
                      <a:pt x="1258" y="1125"/>
                    </a:lnTo>
                    <a:lnTo>
                      <a:pt x="1258" y="1129"/>
                    </a:lnTo>
                    <a:lnTo>
                      <a:pt x="1262" y="1130"/>
                    </a:lnTo>
                    <a:close/>
                    <a:moveTo>
                      <a:pt x="1264" y="1111"/>
                    </a:moveTo>
                    <a:lnTo>
                      <a:pt x="1265" y="1106"/>
                    </a:lnTo>
                    <a:lnTo>
                      <a:pt x="1260" y="1106"/>
                    </a:lnTo>
                    <a:lnTo>
                      <a:pt x="1259" y="1110"/>
                    </a:lnTo>
                    <a:lnTo>
                      <a:pt x="1264" y="1111"/>
                    </a:lnTo>
                    <a:close/>
                    <a:moveTo>
                      <a:pt x="1266" y="1092"/>
                    </a:moveTo>
                    <a:lnTo>
                      <a:pt x="1266" y="1087"/>
                    </a:lnTo>
                    <a:lnTo>
                      <a:pt x="1262" y="1086"/>
                    </a:lnTo>
                    <a:lnTo>
                      <a:pt x="1261" y="1091"/>
                    </a:lnTo>
                    <a:lnTo>
                      <a:pt x="1266" y="1092"/>
                    </a:lnTo>
                    <a:close/>
                    <a:moveTo>
                      <a:pt x="1268" y="1073"/>
                    </a:moveTo>
                    <a:lnTo>
                      <a:pt x="1268" y="1068"/>
                    </a:lnTo>
                    <a:lnTo>
                      <a:pt x="1263" y="1067"/>
                    </a:lnTo>
                    <a:lnTo>
                      <a:pt x="1263" y="1072"/>
                    </a:lnTo>
                    <a:lnTo>
                      <a:pt x="1268" y="1073"/>
                    </a:lnTo>
                    <a:close/>
                    <a:moveTo>
                      <a:pt x="1270" y="1053"/>
                    </a:moveTo>
                    <a:lnTo>
                      <a:pt x="1270" y="1049"/>
                    </a:lnTo>
                    <a:lnTo>
                      <a:pt x="1265" y="1048"/>
                    </a:lnTo>
                    <a:lnTo>
                      <a:pt x="1265" y="1053"/>
                    </a:lnTo>
                    <a:lnTo>
                      <a:pt x="1270" y="1053"/>
                    </a:lnTo>
                    <a:close/>
                    <a:moveTo>
                      <a:pt x="1271" y="1034"/>
                    </a:moveTo>
                    <a:lnTo>
                      <a:pt x="1272" y="1029"/>
                    </a:lnTo>
                    <a:lnTo>
                      <a:pt x="1267" y="1029"/>
                    </a:lnTo>
                    <a:lnTo>
                      <a:pt x="1267" y="1034"/>
                    </a:lnTo>
                    <a:lnTo>
                      <a:pt x="1271" y="1034"/>
                    </a:lnTo>
                    <a:close/>
                    <a:moveTo>
                      <a:pt x="1273" y="1015"/>
                    </a:moveTo>
                    <a:lnTo>
                      <a:pt x="1274" y="1011"/>
                    </a:lnTo>
                    <a:lnTo>
                      <a:pt x="1269" y="1010"/>
                    </a:lnTo>
                    <a:lnTo>
                      <a:pt x="1268" y="1015"/>
                    </a:lnTo>
                    <a:lnTo>
                      <a:pt x="1273" y="1015"/>
                    </a:lnTo>
                    <a:close/>
                    <a:moveTo>
                      <a:pt x="1275" y="996"/>
                    </a:moveTo>
                    <a:lnTo>
                      <a:pt x="1276" y="991"/>
                    </a:lnTo>
                    <a:lnTo>
                      <a:pt x="1271" y="991"/>
                    </a:lnTo>
                    <a:lnTo>
                      <a:pt x="1270" y="996"/>
                    </a:lnTo>
                    <a:lnTo>
                      <a:pt x="1275" y="996"/>
                    </a:lnTo>
                    <a:close/>
                    <a:moveTo>
                      <a:pt x="1277" y="977"/>
                    </a:moveTo>
                    <a:lnTo>
                      <a:pt x="1277" y="972"/>
                    </a:lnTo>
                    <a:lnTo>
                      <a:pt x="1273" y="972"/>
                    </a:lnTo>
                    <a:lnTo>
                      <a:pt x="1272" y="977"/>
                    </a:lnTo>
                    <a:lnTo>
                      <a:pt x="1277" y="977"/>
                    </a:lnTo>
                    <a:close/>
                    <a:moveTo>
                      <a:pt x="1279" y="958"/>
                    </a:moveTo>
                    <a:lnTo>
                      <a:pt x="1279" y="953"/>
                    </a:lnTo>
                    <a:lnTo>
                      <a:pt x="1274" y="953"/>
                    </a:lnTo>
                    <a:lnTo>
                      <a:pt x="1274" y="957"/>
                    </a:lnTo>
                    <a:lnTo>
                      <a:pt x="1279" y="958"/>
                    </a:lnTo>
                    <a:close/>
                    <a:moveTo>
                      <a:pt x="1280" y="939"/>
                    </a:moveTo>
                    <a:lnTo>
                      <a:pt x="1281" y="934"/>
                    </a:lnTo>
                    <a:lnTo>
                      <a:pt x="1276" y="933"/>
                    </a:lnTo>
                    <a:lnTo>
                      <a:pt x="1276" y="938"/>
                    </a:lnTo>
                    <a:lnTo>
                      <a:pt x="1280" y="939"/>
                    </a:lnTo>
                    <a:close/>
                    <a:moveTo>
                      <a:pt x="1283" y="920"/>
                    </a:moveTo>
                    <a:lnTo>
                      <a:pt x="1283" y="915"/>
                    </a:lnTo>
                    <a:lnTo>
                      <a:pt x="1278" y="915"/>
                    </a:lnTo>
                    <a:lnTo>
                      <a:pt x="1278" y="919"/>
                    </a:lnTo>
                    <a:lnTo>
                      <a:pt x="1283" y="920"/>
                    </a:lnTo>
                    <a:close/>
                    <a:moveTo>
                      <a:pt x="1284" y="900"/>
                    </a:moveTo>
                    <a:lnTo>
                      <a:pt x="1285" y="896"/>
                    </a:lnTo>
                    <a:lnTo>
                      <a:pt x="1280" y="895"/>
                    </a:lnTo>
                    <a:lnTo>
                      <a:pt x="1280" y="900"/>
                    </a:lnTo>
                    <a:lnTo>
                      <a:pt x="1284" y="900"/>
                    </a:lnTo>
                    <a:close/>
                    <a:moveTo>
                      <a:pt x="1286" y="882"/>
                    </a:moveTo>
                    <a:lnTo>
                      <a:pt x="1286" y="877"/>
                    </a:lnTo>
                    <a:lnTo>
                      <a:pt x="1282" y="876"/>
                    </a:lnTo>
                    <a:lnTo>
                      <a:pt x="1281" y="881"/>
                    </a:lnTo>
                    <a:lnTo>
                      <a:pt x="1286" y="882"/>
                    </a:lnTo>
                    <a:close/>
                    <a:moveTo>
                      <a:pt x="1288" y="862"/>
                    </a:moveTo>
                    <a:lnTo>
                      <a:pt x="1288" y="858"/>
                    </a:lnTo>
                    <a:lnTo>
                      <a:pt x="1283" y="857"/>
                    </a:lnTo>
                    <a:lnTo>
                      <a:pt x="1283" y="862"/>
                    </a:lnTo>
                    <a:lnTo>
                      <a:pt x="1288" y="862"/>
                    </a:lnTo>
                    <a:close/>
                    <a:moveTo>
                      <a:pt x="1289" y="843"/>
                    </a:moveTo>
                    <a:lnTo>
                      <a:pt x="1290" y="838"/>
                    </a:lnTo>
                    <a:lnTo>
                      <a:pt x="1285" y="838"/>
                    </a:lnTo>
                    <a:lnTo>
                      <a:pt x="1285" y="843"/>
                    </a:lnTo>
                    <a:lnTo>
                      <a:pt x="1289" y="843"/>
                    </a:lnTo>
                    <a:close/>
                    <a:moveTo>
                      <a:pt x="1290" y="824"/>
                    </a:moveTo>
                    <a:lnTo>
                      <a:pt x="1291" y="819"/>
                    </a:lnTo>
                    <a:lnTo>
                      <a:pt x="1286" y="819"/>
                    </a:lnTo>
                    <a:lnTo>
                      <a:pt x="1286" y="824"/>
                    </a:lnTo>
                    <a:lnTo>
                      <a:pt x="1290" y="824"/>
                    </a:lnTo>
                    <a:close/>
                    <a:moveTo>
                      <a:pt x="1292" y="805"/>
                    </a:moveTo>
                    <a:lnTo>
                      <a:pt x="1292" y="800"/>
                    </a:lnTo>
                    <a:lnTo>
                      <a:pt x="1287" y="800"/>
                    </a:lnTo>
                    <a:lnTo>
                      <a:pt x="1287" y="804"/>
                    </a:lnTo>
                    <a:lnTo>
                      <a:pt x="1292" y="805"/>
                    </a:lnTo>
                    <a:close/>
                    <a:moveTo>
                      <a:pt x="1292" y="786"/>
                    </a:moveTo>
                    <a:lnTo>
                      <a:pt x="1292" y="781"/>
                    </a:lnTo>
                    <a:lnTo>
                      <a:pt x="1288" y="780"/>
                    </a:lnTo>
                    <a:lnTo>
                      <a:pt x="1288" y="785"/>
                    </a:lnTo>
                    <a:lnTo>
                      <a:pt x="1292" y="786"/>
                    </a:lnTo>
                    <a:close/>
                    <a:moveTo>
                      <a:pt x="1293" y="766"/>
                    </a:moveTo>
                    <a:lnTo>
                      <a:pt x="1294" y="762"/>
                    </a:lnTo>
                    <a:lnTo>
                      <a:pt x="1289" y="761"/>
                    </a:lnTo>
                    <a:lnTo>
                      <a:pt x="1289" y="766"/>
                    </a:lnTo>
                    <a:lnTo>
                      <a:pt x="1293" y="766"/>
                    </a:lnTo>
                    <a:close/>
                    <a:moveTo>
                      <a:pt x="1294" y="747"/>
                    </a:moveTo>
                    <a:lnTo>
                      <a:pt x="1295" y="742"/>
                    </a:lnTo>
                    <a:lnTo>
                      <a:pt x="1290" y="742"/>
                    </a:lnTo>
                    <a:lnTo>
                      <a:pt x="1289" y="747"/>
                    </a:lnTo>
                    <a:lnTo>
                      <a:pt x="1294" y="747"/>
                    </a:lnTo>
                    <a:close/>
                    <a:moveTo>
                      <a:pt x="1295" y="728"/>
                    </a:moveTo>
                    <a:lnTo>
                      <a:pt x="1295" y="723"/>
                    </a:lnTo>
                    <a:lnTo>
                      <a:pt x="1291" y="723"/>
                    </a:lnTo>
                    <a:lnTo>
                      <a:pt x="1290" y="728"/>
                    </a:lnTo>
                    <a:lnTo>
                      <a:pt x="1295" y="728"/>
                    </a:lnTo>
                    <a:close/>
                    <a:moveTo>
                      <a:pt x="1296" y="709"/>
                    </a:moveTo>
                    <a:lnTo>
                      <a:pt x="1296" y="704"/>
                    </a:lnTo>
                    <a:lnTo>
                      <a:pt x="1292" y="704"/>
                    </a:lnTo>
                    <a:lnTo>
                      <a:pt x="1291" y="709"/>
                    </a:lnTo>
                    <a:lnTo>
                      <a:pt x="1296" y="709"/>
                    </a:lnTo>
                    <a:close/>
                    <a:moveTo>
                      <a:pt x="1297" y="690"/>
                    </a:moveTo>
                    <a:lnTo>
                      <a:pt x="1297" y="685"/>
                    </a:lnTo>
                    <a:lnTo>
                      <a:pt x="1292" y="685"/>
                    </a:lnTo>
                    <a:lnTo>
                      <a:pt x="1292" y="690"/>
                    </a:lnTo>
                    <a:lnTo>
                      <a:pt x="1297" y="690"/>
                    </a:lnTo>
                    <a:close/>
                    <a:moveTo>
                      <a:pt x="1298" y="670"/>
                    </a:moveTo>
                    <a:lnTo>
                      <a:pt x="1298" y="666"/>
                    </a:lnTo>
                    <a:lnTo>
                      <a:pt x="1293" y="666"/>
                    </a:lnTo>
                    <a:lnTo>
                      <a:pt x="1293" y="670"/>
                    </a:lnTo>
                    <a:lnTo>
                      <a:pt x="1298" y="670"/>
                    </a:lnTo>
                    <a:close/>
                    <a:moveTo>
                      <a:pt x="1299" y="651"/>
                    </a:moveTo>
                    <a:lnTo>
                      <a:pt x="1299" y="647"/>
                    </a:lnTo>
                    <a:lnTo>
                      <a:pt x="1294" y="646"/>
                    </a:lnTo>
                    <a:lnTo>
                      <a:pt x="1294" y="651"/>
                    </a:lnTo>
                    <a:lnTo>
                      <a:pt x="1299" y="651"/>
                    </a:lnTo>
                    <a:close/>
                    <a:moveTo>
                      <a:pt x="1300" y="632"/>
                    </a:moveTo>
                    <a:lnTo>
                      <a:pt x="1300" y="627"/>
                    </a:lnTo>
                    <a:lnTo>
                      <a:pt x="1295" y="627"/>
                    </a:lnTo>
                    <a:lnTo>
                      <a:pt x="1295" y="632"/>
                    </a:lnTo>
                    <a:lnTo>
                      <a:pt x="1300" y="632"/>
                    </a:lnTo>
                    <a:close/>
                    <a:moveTo>
                      <a:pt x="1301" y="613"/>
                    </a:moveTo>
                    <a:lnTo>
                      <a:pt x="1301" y="608"/>
                    </a:lnTo>
                    <a:lnTo>
                      <a:pt x="1296" y="608"/>
                    </a:lnTo>
                    <a:lnTo>
                      <a:pt x="1296" y="613"/>
                    </a:lnTo>
                    <a:lnTo>
                      <a:pt x="1301" y="613"/>
                    </a:lnTo>
                    <a:close/>
                    <a:moveTo>
                      <a:pt x="1302" y="594"/>
                    </a:moveTo>
                    <a:lnTo>
                      <a:pt x="1302" y="589"/>
                    </a:lnTo>
                    <a:lnTo>
                      <a:pt x="1297" y="589"/>
                    </a:lnTo>
                    <a:lnTo>
                      <a:pt x="1297" y="594"/>
                    </a:lnTo>
                    <a:lnTo>
                      <a:pt x="1302" y="594"/>
                    </a:lnTo>
                    <a:close/>
                    <a:moveTo>
                      <a:pt x="1303" y="575"/>
                    </a:moveTo>
                    <a:lnTo>
                      <a:pt x="1303" y="570"/>
                    </a:lnTo>
                    <a:lnTo>
                      <a:pt x="1298" y="570"/>
                    </a:lnTo>
                    <a:lnTo>
                      <a:pt x="1298" y="574"/>
                    </a:lnTo>
                    <a:lnTo>
                      <a:pt x="1303" y="575"/>
                    </a:lnTo>
                    <a:close/>
                    <a:moveTo>
                      <a:pt x="1304" y="555"/>
                    </a:moveTo>
                    <a:lnTo>
                      <a:pt x="1304" y="551"/>
                    </a:lnTo>
                    <a:lnTo>
                      <a:pt x="1299" y="550"/>
                    </a:lnTo>
                    <a:lnTo>
                      <a:pt x="1299" y="555"/>
                    </a:lnTo>
                    <a:lnTo>
                      <a:pt x="1304" y="555"/>
                    </a:lnTo>
                    <a:close/>
                    <a:moveTo>
                      <a:pt x="1304" y="536"/>
                    </a:moveTo>
                    <a:lnTo>
                      <a:pt x="1305" y="531"/>
                    </a:lnTo>
                    <a:lnTo>
                      <a:pt x="1300" y="531"/>
                    </a:lnTo>
                    <a:lnTo>
                      <a:pt x="1300" y="536"/>
                    </a:lnTo>
                    <a:lnTo>
                      <a:pt x="1304" y="536"/>
                    </a:lnTo>
                    <a:close/>
                    <a:moveTo>
                      <a:pt x="1305" y="517"/>
                    </a:moveTo>
                    <a:lnTo>
                      <a:pt x="1306" y="512"/>
                    </a:lnTo>
                    <a:lnTo>
                      <a:pt x="1301" y="512"/>
                    </a:lnTo>
                    <a:lnTo>
                      <a:pt x="1301" y="517"/>
                    </a:lnTo>
                    <a:lnTo>
                      <a:pt x="1305" y="517"/>
                    </a:lnTo>
                    <a:close/>
                    <a:moveTo>
                      <a:pt x="1306" y="498"/>
                    </a:moveTo>
                    <a:lnTo>
                      <a:pt x="1307" y="493"/>
                    </a:lnTo>
                    <a:lnTo>
                      <a:pt x="1302" y="493"/>
                    </a:lnTo>
                    <a:lnTo>
                      <a:pt x="1302" y="498"/>
                    </a:lnTo>
                    <a:lnTo>
                      <a:pt x="1306" y="498"/>
                    </a:lnTo>
                    <a:close/>
                    <a:moveTo>
                      <a:pt x="1307" y="479"/>
                    </a:moveTo>
                    <a:lnTo>
                      <a:pt x="1307" y="474"/>
                    </a:lnTo>
                    <a:lnTo>
                      <a:pt x="1303" y="474"/>
                    </a:lnTo>
                    <a:lnTo>
                      <a:pt x="1303" y="478"/>
                    </a:lnTo>
                    <a:lnTo>
                      <a:pt x="1307" y="479"/>
                    </a:lnTo>
                    <a:close/>
                    <a:moveTo>
                      <a:pt x="1308" y="459"/>
                    </a:moveTo>
                    <a:lnTo>
                      <a:pt x="1309" y="455"/>
                    </a:lnTo>
                    <a:lnTo>
                      <a:pt x="1304" y="455"/>
                    </a:lnTo>
                    <a:lnTo>
                      <a:pt x="1304" y="459"/>
                    </a:lnTo>
                    <a:lnTo>
                      <a:pt x="1308" y="459"/>
                    </a:lnTo>
                    <a:close/>
                    <a:moveTo>
                      <a:pt x="1309" y="440"/>
                    </a:moveTo>
                    <a:lnTo>
                      <a:pt x="1310" y="435"/>
                    </a:lnTo>
                    <a:lnTo>
                      <a:pt x="1305" y="435"/>
                    </a:lnTo>
                    <a:lnTo>
                      <a:pt x="1304" y="440"/>
                    </a:lnTo>
                    <a:lnTo>
                      <a:pt x="1309" y="440"/>
                    </a:lnTo>
                    <a:close/>
                    <a:moveTo>
                      <a:pt x="1310" y="421"/>
                    </a:moveTo>
                    <a:lnTo>
                      <a:pt x="1310" y="417"/>
                    </a:lnTo>
                    <a:lnTo>
                      <a:pt x="1306" y="416"/>
                    </a:lnTo>
                    <a:lnTo>
                      <a:pt x="1305" y="421"/>
                    </a:lnTo>
                    <a:lnTo>
                      <a:pt x="1310" y="421"/>
                    </a:lnTo>
                    <a:close/>
                    <a:moveTo>
                      <a:pt x="1311" y="402"/>
                    </a:moveTo>
                    <a:lnTo>
                      <a:pt x="1311" y="397"/>
                    </a:lnTo>
                    <a:lnTo>
                      <a:pt x="1307" y="397"/>
                    </a:lnTo>
                    <a:lnTo>
                      <a:pt x="1306" y="402"/>
                    </a:lnTo>
                    <a:lnTo>
                      <a:pt x="1311" y="402"/>
                    </a:lnTo>
                    <a:close/>
                    <a:moveTo>
                      <a:pt x="1312" y="383"/>
                    </a:moveTo>
                    <a:lnTo>
                      <a:pt x="1312" y="378"/>
                    </a:lnTo>
                    <a:lnTo>
                      <a:pt x="1307" y="378"/>
                    </a:lnTo>
                    <a:lnTo>
                      <a:pt x="1307" y="383"/>
                    </a:lnTo>
                    <a:lnTo>
                      <a:pt x="1312" y="383"/>
                    </a:lnTo>
                    <a:close/>
                    <a:moveTo>
                      <a:pt x="1313" y="364"/>
                    </a:moveTo>
                    <a:lnTo>
                      <a:pt x="1313" y="359"/>
                    </a:lnTo>
                    <a:lnTo>
                      <a:pt x="1308" y="359"/>
                    </a:lnTo>
                    <a:lnTo>
                      <a:pt x="1308" y="363"/>
                    </a:lnTo>
                    <a:lnTo>
                      <a:pt x="1313" y="364"/>
                    </a:lnTo>
                    <a:close/>
                    <a:moveTo>
                      <a:pt x="1314" y="345"/>
                    </a:moveTo>
                    <a:lnTo>
                      <a:pt x="1314" y="340"/>
                    </a:lnTo>
                    <a:lnTo>
                      <a:pt x="1309" y="339"/>
                    </a:lnTo>
                    <a:lnTo>
                      <a:pt x="1309" y="344"/>
                    </a:lnTo>
                    <a:lnTo>
                      <a:pt x="1314" y="345"/>
                    </a:lnTo>
                    <a:close/>
                    <a:moveTo>
                      <a:pt x="1315" y="325"/>
                    </a:moveTo>
                    <a:lnTo>
                      <a:pt x="1315" y="321"/>
                    </a:lnTo>
                    <a:lnTo>
                      <a:pt x="1310" y="320"/>
                    </a:lnTo>
                    <a:lnTo>
                      <a:pt x="1310" y="325"/>
                    </a:lnTo>
                    <a:lnTo>
                      <a:pt x="1315" y="325"/>
                    </a:lnTo>
                    <a:close/>
                    <a:moveTo>
                      <a:pt x="1316" y="306"/>
                    </a:moveTo>
                    <a:lnTo>
                      <a:pt x="1316" y="301"/>
                    </a:lnTo>
                    <a:lnTo>
                      <a:pt x="1311" y="301"/>
                    </a:lnTo>
                    <a:lnTo>
                      <a:pt x="1311" y="306"/>
                    </a:lnTo>
                    <a:lnTo>
                      <a:pt x="1316" y="306"/>
                    </a:lnTo>
                    <a:close/>
                    <a:moveTo>
                      <a:pt x="1317" y="287"/>
                    </a:moveTo>
                    <a:lnTo>
                      <a:pt x="1317" y="282"/>
                    </a:lnTo>
                    <a:lnTo>
                      <a:pt x="1312" y="282"/>
                    </a:lnTo>
                    <a:lnTo>
                      <a:pt x="1312" y="287"/>
                    </a:lnTo>
                    <a:lnTo>
                      <a:pt x="1317" y="287"/>
                    </a:lnTo>
                    <a:close/>
                    <a:moveTo>
                      <a:pt x="1313" y="281"/>
                    </a:moveTo>
                    <a:lnTo>
                      <a:pt x="1314" y="285"/>
                    </a:lnTo>
                    <a:lnTo>
                      <a:pt x="1319" y="285"/>
                    </a:lnTo>
                    <a:lnTo>
                      <a:pt x="1318" y="280"/>
                    </a:lnTo>
                    <a:lnTo>
                      <a:pt x="1313" y="281"/>
                    </a:lnTo>
                    <a:close/>
                    <a:moveTo>
                      <a:pt x="1316" y="300"/>
                    </a:moveTo>
                    <a:lnTo>
                      <a:pt x="1316" y="305"/>
                    </a:lnTo>
                    <a:lnTo>
                      <a:pt x="1321" y="304"/>
                    </a:lnTo>
                    <a:lnTo>
                      <a:pt x="1320" y="299"/>
                    </a:lnTo>
                    <a:lnTo>
                      <a:pt x="1316" y="300"/>
                    </a:lnTo>
                    <a:close/>
                    <a:moveTo>
                      <a:pt x="1318" y="319"/>
                    </a:moveTo>
                    <a:lnTo>
                      <a:pt x="1319" y="324"/>
                    </a:lnTo>
                    <a:lnTo>
                      <a:pt x="1323" y="323"/>
                    </a:lnTo>
                    <a:lnTo>
                      <a:pt x="1323" y="318"/>
                    </a:lnTo>
                    <a:lnTo>
                      <a:pt x="1318" y="319"/>
                    </a:lnTo>
                    <a:close/>
                    <a:moveTo>
                      <a:pt x="1320" y="338"/>
                    </a:moveTo>
                    <a:lnTo>
                      <a:pt x="1321" y="343"/>
                    </a:lnTo>
                    <a:lnTo>
                      <a:pt x="1325" y="342"/>
                    </a:lnTo>
                    <a:lnTo>
                      <a:pt x="1325" y="337"/>
                    </a:lnTo>
                    <a:lnTo>
                      <a:pt x="1320" y="338"/>
                    </a:lnTo>
                    <a:close/>
                    <a:moveTo>
                      <a:pt x="1322" y="357"/>
                    </a:moveTo>
                    <a:lnTo>
                      <a:pt x="1323" y="362"/>
                    </a:lnTo>
                    <a:lnTo>
                      <a:pt x="1328" y="361"/>
                    </a:lnTo>
                    <a:lnTo>
                      <a:pt x="1327" y="357"/>
                    </a:lnTo>
                    <a:lnTo>
                      <a:pt x="1322" y="357"/>
                    </a:lnTo>
                    <a:close/>
                    <a:moveTo>
                      <a:pt x="1325" y="376"/>
                    </a:moveTo>
                    <a:lnTo>
                      <a:pt x="1325" y="381"/>
                    </a:lnTo>
                    <a:lnTo>
                      <a:pt x="1330" y="380"/>
                    </a:lnTo>
                    <a:lnTo>
                      <a:pt x="1330" y="375"/>
                    </a:lnTo>
                    <a:lnTo>
                      <a:pt x="1325" y="376"/>
                    </a:lnTo>
                    <a:close/>
                    <a:moveTo>
                      <a:pt x="1327" y="395"/>
                    </a:moveTo>
                    <a:lnTo>
                      <a:pt x="1328" y="400"/>
                    </a:lnTo>
                    <a:lnTo>
                      <a:pt x="1332" y="399"/>
                    </a:lnTo>
                    <a:lnTo>
                      <a:pt x="1332" y="395"/>
                    </a:lnTo>
                    <a:lnTo>
                      <a:pt x="1327" y="395"/>
                    </a:lnTo>
                    <a:close/>
                    <a:moveTo>
                      <a:pt x="1329" y="414"/>
                    </a:moveTo>
                    <a:lnTo>
                      <a:pt x="1330" y="419"/>
                    </a:lnTo>
                    <a:lnTo>
                      <a:pt x="1335" y="418"/>
                    </a:lnTo>
                    <a:lnTo>
                      <a:pt x="1334" y="414"/>
                    </a:lnTo>
                    <a:lnTo>
                      <a:pt x="1329" y="414"/>
                    </a:lnTo>
                    <a:close/>
                    <a:moveTo>
                      <a:pt x="1332" y="433"/>
                    </a:moveTo>
                    <a:lnTo>
                      <a:pt x="1332" y="438"/>
                    </a:lnTo>
                    <a:lnTo>
                      <a:pt x="1337" y="438"/>
                    </a:lnTo>
                    <a:lnTo>
                      <a:pt x="1337" y="433"/>
                    </a:lnTo>
                    <a:lnTo>
                      <a:pt x="1332" y="433"/>
                    </a:lnTo>
                    <a:close/>
                    <a:moveTo>
                      <a:pt x="1334" y="452"/>
                    </a:moveTo>
                    <a:lnTo>
                      <a:pt x="1334" y="457"/>
                    </a:lnTo>
                    <a:lnTo>
                      <a:pt x="1339" y="456"/>
                    </a:lnTo>
                    <a:lnTo>
                      <a:pt x="1339" y="452"/>
                    </a:lnTo>
                    <a:lnTo>
                      <a:pt x="1334" y="452"/>
                    </a:lnTo>
                    <a:close/>
                    <a:moveTo>
                      <a:pt x="1336" y="471"/>
                    </a:moveTo>
                    <a:lnTo>
                      <a:pt x="1337" y="476"/>
                    </a:lnTo>
                    <a:lnTo>
                      <a:pt x="1342" y="476"/>
                    </a:lnTo>
                    <a:lnTo>
                      <a:pt x="1341" y="471"/>
                    </a:lnTo>
                    <a:lnTo>
                      <a:pt x="1336" y="471"/>
                    </a:lnTo>
                    <a:close/>
                    <a:moveTo>
                      <a:pt x="1339" y="490"/>
                    </a:moveTo>
                    <a:lnTo>
                      <a:pt x="1339" y="495"/>
                    </a:lnTo>
                    <a:lnTo>
                      <a:pt x="1344" y="495"/>
                    </a:lnTo>
                    <a:lnTo>
                      <a:pt x="1343" y="490"/>
                    </a:lnTo>
                    <a:lnTo>
                      <a:pt x="1339" y="490"/>
                    </a:lnTo>
                    <a:close/>
                    <a:moveTo>
                      <a:pt x="1341" y="509"/>
                    </a:moveTo>
                    <a:lnTo>
                      <a:pt x="1341" y="514"/>
                    </a:lnTo>
                    <a:lnTo>
                      <a:pt x="1346" y="514"/>
                    </a:lnTo>
                    <a:lnTo>
                      <a:pt x="1346" y="509"/>
                    </a:lnTo>
                    <a:lnTo>
                      <a:pt x="1341" y="509"/>
                    </a:lnTo>
                    <a:close/>
                    <a:moveTo>
                      <a:pt x="1341" y="528"/>
                    </a:moveTo>
                    <a:lnTo>
                      <a:pt x="1342" y="533"/>
                    </a:lnTo>
                    <a:lnTo>
                      <a:pt x="1346" y="533"/>
                    </a:lnTo>
                    <a:lnTo>
                      <a:pt x="1346" y="528"/>
                    </a:lnTo>
                    <a:lnTo>
                      <a:pt x="1341" y="528"/>
                    </a:lnTo>
                    <a:close/>
                    <a:moveTo>
                      <a:pt x="1342" y="548"/>
                    </a:moveTo>
                    <a:lnTo>
                      <a:pt x="1343" y="552"/>
                    </a:lnTo>
                    <a:lnTo>
                      <a:pt x="1347" y="552"/>
                    </a:lnTo>
                    <a:lnTo>
                      <a:pt x="1347" y="548"/>
                    </a:lnTo>
                    <a:lnTo>
                      <a:pt x="1342" y="548"/>
                    </a:lnTo>
                    <a:close/>
                    <a:moveTo>
                      <a:pt x="1343" y="567"/>
                    </a:moveTo>
                    <a:lnTo>
                      <a:pt x="1343" y="572"/>
                    </a:lnTo>
                    <a:lnTo>
                      <a:pt x="1348" y="571"/>
                    </a:lnTo>
                    <a:lnTo>
                      <a:pt x="1348" y="567"/>
                    </a:lnTo>
                    <a:lnTo>
                      <a:pt x="1343" y="567"/>
                    </a:lnTo>
                    <a:close/>
                    <a:moveTo>
                      <a:pt x="1344" y="586"/>
                    </a:moveTo>
                    <a:lnTo>
                      <a:pt x="1344" y="591"/>
                    </a:lnTo>
                    <a:lnTo>
                      <a:pt x="1349" y="591"/>
                    </a:lnTo>
                    <a:lnTo>
                      <a:pt x="1349" y="586"/>
                    </a:lnTo>
                    <a:lnTo>
                      <a:pt x="1344" y="586"/>
                    </a:lnTo>
                    <a:close/>
                    <a:moveTo>
                      <a:pt x="1345" y="605"/>
                    </a:moveTo>
                    <a:lnTo>
                      <a:pt x="1345" y="610"/>
                    </a:lnTo>
                    <a:lnTo>
                      <a:pt x="1350" y="610"/>
                    </a:lnTo>
                    <a:lnTo>
                      <a:pt x="1349" y="605"/>
                    </a:lnTo>
                    <a:lnTo>
                      <a:pt x="1345" y="605"/>
                    </a:lnTo>
                    <a:close/>
                    <a:moveTo>
                      <a:pt x="1346" y="624"/>
                    </a:moveTo>
                    <a:lnTo>
                      <a:pt x="1346" y="629"/>
                    </a:lnTo>
                    <a:lnTo>
                      <a:pt x="1351" y="629"/>
                    </a:lnTo>
                    <a:lnTo>
                      <a:pt x="1350" y="624"/>
                    </a:lnTo>
                    <a:lnTo>
                      <a:pt x="1346" y="624"/>
                    </a:lnTo>
                    <a:close/>
                    <a:moveTo>
                      <a:pt x="1346" y="644"/>
                    </a:moveTo>
                    <a:lnTo>
                      <a:pt x="1346" y="648"/>
                    </a:lnTo>
                    <a:lnTo>
                      <a:pt x="1351" y="648"/>
                    </a:lnTo>
                    <a:lnTo>
                      <a:pt x="1351" y="643"/>
                    </a:lnTo>
                    <a:lnTo>
                      <a:pt x="1346" y="644"/>
                    </a:lnTo>
                    <a:close/>
                    <a:moveTo>
                      <a:pt x="1347" y="663"/>
                    </a:moveTo>
                    <a:lnTo>
                      <a:pt x="1347" y="668"/>
                    </a:lnTo>
                    <a:lnTo>
                      <a:pt x="1352" y="667"/>
                    </a:lnTo>
                    <a:lnTo>
                      <a:pt x="1352" y="663"/>
                    </a:lnTo>
                    <a:lnTo>
                      <a:pt x="1347" y="663"/>
                    </a:lnTo>
                    <a:close/>
                    <a:moveTo>
                      <a:pt x="1348" y="682"/>
                    </a:moveTo>
                    <a:lnTo>
                      <a:pt x="1348" y="687"/>
                    </a:lnTo>
                    <a:lnTo>
                      <a:pt x="1353" y="687"/>
                    </a:lnTo>
                    <a:lnTo>
                      <a:pt x="1353" y="682"/>
                    </a:lnTo>
                    <a:lnTo>
                      <a:pt x="1348" y="682"/>
                    </a:lnTo>
                    <a:close/>
                    <a:moveTo>
                      <a:pt x="1349" y="701"/>
                    </a:moveTo>
                    <a:lnTo>
                      <a:pt x="1349" y="706"/>
                    </a:lnTo>
                    <a:lnTo>
                      <a:pt x="1354" y="706"/>
                    </a:lnTo>
                    <a:lnTo>
                      <a:pt x="1354" y="701"/>
                    </a:lnTo>
                    <a:lnTo>
                      <a:pt x="1349" y="701"/>
                    </a:lnTo>
                    <a:close/>
                    <a:moveTo>
                      <a:pt x="1350" y="720"/>
                    </a:moveTo>
                    <a:lnTo>
                      <a:pt x="1350" y="725"/>
                    </a:lnTo>
                    <a:lnTo>
                      <a:pt x="1355" y="725"/>
                    </a:lnTo>
                    <a:lnTo>
                      <a:pt x="1355" y="720"/>
                    </a:lnTo>
                    <a:lnTo>
                      <a:pt x="1350" y="720"/>
                    </a:lnTo>
                    <a:close/>
                    <a:moveTo>
                      <a:pt x="1350" y="740"/>
                    </a:moveTo>
                    <a:lnTo>
                      <a:pt x="1351" y="744"/>
                    </a:lnTo>
                    <a:lnTo>
                      <a:pt x="1355" y="744"/>
                    </a:lnTo>
                    <a:lnTo>
                      <a:pt x="1355" y="739"/>
                    </a:lnTo>
                    <a:lnTo>
                      <a:pt x="1350" y="740"/>
                    </a:lnTo>
                    <a:close/>
                    <a:moveTo>
                      <a:pt x="1351" y="759"/>
                    </a:moveTo>
                    <a:lnTo>
                      <a:pt x="1352" y="764"/>
                    </a:lnTo>
                    <a:lnTo>
                      <a:pt x="1356" y="763"/>
                    </a:lnTo>
                    <a:lnTo>
                      <a:pt x="1356" y="759"/>
                    </a:lnTo>
                    <a:lnTo>
                      <a:pt x="1351" y="759"/>
                    </a:lnTo>
                    <a:close/>
                    <a:moveTo>
                      <a:pt x="1352" y="778"/>
                    </a:moveTo>
                    <a:lnTo>
                      <a:pt x="1352" y="783"/>
                    </a:lnTo>
                    <a:lnTo>
                      <a:pt x="1357" y="783"/>
                    </a:lnTo>
                    <a:lnTo>
                      <a:pt x="1357" y="778"/>
                    </a:lnTo>
                    <a:lnTo>
                      <a:pt x="1352" y="778"/>
                    </a:lnTo>
                    <a:close/>
                    <a:moveTo>
                      <a:pt x="1353" y="797"/>
                    </a:moveTo>
                    <a:lnTo>
                      <a:pt x="1353" y="802"/>
                    </a:lnTo>
                    <a:lnTo>
                      <a:pt x="1358" y="802"/>
                    </a:lnTo>
                    <a:lnTo>
                      <a:pt x="1358" y="797"/>
                    </a:lnTo>
                    <a:lnTo>
                      <a:pt x="1353" y="797"/>
                    </a:lnTo>
                    <a:close/>
                    <a:moveTo>
                      <a:pt x="1354" y="816"/>
                    </a:moveTo>
                    <a:lnTo>
                      <a:pt x="1354" y="821"/>
                    </a:lnTo>
                    <a:lnTo>
                      <a:pt x="1359" y="821"/>
                    </a:lnTo>
                    <a:lnTo>
                      <a:pt x="1358" y="816"/>
                    </a:lnTo>
                    <a:lnTo>
                      <a:pt x="1354" y="816"/>
                    </a:lnTo>
                    <a:close/>
                    <a:moveTo>
                      <a:pt x="1355" y="835"/>
                    </a:moveTo>
                    <a:lnTo>
                      <a:pt x="1355" y="840"/>
                    </a:lnTo>
                    <a:lnTo>
                      <a:pt x="1360" y="840"/>
                    </a:lnTo>
                    <a:lnTo>
                      <a:pt x="1359" y="835"/>
                    </a:lnTo>
                    <a:lnTo>
                      <a:pt x="1355" y="835"/>
                    </a:lnTo>
                    <a:close/>
                    <a:moveTo>
                      <a:pt x="1355" y="855"/>
                    </a:moveTo>
                    <a:lnTo>
                      <a:pt x="1355" y="859"/>
                    </a:lnTo>
                    <a:lnTo>
                      <a:pt x="1360" y="859"/>
                    </a:lnTo>
                    <a:lnTo>
                      <a:pt x="1360" y="855"/>
                    </a:lnTo>
                    <a:lnTo>
                      <a:pt x="1355" y="855"/>
                    </a:lnTo>
                    <a:close/>
                    <a:moveTo>
                      <a:pt x="1356" y="874"/>
                    </a:moveTo>
                    <a:lnTo>
                      <a:pt x="1356" y="879"/>
                    </a:lnTo>
                    <a:lnTo>
                      <a:pt x="1361" y="878"/>
                    </a:lnTo>
                    <a:lnTo>
                      <a:pt x="1361" y="873"/>
                    </a:lnTo>
                    <a:lnTo>
                      <a:pt x="1356" y="874"/>
                    </a:lnTo>
                    <a:close/>
                    <a:moveTo>
                      <a:pt x="1357" y="893"/>
                    </a:moveTo>
                    <a:lnTo>
                      <a:pt x="1357" y="898"/>
                    </a:lnTo>
                    <a:lnTo>
                      <a:pt x="1362" y="897"/>
                    </a:lnTo>
                    <a:lnTo>
                      <a:pt x="1362" y="893"/>
                    </a:lnTo>
                    <a:lnTo>
                      <a:pt x="1357" y="893"/>
                    </a:lnTo>
                    <a:close/>
                    <a:moveTo>
                      <a:pt x="1358" y="912"/>
                    </a:moveTo>
                    <a:lnTo>
                      <a:pt x="1358" y="917"/>
                    </a:lnTo>
                    <a:lnTo>
                      <a:pt x="1363" y="917"/>
                    </a:lnTo>
                    <a:lnTo>
                      <a:pt x="1363" y="912"/>
                    </a:lnTo>
                    <a:lnTo>
                      <a:pt x="1358" y="912"/>
                    </a:lnTo>
                    <a:close/>
                    <a:moveTo>
                      <a:pt x="1359" y="931"/>
                    </a:moveTo>
                    <a:lnTo>
                      <a:pt x="1359" y="936"/>
                    </a:lnTo>
                    <a:lnTo>
                      <a:pt x="1364" y="936"/>
                    </a:lnTo>
                    <a:lnTo>
                      <a:pt x="1364" y="931"/>
                    </a:lnTo>
                    <a:lnTo>
                      <a:pt x="1359" y="931"/>
                    </a:lnTo>
                    <a:close/>
                    <a:moveTo>
                      <a:pt x="1359" y="951"/>
                    </a:moveTo>
                    <a:lnTo>
                      <a:pt x="1360" y="955"/>
                    </a:lnTo>
                    <a:lnTo>
                      <a:pt x="1364" y="955"/>
                    </a:lnTo>
                    <a:lnTo>
                      <a:pt x="1364" y="950"/>
                    </a:lnTo>
                    <a:lnTo>
                      <a:pt x="1359" y="951"/>
                    </a:lnTo>
                    <a:close/>
                    <a:moveTo>
                      <a:pt x="1360" y="970"/>
                    </a:moveTo>
                    <a:lnTo>
                      <a:pt x="1361" y="975"/>
                    </a:lnTo>
                    <a:lnTo>
                      <a:pt x="1365" y="974"/>
                    </a:lnTo>
                    <a:lnTo>
                      <a:pt x="1365" y="969"/>
                    </a:lnTo>
                    <a:lnTo>
                      <a:pt x="1360" y="970"/>
                    </a:lnTo>
                    <a:close/>
                    <a:moveTo>
                      <a:pt x="1361" y="989"/>
                    </a:moveTo>
                    <a:lnTo>
                      <a:pt x="1361" y="994"/>
                    </a:lnTo>
                    <a:lnTo>
                      <a:pt x="1366" y="993"/>
                    </a:lnTo>
                    <a:lnTo>
                      <a:pt x="1366" y="989"/>
                    </a:lnTo>
                    <a:lnTo>
                      <a:pt x="1361" y="989"/>
                    </a:lnTo>
                    <a:close/>
                    <a:moveTo>
                      <a:pt x="1362" y="1008"/>
                    </a:moveTo>
                    <a:lnTo>
                      <a:pt x="1362" y="1013"/>
                    </a:lnTo>
                    <a:lnTo>
                      <a:pt x="1367" y="1013"/>
                    </a:lnTo>
                    <a:lnTo>
                      <a:pt x="1367" y="1008"/>
                    </a:lnTo>
                    <a:lnTo>
                      <a:pt x="1362" y="1008"/>
                    </a:lnTo>
                    <a:close/>
                    <a:moveTo>
                      <a:pt x="1363" y="1027"/>
                    </a:moveTo>
                    <a:lnTo>
                      <a:pt x="1363" y="1032"/>
                    </a:lnTo>
                    <a:lnTo>
                      <a:pt x="1368" y="1032"/>
                    </a:lnTo>
                    <a:lnTo>
                      <a:pt x="1367" y="1027"/>
                    </a:lnTo>
                    <a:lnTo>
                      <a:pt x="1363" y="1027"/>
                    </a:lnTo>
                    <a:close/>
                    <a:moveTo>
                      <a:pt x="1364" y="1047"/>
                    </a:moveTo>
                    <a:lnTo>
                      <a:pt x="1364" y="1051"/>
                    </a:lnTo>
                    <a:lnTo>
                      <a:pt x="1369" y="1051"/>
                    </a:lnTo>
                    <a:lnTo>
                      <a:pt x="1368" y="1046"/>
                    </a:lnTo>
                    <a:lnTo>
                      <a:pt x="1364" y="1047"/>
                    </a:lnTo>
                    <a:close/>
                    <a:moveTo>
                      <a:pt x="1364" y="1066"/>
                    </a:moveTo>
                    <a:lnTo>
                      <a:pt x="1364" y="1071"/>
                    </a:lnTo>
                    <a:lnTo>
                      <a:pt x="1369" y="1070"/>
                    </a:lnTo>
                    <a:lnTo>
                      <a:pt x="1369" y="1065"/>
                    </a:lnTo>
                    <a:lnTo>
                      <a:pt x="1364" y="1066"/>
                    </a:lnTo>
                    <a:close/>
                    <a:moveTo>
                      <a:pt x="1365" y="1085"/>
                    </a:moveTo>
                    <a:lnTo>
                      <a:pt x="1365" y="1090"/>
                    </a:lnTo>
                    <a:lnTo>
                      <a:pt x="1370" y="1089"/>
                    </a:lnTo>
                    <a:lnTo>
                      <a:pt x="1370" y="1085"/>
                    </a:lnTo>
                    <a:lnTo>
                      <a:pt x="1365" y="1085"/>
                    </a:lnTo>
                    <a:close/>
                    <a:moveTo>
                      <a:pt x="1366" y="1104"/>
                    </a:moveTo>
                    <a:lnTo>
                      <a:pt x="1366" y="1109"/>
                    </a:lnTo>
                    <a:lnTo>
                      <a:pt x="1371" y="1109"/>
                    </a:lnTo>
                    <a:lnTo>
                      <a:pt x="1371" y="1104"/>
                    </a:lnTo>
                    <a:lnTo>
                      <a:pt x="1366" y="1104"/>
                    </a:lnTo>
                    <a:close/>
                    <a:moveTo>
                      <a:pt x="1367" y="1123"/>
                    </a:moveTo>
                    <a:lnTo>
                      <a:pt x="1367" y="1128"/>
                    </a:lnTo>
                    <a:lnTo>
                      <a:pt x="1372" y="1128"/>
                    </a:lnTo>
                    <a:lnTo>
                      <a:pt x="1372" y="1123"/>
                    </a:lnTo>
                    <a:lnTo>
                      <a:pt x="1367" y="1123"/>
                    </a:lnTo>
                    <a:close/>
                    <a:moveTo>
                      <a:pt x="1368" y="1142"/>
                    </a:moveTo>
                    <a:lnTo>
                      <a:pt x="1368" y="1147"/>
                    </a:lnTo>
                    <a:lnTo>
                      <a:pt x="1373" y="1147"/>
                    </a:lnTo>
                    <a:lnTo>
                      <a:pt x="1373" y="1142"/>
                    </a:lnTo>
                    <a:lnTo>
                      <a:pt x="1368" y="1142"/>
                    </a:lnTo>
                    <a:close/>
                    <a:moveTo>
                      <a:pt x="1368" y="1161"/>
                    </a:moveTo>
                    <a:lnTo>
                      <a:pt x="1368" y="1162"/>
                    </a:lnTo>
                    <a:lnTo>
                      <a:pt x="1369" y="1163"/>
                    </a:lnTo>
                    <a:lnTo>
                      <a:pt x="1371" y="1167"/>
                    </a:lnTo>
                    <a:lnTo>
                      <a:pt x="1375" y="1164"/>
                    </a:lnTo>
                    <a:lnTo>
                      <a:pt x="1373" y="1161"/>
                    </a:lnTo>
                    <a:lnTo>
                      <a:pt x="1371" y="1162"/>
                    </a:lnTo>
                    <a:lnTo>
                      <a:pt x="1373" y="1162"/>
                    </a:lnTo>
                    <a:lnTo>
                      <a:pt x="1373" y="1161"/>
                    </a:lnTo>
                    <a:lnTo>
                      <a:pt x="1368" y="1161"/>
                    </a:lnTo>
                    <a:close/>
                    <a:moveTo>
                      <a:pt x="1379" y="1179"/>
                    </a:moveTo>
                    <a:lnTo>
                      <a:pt x="1381" y="1183"/>
                    </a:lnTo>
                    <a:lnTo>
                      <a:pt x="1385" y="1181"/>
                    </a:lnTo>
                    <a:lnTo>
                      <a:pt x="1383" y="1177"/>
                    </a:lnTo>
                    <a:lnTo>
                      <a:pt x="1379" y="1179"/>
                    </a:lnTo>
                    <a:close/>
                    <a:moveTo>
                      <a:pt x="1389" y="1196"/>
                    </a:moveTo>
                    <a:lnTo>
                      <a:pt x="1391" y="1200"/>
                    </a:lnTo>
                    <a:lnTo>
                      <a:pt x="1395" y="1197"/>
                    </a:lnTo>
                    <a:lnTo>
                      <a:pt x="1393" y="1193"/>
                    </a:lnTo>
                    <a:lnTo>
                      <a:pt x="1389" y="1196"/>
                    </a:lnTo>
                    <a:close/>
                    <a:moveTo>
                      <a:pt x="1401" y="1204"/>
                    </a:moveTo>
                    <a:lnTo>
                      <a:pt x="1402" y="1199"/>
                    </a:lnTo>
                    <a:lnTo>
                      <a:pt x="1397" y="1199"/>
                    </a:lnTo>
                    <a:lnTo>
                      <a:pt x="1397" y="1204"/>
                    </a:lnTo>
                    <a:lnTo>
                      <a:pt x="1401" y="1204"/>
                    </a:lnTo>
                    <a:close/>
                    <a:moveTo>
                      <a:pt x="1402" y="1185"/>
                    </a:moveTo>
                    <a:lnTo>
                      <a:pt x="1403" y="1180"/>
                    </a:lnTo>
                    <a:lnTo>
                      <a:pt x="1398" y="1180"/>
                    </a:lnTo>
                    <a:lnTo>
                      <a:pt x="1397" y="1185"/>
                    </a:lnTo>
                    <a:lnTo>
                      <a:pt x="1402" y="1185"/>
                    </a:lnTo>
                    <a:close/>
                    <a:moveTo>
                      <a:pt x="1403" y="1166"/>
                    </a:moveTo>
                    <a:lnTo>
                      <a:pt x="1403" y="1161"/>
                    </a:lnTo>
                    <a:lnTo>
                      <a:pt x="1399" y="1161"/>
                    </a:lnTo>
                    <a:lnTo>
                      <a:pt x="1399" y="1166"/>
                    </a:lnTo>
                    <a:lnTo>
                      <a:pt x="1403" y="1166"/>
                    </a:lnTo>
                    <a:close/>
                    <a:moveTo>
                      <a:pt x="1404" y="1146"/>
                    </a:moveTo>
                    <a:lnTo>
                      <a:pt x="1404" y="1142"/>
                    </a:lnTo>
                    <a:lnTo>
                      <a:pt x="1400" y="1142"/>
                    </a:lnTo>
                    <a:lnTo>
                      <a:pt x="1400" y="1146"/>
                    </a:lnTo>
                    <a:lnTo>
                      <a:pt x="1404" y="1146"/>
                    </a:lnTo>
                    <a:close/>
                    <a:moveTo>
                      <a:pt x="1405" y="1127"/>
                    </a:moveTo>
                    <a:lnTo>
                      <a:pt x="1405" y="1122"/>
                    </a:lnTo>
                    <a:lnTo>
                      <a:pt x="1401" y="1122"/>
                    </a:lnTo>
                    <a:lnTo>
                      <a:pt x="1400" y="1127"/>
                    </a:lnTo>
                    <a:lnTo>
                      <a:pt x="1405" y="1127"/>
                    </a:lnTo>
                    <a:close/>
                    <a:moveTo>
                      <a:pt x="1406" y="1108"/>
                    </a:moveTo>
                    <a:lnTo>
                      <a:pt x="1406" y="1104"/>
                    </a:lnTo>
                    <a:lnTo>
                      <a:pt x="1402" y="1103"/>
                    </a:lnTo>
                    <a:lnTo>
                      <a:pt x="1401" y="1108"/>
                    </a:lnTo>
                    <a:lnTo>
                      <a:pt x="1406" y="1108"/>
                    </a:lnTo>
                    <a:close/>
                    <a:moveTo>
                      <a:pt x="1407" y="1089"/>
                    </a:moveTo>
                    <a:lnTo>
                      <a:pt x="1407" y="1084"/>
                    </a:lnTo>
                    <a:lnTo>
                      <a:pt x="1403" y="1084"/>
                    </a:lnTo>
                    <a:lnTo>
                      <a:pt x="1402" y="1089"/>
                    </a:lnTo>
                    <a:lnTo>
                      <a:pt x="1407" y="1089"/>
                    </a:lnTo>
                    <a:close/>
                    <a:moveTo>
                      <a:pt x="1408" y="1070"/>
                    </a:moveTo>
                    <a:lnTo>
                      <a:pt x="1408" y="1065"/>
                    </a:lnTo>
                    <a:lnTo>
                      <a:pt x="1403" y="1065"/>
                    </a:lnTo>
                    <a:lnTo>
                      <a:pt x="1403" y="1070"/>
                    </a:lnTo>
                    <a:lnTo>
                      <a:pt x="1408" y="1070"/>
                    </a:lnTo>
                    <a:close/>
                    <a:moveTo>
                      <a:pt x="1409" y="1051"/>
                    </a:moveTo>
                    <a:lnTo>
                      <a:pt x="1409" y="1046"/>
                    </a:lnTo>
                    <a:lnTo>
                      <a:pt x="1404" y="1046"/>
                    </a:lnTo>
                    <a:lnTo>
                      <a:pt x="1404" y="1050"/>
                    </a:lnTo>
                    <a:lnTo>
                      <a:pt x="1409" y="1051"/>
                    </a:lnTo>
                    <a:close/>
                    <a:moveTo>
                      <a:pt x="1410" y="1032"/>
                    </a:moveTo>
                    <a:lnTo>
                      <a:pt x="1410" y="1027"/>
                    </a:lnTo>
                    <a:lnTo>
                      <a:pt x="1405" y="1026"/>
                    </a:lnTo>
                    <a:lnTo>
                      <a:pt x="1405" y="1031"/>
                    </a:lnTo>
                    <a:lnTo>
                      <a:pt x="1410" y="1032"/>
                    </a:lnTo>
                    <a:close/>
                    <a:moveTo>
                      <a:pt x="1411" y="1012"/>
                    </a:moveTo>
                    <a:lnTo>
                      <a:pt x="1411" y="1008"/>
                    </a:lnTo>
                    <a:lnTo>
                      <a:pt x="1406" y="1007"/>
                    </a:lnTo>
                    <a:lnTo>
                      <a:pt x="1406" y="1012"/>
                    </a:lnTo>
                    <a:lnTo>
                      <a:pt x="1411" y="1012"/>
                    </a:lnTo>
                    <a:close/>
                    <a:moveTo>
                      <a:pt x="1412" y="993"/>
                    </a:moveTo>
                    <a:lnTo>
                      <a:pt x="1412" y="988"/>
                    </a:lnTo>
                    <a:lnTo>
                      <a:pt x="1407" y="988"/>
                    </a:lnTo>
                    <a:lnTo>
                      <a:pt x="1407" y="993"/>
                    </a:lnTo>
                    <a:lnTo>
                      <a:pt x="1412" y="993"/>
                    </a:lnTo>
                    <a:close/>
                    <a:moveTo>
                      <a:pt x="1413" y="974"/>
                    </a:moveTo>
                    <a:lnTo>
                      <a:pt x="1413" y="969"/>
                    </a:lnTo>
                    <a:lnTo>
                      <a:pt x="1408" y="969"/>
                    </a:lnTo>
                    <a:lnTo>
                      <a:pt x="1408" y="974"/>
                    </a:lnTo>
                    <a:lnTo>
                      <a:pt x="1413" y="974"/>
                    </a:lnTo>
                    <a:close/>
                    <a:moveTo>
                      <a:pt x="1414" y="955"/>
                    </a:moveTo>
                    <a:lnTo>
                      <a:pt x="1414" y="950"/>
                    </a:lnTo>
                    <a:lnTo>
                      <a:pt x="1409" y="950"/>
                    </a:lnTo>
                    <a:lnTo>
                      <a:pt x="1409" y="954"/>
                    </a:lnTo>
                    <a:lnTo>
                      <a:pt x="1414" y="955"/>
                    </a:lnTo>
                    <a:close/>
                    <a:moveTo>
                      <a:pt x="1415" y="936"/>
                    </a:moveTo>
                    <a:lnTo>
                      <a:pt x="1415" y="931"/>
                    </a:lnTo>
                    <a:lnTo>
                      <a:pt x="1410" y="930"/>
                    </a:lnTo>
                    <a:lnTo>
                      <a:pt x="1410" y="935"/>
                    </a:lnTo>
                    <a:lnTo>
                      <a:pt x="1415" y="936"/>
                    </a:lnTo>
                    <a:close/>
                    <a:moveTo>
                      <a:pt x="1415" y="916"/>
                    </a:moveTo>
                    <a:lnTo>
                      <a:pt x="1416" y="912"/>
                    </a:lnTo>
                    <a:lnTo>
                      <a:pt x="1411" y="912"/>
                    </a:lnTo>
                    <a:lnTo>
                      <a:pt x="1411" y="916"/>
                    </a:lnTo>
                    <a:lnTo>
                      <a:pt x="1415" y="916"/>
                    </a:lnTo>
                    <a:close/>
                    <a:moveTo>
                      <a:pt x="1416" y="897"/>
                    </a:moveTo>
                    <a:lnTo>
                      <a:pt x="1417" y="892"/>
                    </a:lnTo>
                    <a:lnTo>
                      <a:pt x="1412" y="892"/>
                    </a:lnTo>
                    <a:lnTo>
                      <a:pt x="1412" y="897"/>
                    </a:lnTo>
                    <a:lnTo>
                      <a:pt x="1416" y="897"/>
                    </a:lnTo>
                    <a:close/>
                    <a:moveTo>
                      <a:pt x="1417" y="878"/>
                    </a:moveTo>
                    <a:lnTo>
                      <a:pt x="1418" y="873"/>
                    </a:lnTo>
                    <a:lnTo>
                      <a:pt x="1413" y="873"/>
                    </a:lnTo>
                    <a:lnTo>
                      <a:pt x="1412" y="878"/>
                    </a:lnTo>
                    <a:lnTo>
                      <a:pt x="1417" y="878"/>
                    </a:lnTo>
                    <a:close/>
                    <a:moveTo>
                      <a:pt x="1418" y="859"/>
                    </a:moveTo>
                    <a:lnTo>
                      <a:pt x="1418" y="854"/>
                    </a:lnTo>
                    <a:lnTo>
                      <a:pt x="1414" y="854"/>
                    </a:lnTo>
                    <a:lnTo>
                      <a:pt x="1413" y="859"/>
                    </a:lnTo>
                    <a:lnTo>
                      <a:pt x="1418" y="859"/>
                    </a:lnTo>
                    <a:close/>
                    <a:moveTo>
                      <a:pt x="1419" y="840"/>
                    </a:moveTo>
                    <a:lnTo>
                      <a:pt x="1419" y="835"/>
                    </a:lnTo>
                    <a:lnTo>
                      <a:pt x="1415" y="835"/>
                    </a:lnTo>
                    <a:lnTo>
                      <a:pt x="1414" y="840"/>
                    </a:lnTo>
                    <a:lnTo>
                      <a:pt x="1419" y="840"/>
                    </a:lnTo>
                    <a:close/>
                    <a:moveTo>
                      <a:pt x="1420" y="821"/>
                    </a:moveTo>
                    <a:lnTo>
                      <a:pt x="1420" y="816"/>
                    </a:lnTo>
                    <a:lnTo>
                      <a:pt x="1415" y="816"/>
                    </a:lnTo>
                    <a:lnTo>
                      <a:pt x="1415" y="820"/>
                    </a:lnTo>
                    <a:lnTo>
                      <a:pt x="1420" y="821"/>
                    </a:lnTo>
                    <a:close/>
                    <a:moveTo>
                      <a:pt x="1421" y="801"/>
                    </a:moveTo>
                    <a:lnTo>
                      <a:pt x="1421" y="797"/>
                    </a:lnTo>
                    <a:lnTo>
                      <a:pt x="1416" y="796"/>
                    </a:lnTo>
                    <a:lnTo>
                      <a:pt x="1416" y="801"/>
                    </a:lnTo>
                    <a:lnTo>
                      <a:pt x="1421" y="801"/>
                    </a:lnTo>
                    <a:close/>
                    <a:moveTo>
                      <a:pt x="1422" y="782"/>
                    </a:moveTo>
                    <a:lnTo>
                      <a:pt x="1422" y="777"/>
                    </a:lnTo>
                    <a:lnTo>
                      <a:pt x="1417" y="777"/>
                    </a:lnTo>
                    <a:lnTo>
                      <a:pt x="1417" y="782"/>
                    </a:lnTo>
                    <a:lnTo>
                      <a:pt x="1422" y="782"/>
                    </a:lnTo>
                    <a:close/>
                    <a:moveTo>
                      <a:pt x="1423" y="763"/>
                    </a:moveTo>
                    <a:lnTo>
                      <a:pt x="1423" y="758"/>
                    </a:lnTo>
                    <a:lnTo>
                      <a:pt x="1418" y="758"/>
                    </a:lnTo>
                    <a:lnTo>
                      <a:pt x="1418" y="763"/>
                    </a:lnTo>
                    <a:lnTo>
                      <a:pt x="1423" y="763"/>
                    </a:lnTo>
                    <a:close/>
                    <a:moveTo>
                      <a:pt x="1424" y="744"/>
                    </a:moveTo>
                    <a:lnTo>
                      <a:pt x="1424" y="739"/>
                    </a:lnTo>
                    <a:lnTo>
                      <a:pt x="1419" y="739"/>
                    </a:lnTo>
                    <a:lnTo>
                      <a:pt x="1419" y="744"/>
                    </a:lnTo>
                    <a:lnTo>
                      <a:pt x="1424" y="744"/>
                    </a:lnTo>
                    <a:close/>
                    <a:moveTo>
                      <a:pt x="1425" y="725"/>
                    </a:moveTo>
                    <a:lnTo>
                      <a:pt x="1425" y="720"/>
                    </a:lnTo>
                    <a:lnTo>
                      <a:pt x="1420" y="720"/>
                    </a:lnTo>
                    <a:lnTo>
                      <a:pt x="1420" y="724"/>
                    </a:lnTo>
                    <a:lnTo>
                      <a:pt x="1425" y="725"/>
                    </a:lnTo>
                    <a:close/>
                    <a:moveTo>
                      <a:pt x="1426" y="705"/>
                    </a:moveTo>
                    <a:lnTo>
                      <a:pt x="1426" y="701"/>
                    </a:lnTo>
                    <a:lnTo>
                      <a:pt x="1421" y="700"/>
                    </a:lnTo>
                    <a:lnTo>
                      <a:pt x="1421" y="705"/>
                    </a:lnTo>
                    <a:lnTo>
                      <a:pt x="1426" y="705"/>
                    </a:lnTo>
                    <a:close/>
                    <a:moveTo>
                      <a:pt x="1427" y="686"/>
                    </a:moveTo>
                    <a:lnTo>
                      <a:pt x="1427" y="681"/>
                    </a:lnTo>
                    <a:lnTo>
                      <a:pt x="1422" y="681"/>
                    </a:lnTo>
                    <a:lnTo>
                      <a:pt x="1422" y="686"/>
                    </a:lnTo>
                    <a:lnTo>
                      <a:pt x="1427" y="686"/>
                    </a:lnTo>
                    <a:close/>
                    <a:moveTo>
                      <a:pt x="1427" y="667"/>
                    </a:moveTo>
                    <a:lnTo>
                      <a:pt x="1428" y="662"/>
                    </a:lnTo>
                    <a:lnTo>
                      <a:pt x="1423" y="662"/>
                    </a:lnTo>
                    <a:lnTo>
                      <a:pt x="1423" y="667"/>
                    </a:lnTo>
                    <a:lnTo>
                      <a:pt x="1427" y="667"/>
                    </a:lnTo>
                    <a:close/>
                    <a:moveTo>
                      <a:pt x="1428" y="648"/>
                    </a:moveTo>
                    <a:lnTo>
                      <a:pt x="1429" y="643"/>
                    </a:lnTo>
                    <a:lnTo>
                      <a:pt x="1424" y="643"/>
                    </a:lnTo>
                    <a:lnTo>
                      <a:pt x="1424" y="648"/>
                    </a:lnTo>
                    <a:lnTo>
                      <a:pt x="1428" y="648"/>
                    </a:lnTo>
                    <a:close/>
                    <a:moveTo>
                      <a:pt x="1429" y="629"/>
                    </a:moveTo>
                    <a:lnTo>
                      <a:pt x="1430" y="624"/>
                    </a:lnTo>
                    <a:lnTo>
                      <a:pt x="1425" y="624"/>
                    </a:lnTo>
                    <a:lnTo>
                      <a:pt x="1425" y="628"/>
                    </a:lnTo>
                    <a:lnTo>
                      <a:pt x="1429" y="629"/>
                    </a:lnTo>
                    <a:close/>
                    <a:moveTo>
                      <a:pt x="1431" y="610"/>
                    </a:moveTo>
                    <a:lnTo>
                      <a:pt x="1431" y="605"/>
                    </a:lnTo>
                    <a:lnTo>
                      <a:pt x="1427" y="605"/>
                    </a:lnTo>
                    <a:lnTo>
                      <a:pt x="1426" y="609"/>
                    </a:lnTo>
                    <a:lnTo>
                      <a:pt x="1431" y="610"/>
                    </a:lnTo>
                    <a:close/>
                    <a:moveTo>
                      <a:pt x="1432" y="591"/>
                    </a:moveTo>
                    <a:lnTo>
                      <a:pt x="1433" y="586"/>
                    </a:lnTo>
                    <a:lnTo>
                      <a:pt x="1428" y="585"/>
                    </a:lnTo>
                    <a:lnTo>
                      <a:pt x="1427" y="590"/>
                    </a:lnTo>
                    <a:lnTo>
                      <a:pt x="1432" y="591"/>
                    </a:lnTo>
                    <a:close/>
                    <a:moveTo>
                      <a:pt x="1434" y="571"/>
                    </a:moveTo>
                    <a:lnTo>
                      <a:pt x="1434" y="567"/>
                    </a:lnTo>
                    <a:lnTo>
                      <a:pt x="1429" y="566"/>
                    </a:lnTo>
                    <a:lnTo>
                      <a:pt x="1429" y="571"/>
                    </a:lnTo>
                    <a:lnTo>
                      <a:pt x="1434" y="571"/>
                    </a:lnTo>
                    <a:close/>
                    <a:moveTo>
                      <a:pt x="1435" y="552"/>
                    </a:moveTo>
                    <a:lnTo>
                      <a:pt x="1436" y="548"/>
                    </a:lnTo>
                    <a:lnTo>
                      <a:pt x="1431" y="547"/>
                    </a:lnTo>
                    <a:lnTo>
                      <a:pt x="1430" y="552"/>
                    </a:lnTo>
                    <a:lnTo>
                      <a:pt x="1435" y="552"/>
                    </a:lnTo>
                    <a:close/>
                    <a:moveTo>
                      <a:pt x="1437" y="533"/>
                    </a:moveTo>
                    <a:lnTo>
                      <a:pt x="1437" y="528"/>
                    </a:lnTo>
                    <a:lnTo>
                      <a:pt x="1432" y="528"/>
                    </a:lnTo>
                    <a:lnTo>
                      <a:pt x="1432" y="533"/>
                    </a:lnTo>
                    <a:lnTo>
                      <a:pt x="1437" y="533"/>
                    </a:lnTo>
                    <a:close/>
                    <a:moveTo>
                      <a:pt x="1438" y="514"/>
                    </a:moveTo>
                    <a:lnTo>
                      <a:pt x="1439" y="509"/>
                    </a:lnTo>
                    <a:lnTo>
                      <a:pt x="1434" y="509"/>
                    </a:lnTo>
                    <a:lnTo>
                      <a:pt x="1433" y="514"/>
                    </a:lnTo>
                    <a:lnTo>
                      <a:pt x="1438" y="514"/>
                    </a:lnTo>
                    <a:close/>
                    <a:moveTo>
                      <a:pt x="1440" y="495"/>
                    </a:moveTo>
                    <a:lnTo>
                      <a:pt x="1440" y="490"/>
                    </a:lnTo>
                    <a:lnTo>
                      <a:pt x="1435" y="490"/>
                    </a:lnTo>
                    <a:lnTo>
                      <a:pt x="1435" y="495"/>
                    </a:lnTo>
                    <a:lnTo>
                      <a:pt x="1440" y="495"/>
                    </a:lnTo>
                    <a:close/>
                    <a:moveTo>
                      <a:pt x="1441" y="476"/>
                    </a:moveTo>
                    <a:lnTo>
                      <a:pt x="1442" y="471"/>
                    </a:lnTo>
                    <a:lnTo>
                      <a:pt x="1437" y="471"/>
                    </a:lnTo>
                    <a:lnTo>
                      <a:pt x="1436" y="475"/>
                    </a:lnTo>
                    <a:lnTo>
                      <a:pt x="1441" y="476"/>
                    </a:lnTo>
                    <a:close/>
                    <a:moveTo>
                      <a:pt x="1442" y="456"/>
                    </a:moveTo>
                    <a:lnTo>
                      <a:pt x="1443" y="452"/>
                    </a:lnTo>
                    <a:lnTo>
                      <a:pt x="1438" y="451"/>
                    </a:lnTo>
                    <a:lnTo>
                      <a:pt x="1438" y="456"/>
                    </a:lnTo>
                    <a:lnTo>
                      <a:pt x="1442" y="456"/>
                    </a:lnTo>
                    <a:close/>
                    <a:moveTo>
                      <a:pt x="1444" y="438"/>
                    </a:moveTo>
                    <a:lnTo>
                      <a:pt x="1445" y="433"/>
                    </a:lnTo>
                    <a:lnTo>
                      <a:pt x="1440" y="432"/>
                    </a:lnTo>
                    <a:lnTo>
                      <a:pt x="1439" y="437"/>
                    </a:lnTo>
                    <a:lnTo>
                      <a:pt x="1444" y="438"/>
                    </a:lnTo>
                    <a:close/>
                    <a:moveTo>
                      <a:pt x="1445" y="418"/>
                    </a:moveTo>
                    <a:lnTo>
                      <a:pt x="1446" y="414"/>
                    </a:lnTo>
                    <a:lnTo>
                      <a:pt x="1441" y="413"/>
                    </a:lnTo>
                    <a:lnTo>
                      <a:pt x="1441" y="418"/>
                    </a:lnTo>
                    <a:lnTo>
                      <a:pt x="1445" y="418"/>
                    </a:lnTo>
                    <a:close/>
                    <a:moveTo>
                      <a:pt x="1447" y="399"/>
                    </a:moveTo>
                    <a:lnTo>
                      <a:pt x="1447" y="394"/>
                    </a:lnTo>
                    <a:lnTo>
                      <a:pt x="1442" y="394"/>
                    </a:lnTo>
                    <a:lnTo>
                      <a:pt x="1442" y="399"/>
                    </a:lnTo>
                    <a:lnTo>
                      <a:pt x="1447" y="399"/>
                    </a:lnTo>
                    <a:close/>
                    <a:moveTo>
                      <a:pt x="1448" y="380"/>
                    </a:moveTo>
                    <a:lnTo>
                      <a:pt x="1449" y="375"/>
                    </a:lnTo>
                    <a:lnTo>
                      <a:pt x="1444" y="375"/>
                    </a:lnTo>
                    <a:lnTo>
                      <a:pt x="1444" y="380"/>
                    </a:lnTo>
                    <a:lnTo>
                      <a:pt x="1448" y="380"/>
                    </a:lnTo>
                    <a:close/>
                    <a:moveTo>
                      <a:pt x="1450" y="361"/>
                    </a:moveTo>
                    <a:lnTo>
                      <a:pt x="1450" y="356"/>
                    </a:lnTo>
                    <a:lnTo>
                      <a:pt x="1445" y="356"/>
                    </a:lnTo>
                    <a:lnTo>
                      <a:pt x="1445" y="360"/>
                    </a:lnTo>
                    <a:lnTo>
                      <a:pt x="1450" y="361"/>
                    </a:lnTo>
                    <a:close/>
                    <a:moveTo>
                      <a:pt x="1451" y="342"/>
                    </a:moveTo>
                    <a:lnTo>
                      <a:pt x="1452" y="337"/>
                    </a:lnTo>
                    <a:lnTo>
                      <a:pt x="1447" y="336"/>
                    </a:lnTo>
                    <a:lnTo>
                      <a:pt x="1447" y="341"/>
                    </a:lnTo>
                    <a:lnTo>
                      <a:pt x="1451" y="342"/>
                    </a:lnTo>
                    <a:close/>
                    <a:moveTo>
                      <a:pt x="1453" y="323"/>
                    </a:moveTo>
                    <a:lnTo>
                      <a:pt x="1453" y="318"/>
                    </a:lnTo>
                    <a:lnTo>
                      <a:pt x="1448" y="318"/>
                    </a:lnTo>
                    <a:lnTo>
                      <a:pt x="1448" y="322"/>
                    </a:lnTo>
                    <a:lnTo>
                      <a:pt x="1453" y="323"/>
                    </a:lnTo>
                    <a:close/>
                    <a:moveTo>
                      <a:pt x="1454" y="303"/>
                    </a:moveTo>
                    <a:lnTo>
                      <a:pt x="1455" y="299"/>
                    </a:lnTo>
                    <a:lnTo>
                      <a:pt x="1450" y="298"/>
                    </a:lnTo>
                    <a:lnTo>
                      <a:pt x="1450" y="303"/>
                    </a:lnTo>
                    <a:lnTo>
                      <a:pt x="1454" y="303"/>
                    </a:lnTo>
                    <a:close/>
                    <a:moveTo>
                      <a:pt x="1456" y="284"/>
                    </a:moveTo>
                    <a:lnTo>
                      <a:pt x="1456" y="279"/>
                    </a:lnTo>
                    <a:lnTo>
                      <a:pt x="1451" y="279"/>
                    </a:lnTo>
                    <a:lnTo>
                      <a:pt x="1451" y="284"/>
                    </a:lnTo>
                    <a:lnTo>
                      <a:pt x="1456" y="284"/>
                    </a:lnTo>
                    <a:close/>
                    <a:moveTo>
                      <a:pt x="1453" y="267"/>
                    </a:moveTo>
                    <a:lnTo>
                      <a:pt x="1456" y="270"/>
                    </a:lnTo>
                    <a:lnTo>
                      <a:pt x="1460" y="267"/>
                    </a:lnTo>
                    <a:lnTo>
                      <a:pt x="1457" y="264"/>
                    </a:lnTo>
                    <a:lnTo>
                      <a:pt x="1453" y="267"/>
                    </a:lnTo>
                    <a:close/>
                    <a:moveTo>
                      <a:pt x="1465" y="282"/>
                    </a:moveTo>
                    <a:lnTo>
                      <a:pt x="1468" y="286"/>
                    </a:lnTo>
                    <a:lnTo>
                      <a:pt x="1472" y="283"/>
                    </a:lnTo>
                    <a:lnTo>
                      <a:pt x="1469" y="279"/>
                    </a:lnTo>
                    <a:lnTo>
                      <a:pt x="1465" y="282"/>
                    </a:lnTo>
                    <a:close/>
                    <a:moveTo>
                      <a:pt x="1477" y="297"/>
                    </a:moveTo>
                    <a:lnTo>
                      <a:pt x="1480" y="301"/>
                    </a:lnTo>
                    <a:lnTo>
                      <a:pt x="1484" y="298"/>
                    </a:lnTo>
                    <a:lnTo>
                      <a:pt x="1481" y="294"/>
                    </a:lnTo>
                    <a:lnTo>
                      <a:pt x="1477" y="297"/>
                    </a:lnTo>
                    <a:close/>
                    <a:moveTo>
                      <a:pt x="1481" y="313"/>
                    </a:moveTo>
                    <a:lnTo>
                      <a:pt x="1481" y="318"/>
                    </a:lnTo>
                    <a:lnTo>
                      <a:pt x="1486" y="318"/>
                    </a:lnTo>
                    <a:lnTo>
                      <a:pt x="1486" y="313"/>
                    </a:lnTo>
                    <a:lnTo>
                      <a:pt x="1481" y="313"/>
                    </a:lnTo>
                    <a:close/>
                    <a:moveTo>
                      <a:pt x="1481" y="333"/>
                    </a:moveTo>
                    <a:lnTo>
                      <a:pt x="1482" y="337"/>
                    </a:lnTo>
                    <a:lnTo>
                      <a:pt x="1487" y="337"/>
                    </a:lnTo>
                    <a:lnTo>
                      <a:pt x="1486" y="332"/>
                    </a:lnTo>
                    <a:lnTo>
                      <a:pt x="1481" y="333"/>
                    </a:lnTo>
                    <a:close/>
                    <a:moveTo>
                      <a:pt x="1482" y="352"/>
                    </a:moveTo>
                    <a:lnTo>
                      <a:pt x="1482" y="357"/>
                    </a:lnTo>
                    <a:lnTo>
                      <a:pt x="1487" y="356"/>
                    </a:lnTo>
                    <a:lnTo>
                      <a:pt x="1487" y="351"/>
                    </a:lnTo>
                    <a:lnTo>
                      <a:pt x="1482" y="352"/>
                    </a:lnTo>
                    <a:close/>
                    <a:moveTo>
                      <a:pt x="1483" y="371"/>
                    </a:moveTo>
                    <a:lnTo>
                      <a:pt x="1483" y="376"/>
                    </a:lnTo>
                    <a:lnTo>
                      <a:pt x="1488" y="375"/>
                    </a:lnTo>
                    <a:lnTo>
                      <a:pt x="1488" y="371"/>
                    </a:lnTo>
                    <a:lnTo>
                      <a:pt x="1483" y="371"/>
                    </a:lnTo>
                    <a:close/>
                    <a:moveTo>
                      <a:pt x="1484" y="390"/>
                    </a:moveTo>
                    <a:lnTo>
                      <a:pt x="1484" y="395"/>
                    </a:lnTo>
                    <a:lnTo>
                      <a:pt x="1489" y="395"/>
                    </a:lnTo>
                    <a:lnTo>
                      <a:pt x="1489" y="390"/>
                    </a:lnTo>
                    <a:lnTo>
                      <a:pt x="1484" y="390"/>
                    </a:lnTo>
                    <a:close/>
                    <a:moveTo>
                      <a:pt x="1484" y="409"/>
                    </a:moveTo>
                    <a:lnTo>
                      <a:pt x="1484" y="414"/>
                    </a:lnTo>
                    <a:lnTo>
                      <a:pt x="1489" y="414"/>
                    </a:lnTo>
                    <a:lnTo>
                      <a:pt x="1489" y="409"/>
                    </a:lnTo>
                    <a:lnTo>
                      <a:pt x="1484" y="409"/>
                    </a:lnTo>
                    <a:close/>
                    <a:moveTo>
                      <a:pt x="1485" y="429"/>
                    </a:moveTo>
                    <a:lnTo>
                      <a:pt x="1485" y="433"/>
                    </a:lnTo>
                    <a:lnTo>
                      <a:pt x="1490" y="433"/>
                    </a:lnTo>
                    <a:lnTo>
                      <a:pt x="1490" y="428"/>
                    </a:lnTo>
                    <a:lnTo>
                      <a:pt x="1485" y="429"/>
                    </a:lnTo>
                    <a:close/>
                    <a:moveTo>
                      <a:pt x="1486" y="448"/>
                    </a:moveTo>
                    <a:lnTo>
                      <a:pt x="1486" y="453"/>
                    </a:lnTo>
                    <a:lnTo>
                      <a:pt x="1491" y="452"/>
                    </a:lnTo>
                    <a:lnTo>
                      <a:pt x="1491" y="447"/>
                    </a:lnTo>
                    <a:lnTo>
                      <a:pt x="1486" y="448"/>
                    </a:lnTo>
                    <a:close/>
                    <a:moveTo>
                      <a:pt x="1487" y="467"/>
                    </a:moveTo>
                    <a:lnTo>
                      <a:pt x="1487" y="472"/>
                    </a:lnTo>
                    <a:lnTo>
                      <a:pt x="1492" y="471"/>
                    </a:lnTo>
                    <a:lnTo>
                      <a:pt x="1491" y="467"/>
                    </a:lnTo>
                    <a:lnTo>
                      <a:pt x="1487" y="467"/>
                    </a:lnTo>
                    <a:close/>
                    <a:moveTo>
                      <a:pt x="1487" y="486"/>
                    </a:moveTo>
                    <a:lnTo>
                      <a:pt x="1487" y="491"/>
                    </a:lnTo>
                    <a:lnTo>
                      <a:pt x="1492" y="491"/>
                    </a:lnTo>
                    <a:lnTo>
                      <a:pt x="1492" y="486"/>
                    </a:lnTo>
                    <a:lnTo>
                      <a:pt x="1487" y="486"/>
                    </a:lnTo>
                    <a:close/>
                    <a:moveTo>
                      <a:pt x="1488" y="505"/>
                    </a:moveTo>
                    <a:lnTo>
                      <a:pt x="1488" y="510"/>
                    </a:lnTo>
                    <a:lnTo>
                      <a:pt x="1493" y="510"/>
                    </a:lnTo>
                    <a:lnTo>
                      <a:pt x="1493" y="505"/>
                    </a:lnTo>
                    <a:lnTo>
                      <a:pt x="1488" y="505"/>
                    </a:lnTo>
                    <a:close/>
                    <a:moveTo>
                      <a:pt x="1489" y="525"/>
                    </a:moveTo>
                    <a:lnTo>
                      <a:pt x="1489" y="529"/>
                    </a:lnTo>
                    <a:lnTo>
                      <a:pt x="1494" y="529"/>
                    </a:lnTo>
                    <a:lnTo>
                      <a:pt x="1493" y="524"/>
                    </a:lnTo>
                    <a:lnTo>
                      <a:pt x="1489" y="525"/>
                    </a:lnTo>
                    <a:close/>
                    <a:moveTo>
                      <a:pt x="1489" y="544"/>
                    </a:moveTo>
                    <a:lnTo>
                      <a:pt x="1490" y="549"/>
                    </a:lnTo>
                    <a:lnTo>
                      <a:pt x="1494" y="548"/>
                    </a:lnTo>
                    <a:lnTo>
                      <a:pt x="1494" y="543"/>
                    </a:lnTo>
                    <a:lnTo>
                      <a:pt x="1489" y="544"/>
                    </a:lnTo>
                    <a:close/>
                    <a:moveTo>
                      <a:pt x="1490" y="563"/>
                    </a:moveTo>
                    <a:lnTo>
                      <a:pt x="1490" y="568"/>
                    </a:lnTo>
                    <a:lnTo>
                      <a:pt x="1495" y="567"/>
                    </a:lnTo>
                    <a:lnTo>
                      <a:pt x="1495" y="563"/>
                    </a:lnTo>
                    <a:lnTo>
                      <a:pt x="1490" y="563"/>
                    </a:lnTo>
                    <a:close/>
                    <a:moveTo>
                      <a:pt x="1491" y="582"/>
                    </a:moveTo>
                    <a:lnTo>
                      <a:pt x="1491" y="587"/>
                    </a:lnTo>
                    <a:lnTo>
                      <a:pt x="1496" y="587"/>
                    </a:lnTo>
                    <a:lnTo>
                      <a:pt x="1496" y="582"/>
                    </a:lnTo>
                    <a:lnTo>
                      <a:pt x="1491" y="582"/>
                    </a:lnTo>
                    <a:close/>
                    <a:moveTo>
                      <a:pt x="1491" y="601"/>
                    </a:moveTo>
                    <a:lnTo>
                      <a:pt x="1492" y="606"/>
                    </a:lnTo>
                    <a:lnTo>
                      <a:pt x="1496" y="606"/>
                    </a:lnTo>
                    <a:lnTo>
                      <a:pt x="1496" y="601"/>
                    </a:lnTo>
                    <a:lnTo>
                      <a:pt x="1491" y="601"/>
                    </a:lnTo>
                    <a:close/>
                    <a:moveTo>
                      <a:pt x="1492" y="620"/>
                    </a:moveTo>
                    <a:lnTo>
                      <a:pt x="1492" y="625"/>
                    </a:lnTo>
                    <a:lnTo>
                      <a:pt x="1497" y="625"/>
                    </a:lnTo>
                    <a:lnTo>
                      <a:pt x="1497" y="620"/>
                    </a:lnTo>
                    <a:lnTo>
                      <a:pt x="1492" y="620"/>
                    </a:lnTo>
                    <a:close/>
                    <a:moveTo>
                      <a:pt x="1493" y="639"/>
                    </a:moveTo>
                    <a:lnTo>
                      <a:pt x="1493" y="644"/>
                    </a:lnTo>
                    <a:lnTo>
                      <a:pt x="1498" y="644"/>
                    </a:lnTo>
                    <a:lnTo>
                      <a:pt x="1498" y="639"/>
                    </a:lnTo>
                    <a:lnTo>
                      <a:pt x="1493" y="639"/>
                    </a:lnTo>
                    <a:close/>
                    <a:moveTo>
                      <a:pt x="1493" y="659"/>
                    </a:moveTo>
                    <a:lnTo>
                      <a:pt x="1494" y="663"/>
                    </a:lnTo>
                    <a:lnTo>
                      <a:pt x="1499" y="663"/>
                    </a:lnTo>
                    <a:lnTo>
                      <a:pt x="1498" y="659"/>
                    </a:lnTo>
                    <a:lnTo>
                      <a:pt x="1493" y="659"/>
                    </a:lnTo>
                    <a:close/>
                    <a:moveTo>
                      <a:pt x="1494" y="678"/>
                    </a:moveTo>
                    <a:lnTo>
                      <a:pt x="1494" y="683"/>
                    </a:lnTo>
                    <a:lnTo>
                      <a:pt x="1499" y="683"/>
                    </a:lnTo>
                    <a:lnTo>
                      <a:pt x="1499" y="678"/>
                    </a:lnTo>
                    <a:lnTo>
                      <a:pt x="1494" y="678"/>
                    </a:lnTo>
                    <a:close/>
                    <a:moveTo>
                      <a:pt x="1495" y="697"/>
                    </a:moveTo>
                    <a:lnTo>
                      <a:pt x="1495" y="702"/>
                    </a:lnTo>
                    <a:lnTo>
                      <a:pt x="1500" y="702"/>
                    </a:lnTo>
                    <a:lnTo>
                      <a:pt x="1500" y="697"/>
                    </a:lnTo>
                    <a:lnTo>
                      <a:pt x="1495" y="697"/>
                    </a:lnTo>
                    <a:close/>
                    <a:moveTo>
                      <a:pt x="1496" y="716"/>
                    </a:moveTo>
                    <a:lnTo>
                      <a:pt x="1496" y="721"/>
                    </a:lnTo>
                    <a:lnTo>
                      <a:pt x="1501" y="721"/>
                    </a:lnTo>
                    <a:lnTo>
                      <a:pt x="1501" y="716"/>
                    </a:lnTo>
                    <a:lnTo>
                      <a:pt x="1496" y="716"/>
                    </a:lnTo>
                    <a:close/>
                    <a:moveTo>
                      <a:pt x="1496" y="735"/>
                    </a:moveTo>
                    <a:lnTo>
                      <a:pt x="1496" y="740"/>
                    </a:lnTo>
                    <a:lnTo>
                      <a:pt x="1501" y="740"/>
                    </a:lnTo>
                    <a:lnTo>
                      <a:pt x="1501" y="735"/>
                    </a:lnTo>
                    <a:lnTo>
                      <a:pt x="1496" y="735"/>
                    </a:lnTo>
                    <a:close/>
                    <a:moveTo>
                      <a:pt x="1497" y="755"/>
                    </a:moveTo>
                    <a:lnTo>
                      <a:pt x="1497" y="759"/>
                    </a:lnTo>
                    <a:lnTo>
                      <a:pt x="1502" y="759"/>
                    </a:lnTo>
                    <a:lnTo>
                      <a:pt x="1502" y="755"/>
                    </a:lnTo>
                    <a:lnTo>
                      <a:pt x="1497" y="755"/>
                    </a:lnTo>
                    <a:close/>
                    <a:moveTo>
                      <a:pt x="1498" y="774"/>
                    </a:moveTo>
                    <a:lnTo>
                      <a:pt x="1498" y="779"/>
                    </a:lnTo>
                    <a:lnTo>
                      <a:pt x="1503" y="778"/>
                    </a:lnTo>
                    <a:lnTo>
                      <a:pt x="1503" y="774"/>
                    </a:lnTo>
                    <a:lnTo>
                      <a:pt x="1498" y="774"/>
                    </a:lnTo>
                    <a:close/>
                    <a:moveTo>
                      <a:pt x="1499" y="793"/>
                    </a:moveTo>
                    <a:lnTo>
                      <a:pt x="1499" y="798"/>
                    </a:lnTo>
                    <a:lnTo>
                      <a:pt x="1504" y="798"/>
                    </a:lnTo>
                    <a:lnTo>
                      <a:pt x="1503" y="793"/>
                    </a:lnTo>
                    <a:lnTo>
                      <a:pt x="1499" y="793"/>
                    </a:lnTo>
                    <a:close/>
                    <a:moveTo>
                      <a:pt x="1499" y="812"/>
                    </a:moveTo>
                    <a:lnTo>
                      <a:pt x="1499" y="817"/>
                    </a:lnTo>
                    <a:lnTo>
                      <a:pt x="1504" y="817"/>
                    </a:lnTo>
                    <a:lnTo>
                      <a:pt x="1504" y="812"/>
                    </a:lnTo>
                    <a:lnTo>
                      <a:pt x="1499" y="812"/>
                    </a:lnTo>
                    <a:close/>
                    <a:moveTo>
                      <a:pt x="1500" y="831"/>
                    </a:moveTo>
                    <a:lnTo>
                      <a:pt x="1500" y="836"/>
                    </a:lnTo>
                    <a:lnTo>
                      <a:pt x="1505" y="836"/>
                    </a:lnTo>
                    <a:lnTo>
                      <a:pt x="1505" y="831"/>
                    </a:lnTo>
                    <a:lnTo>
                      <a:pt x="1500" y="831"/>
                    </a:lnTo>
                    <a:close/>
                    <a:moveTo>
                      <a:pt x="1501" y="851"/>
                    </a:moveTo>
                    <a:lnTo>
                      <a:pt x="1501" y="855"/>
                    </a:lnTo>
                    <a:lnTo>
                      <a:pt x="1506" y="855"/>
                    </a:lnTo>
                    <a:lnTo>
                      <a:pt x="1505" y="850"/>
                    </a:lnTo>
                    <a:lnTo>
                      <a:pt x="1501" y="851"/>
                    </a:lnTo>
                    <a:close/>
                    <a:moveTo>
                      <a:pt x="1501" y="870"/>
                    </a:moveTo>
                    <a:lnTo>
                      <a:pt x="1502" y="875"/>
                    </a:lnTo>
                    <a:lnTo>
                      <a:pt x="1506" y="874"/>
                    </a:lnTo>
                    <a:lnTo>
                      <a:pt x="1506" y="870"/>
                    </a:lnTo>
                    <a:lnTo>
                      <a:pt x="1501" y="870"/>
                    </a:lnTo>
                    <a:close/>
                    <a:moveTo>
                      <a:pt x="1502" y="889"/>
                    </a:moveTo>
                    <a:lnTo>
                      <a:pt x="1502" y="894"/>
                    </a:lnTo>
                    <a:lnTo>
                      <a:pt x="1507" y="894"/>
                    </a:lnTo>
                    <a:lnTo>
                      <a:pt x="1507" y="889"/>
                    </a:lnTo>
                    <a:lnTo>
                      <a:pt x="1502" y="889"/>
                    </a:lnTo>
                    <a:close/>
                    <a:moveTo>
                      <a:pt x="1503" y="908"/>
                    </a:moveTo>
                    <a:lnTo>
                      <a:pt x="1503" y="913"/>
                    </a:lnTo>
                    <a:lnTo>
                      <a:pt x="1508" y="913"/>
                    </a:lnTo>
                    <a:lnTo>
                      <a:pt x="1508" y="908"/>
                    </a:lnTo>
                    <a:lnTo>
                      <a:pt x="1503" y="908"/>
                    </a:lnTo>
                    <a:close/>
                    <a:moveTo>
                      <a:pt x="1503" y="927"/>
                    </a:moveTo>
                    <a:lnTo>
                      <a:pt x="1504" y="932"/>
                    </a:lnTo>
                    <a:lnTo>
                      <a:pt x="1508" y="932"/>
                    </a:lnTo>
                    <a:lnTo>
                      <a:pt x="1508" y="927"/>
                    </a:lnTo>
                    <a:lnTo>
                      <a:pt x="1503" y="927"/>
                    </a:lnTo>
                    <a:close/>
                    <a:moveTo>
                      <a:pt x="1504" y="947"/>
                    </a:moveTo>
                    <a:lnTo>
                      <a:pt x="1504" y="951"/>
                    </a:lnTo>
                    <a:lnTo>
                      <a:pt x="1509" y="951"/>
                    </a:lnTo>
                    <a:lnTo>
                      <a:pt x="1509" y="946"/>
                    </a:lnTo>
                    <a:lnTo>
                      <a:pt x="1504" y="947"/>
                    </a:lnTo>
                    <a:close/>
                    <a:moveTo>
                      <a:pt x="1505" y="966"/>
                    </a:moveTo>
                    <a:lnTo>
                      <a:pt x="1505" y="971"/>
                    </a:lnTo>
                    <a:lnTo>
                      <a:pt x="1510" y="970"/>
                    </a:lnTo>
                    <a:lnTo>
                      <a:pt x="1510" y="966"/>
                    </a:lnTo>
                    <a:lnTo>
                      <a:pt x="1505" y="966"/>
                    </a:lnTo>
                    <a:close/>
                    <a:moveTo>
                      <a:pt x="1505" y="985"/>
                    </a:moveTo>
                    <a:lnTo>
                      <a:pt x="1506" y="990"/>
                    </a:lnTo>
                    <a:lnTo>
                      <a:pt x="1511" y="990"/>
                    </a:lnTo>
                    <a:lnTo>
                      <a:pt x="1510" y="985"/>
                    </a:lnTo>
                    <a:lnTo>
                      <a:pt x="1505" y="985"/>
                    </a:lnTo>
                    <a:close/>
                    <a:moveTo>
                      <a:pt x="1506" y="1004"/>
                    </a:moveTo>
                    <a:lnTo>
                      <a:pt x="1506" y="1009"/>
                    </a:lnTo>
                    <a:lnTo>
                      <a:pt x="1511" y="1009"/>
                    </a:lnTo>
                    <a:lnTo>
                      <a:pt x="1511" y="1004"/>
                    </a:lnTo>
                    <a:lnTo>
                      <a:pt x="1506" y="1004"/>
                    </a:lnTo>
                    <a:close/>
                    <a:moveTo>
                      <a:pt x="1507" y="1023"/>
                    </a:moveTo>
                    <a:lnTo>
                      <a:pt x="1507" y="1028"/>
                    </a:lnTo>
                    <a:lnTo>
                      <a:pt x="1512" y="1028"/>
                    </a:lnTo>
                    <a:lnTo>
                      <a:pt x="1512" y="1023"/>
                    </a:lnTo>
                    <a:lnTo>
                      <a:pt x="1507" y="1023"/>
                    </a:lnTo>
                    <a:close/>
                    <a:moveTo>
                      <a:pt x="1508" y="1042"/>
                    </a:moveTo>
                    <a:lnTo>
                      <a:pt x="1508" y="1047"/>
                    </a:lnTo>
                    <a:lnTo>
                      <a:pt x="1513" y="1047"/>
                    </a:lnTo>
                    <a:lnTo>
                      <a:pt x="1513" y="1042"/>
                    </a:lnTo>
                    <a:lnTo>
                      <a:pt x="1508" y="1042"/>
                    </a:lnTo>
                    <a:close/>
                    <a:moveTo>
                      <a:pt x="1508" y="1062"/>
                    </a:moveTo>
                    <a:lnTo>
                      <a:pt x="1509" y="1067"/>
                    </a:lnTo>
                    <a:lnTo>
                      <a:pt x="1514" y="1066"/>
                    </a:lnTo>
                    <a:lnTo>
                      <a:pt x="1513" y="1061"/>
                    </a:lnTo>
                    <a:lnTo>
                      <a:pt x="1508" y="1062"/>
                    </a:lnTo>
                    <a:close/>
                    <a:moveTo>
                      <a:pt x="1512" y="1081"/>
                    </a:moveTo>
                    <a:lnTo>
                      <a:pt x="1513" y="1086"/>
                    </a:lnTo>
                    <a:lnTo>
                      <a:pt x="1518" y="1085"/>
                    </a:lnTo>
                    <a:lnTo>
                      <a:pt x="1517" y="1080"/>
                    </a:lnTo>
                    <a:lnTo>
                      <a:pt x="1512" y="1081"/>
                    </a:lnTo>
                    <a:close/>
                    <a:moveTo>
                      <a:pt x="1516" y="1100"/>
                    </a:moveTo>
                    <a:lnTo>
                      <a:pt x="1517" y="1104"/>
                    </a:lnTo>
                    <a:lnTo>
                      <a:pt x="1521" y="1104"/>
                    </a:lnTo>
                    <a:lnTo>
                      <a:pt x="1520" y="1099"/>
                    </a:lnTo>
                    <a:lnTo>
                      <a:pt x="1516" y="1100"/>
                    </a:lnTo>
                    <a:close/>
                    <a:moveTo>
                      <a:pt x="1519" y="1119"/>
                    </a:moveTo>
                    <a:lnTo>
                      <a:pt x="1520" y="1123"/>
                    </a:lnTo>
                    <a:lnTo>
                      <a:pt x="1525" y="1122"/>
                    </a:lnTo>
                    <a:lnTo>
                      <a:pt x="1524" y="1118"/>
                    </a:lnTo>
                    <a:lnTo>
                      <a:pt x="1519" y="1119"/>
                    </a:lnTo>
                    <a:close/>
                    <a:moveTo>
                      <a:pt x="1523" y="1137"/>
                    </a:moveTo>
                    <a:lnTo>
                      <a:pt x="1524" y="1142"/>
                    </a:lnTo>
                    <a:lnTo>
                      <a:pt x="1529" y="1141"/>
                    </a:lnTo>
                    <a:lnTo>
                      <a:pt x="1528" y="1137"/>
                    </a:lnTo>
                    <a:lnTo>
                      <a:pt x="1523" y="1137"/>
                    </a:lnTo>
                    <a:close/>
                    <a:moveTo>
                      <a:pt x="1527" y="1156"/>
                    </a:moveTo>
                    <a:lnTo>
                      <a:pt x="1528" y="1161"/>
                    </a:lnTo>
                    <a:lnTo>
                      <a:pt x="1532" y="1160"/>
                    </a:lnTo>
                    <a:lnTo>
                      <a:pt x="1531" y="1155"/>
                    </a:lnTo>
                    <a:lnTo>
                      <a:pt x="1527" y="1156"/>
                    </a:lnTo>
                    <a:close/>
                    <a:moveTo>
                      <a:pt x="1530" y="1175"/>
                    </a:moveTo>
                    <a:lnTo>
                      <a:pt x="1531" y="1180"/>
                    </a:lnTo>
                    <a:lnTo>
                      <a:pt x="1536" y="1179"/>
                    </a:lnTo>
                    <a:lnTo>
                      <a:pt x="1535" y="1174"/>
                    </a:lnTo>
                    <a:lnTo>
                      <a:pt x="1530" y="1175"/>
                    </a:lnTo>
                    <a:close/>
                    <a:moveTo>
                      <a:pt x="1534" y="1194"/>
                    </a:moveTo>
                    <a:lnTo>
                      <a:pt x="1535" y="1199"/>
                    </a:lnTo>
                    <a:lnTo>
                      <a:pt x="1540" y="1198"/>
                    </a:lnTo>
                    <a:lnTo>
                      <a:pt x="1539" y="1193"/>
                    </a:lnTo>
                    <a:lnTo>
                      <a:pt x="1534" y="1194"/>
                    </a:lnTo>
                    <a:close/>
                    <a:moveTo>
                      <a:pt x="1541" y="1200"/>
                    </a:moveTo>
                    <a:lnTo>
                      <a:pt x="1541" y="1195"/>
                    </a:lnTo>
                    <a:lnTo>
                      <a:pt x="1537" y="1195"/>
                    </a:lnTo>
                    <a:lnTo>
                      <a:pt x="1537" y="1200"/>
                    </a:lnTo>
                    <a:lnTo>
                      <a:pt x="1541" y="1200"/>
                    </a:lnTo>
                    <a:close/>
                    <a:moveTo>
                      <a:pt x="1542" y="1181"/>
                    </a:moveTo>
                    <a:lnTo>
                      <a:pt x="1542" y="1176"/>
                    </a:lnTo>
                    <a:lnTo>
                      <a:pt x="1537" y="1176"/>
                    </a:lnTo>
                    <a:lnTo>
                      <a:pt x="1537" y="1181"/>
                    </a:lnTo>
                    <a:lnTo>
                      <a:pt x="1542" y="1181"/>
                    </a:lnTo>
                    <a:close/>
                    <a:moveTo>
                      <a:pt x="1542" y="1162"/>
                    </a:moveTo>
                    <a:lnTo>
                      <a:pt x="1543" y="1157"/>
                    </a:lnTo>
                    <a:lnTo>
                      <a:pt x="1538" y="1157"/>
                    </a:lnTo>
                    <a:lnTo>
                      <a:pt x="1538" y="1162"/>
                    </a:lnTo>
                    <a:lnTo>
                      <a:pt x="1542" y="1162"/>
                    </a:lnTo>
                    <a:close/>
                    <a:moveTo>
                      <a:pt x="1543" y="1143"/>
                    </a:moveTo>
                    <a:lnTo>
                      <a:pt x="1543" y="1138"/>
                    </a:lnTo>
                    <a:lnTo>
                      <a:pt x="1538" y="1138"/>
                    </a:lnTo>
                    <a:lnTo>
                      <a:pt x="1538" y="1143"/>
                    </a:lnTo>
                    <a:lnTo>
                      <a:pt x="1543" y="1143"/>
                    </a:lnTo>
                    <a:close/>
                    <a:moveTo>
                      <a:pt x="1544" y="1123"/>
                    </a:moveTo>
                    <a:lnTo>
                      <a:pt x="1544" y="1119"/>
                    </a:lnTo>
                    <a:lnTo>
                      <a:pt x="1539" y="1119"/>
                    </a:lnTo>
                    <a:lnTo>
                      <a:pt x="1539" y="1123"/>
                    </a:lnTo>
                    <a:lnTo>
                      <a:pt x="1544" y="1123"/>
                    </a:lnTo>
                    <a:close/>
                    <a:moveTo>
                      <a:pt x="1544" y="1104"/>
                    </a:moveTo>
                    <a:lnTo>
                      <a:pt x="1544" y="1100"/>
                    </a:lnTo>
                    <a:lnTo>
                      <a:pt x="1539" y="1099"/>
                    </a:lnTo>
                    <a:lnTo>
                      <a:pt x="1539" y="1104"/>
                    </a:lnTo>
                    <a:lnTo>
                      <a:pt x="1544" y="1104"/>
                    </a:lnTo>
                    <a:close/>
                    <a:moveTo>
                      <a:pt x="1545" y="1085"/>
                    </a:moveTo>
                    <a:lnTo>
                      <a:pt x="1545" y="1080"/>
                    </a:lnTo>
                    <a:lnTo>
                      <a:pt x="1540" y="1080"/>
                    </a:lnTo>
                    <a:lnTo>
                      <a:pt x="1540" y="1085"/>
                    </a:lnTo>
                    <a:lnTo>
                      <a:pt x="1545" y="1085"/>
                    </a:lnTo>
                    <a:close/>
                    <a:moveTo>
                      <a:pt x="1545" y="1066"/>
                    </a:moveTo>
                    <a:lnTo>
                      <a:pt x="1545" y="1061"/>
                    </a:lnTo>
                    <a:lnTo>
                      <a:pt x="1541" y="1061"/>
                    </a:lnTo>
                    <a:lnTo>
                      <a:pt x="1541" y="1066"/>
                    </a:lnTo>
                    <a:lnTo>
                      <a:pt x="1545" y="1066"/>
                    </a:lnTo>
                    <a:close/>
                    <a:moveTo>
                      <a:pt x="1546" y="1047"/>
                    </a:moveTo>
                    <a:lnTo>
                      <a:pt x="1546" y="1042"/>
                    </a:lnTo>
                    <a:lnTo>
                      <a:pt x="1541" y="1042"/>
                    </a:lnTo>
                    <a:lnTo>
                      <a:pt x="1541" y="1047"/>
                    </a:lnTo>
                    <a:lnTo>
                      <a:pt x="1546" y="1047"/>
                    </a:lnTo>
                    <a:close/>
                    <a:moveTo>
                      <a:pt x="1546" y="1028"/>
                    </a:moveTo>
                    <a:lnTo>
                      <a:pt x="1547" y="1023"/>
                    </a:lnTo>
                    <a:lnTo>
                      <a:pt x="1542" y="1023"/>
                    </a:lnTo>
                    <a:lnTo>
                      <a:pt x="1541" y="1027"/>
                    </a:lnTo>
                    <a:lnTo>
                      <a:pt x="1546" y="1028"/>
                    </a:lnTo>
                    <a:close/>
                    <a:moveTo>
                      <a:pt x="1547" y="1008"/>
                    </a:moveTo>
                    <a:lnTo>
                      <a:pt x="1547" y="1004"/>
                    </a:lnTo>
                    <a:lnTo>
                      <a:pt x="1542" y="1003"/>
                    </a:lnTo>
                    <a:lnTo>
                      <a:pt x="1542" y="1008"/>
                    </a:lnTo>
                    <a:lnTo>
                      <a:pt x="1547" y="1008"/>
                    </a:lnTo>
                    <a:close/>
                    <a:moveTo>
                      <a:pt x="1547" y="989"/>
                    </a:moveTo>
                    <a:lnTo>
                      <a:pt x="1547" y="984"/>
                    </a:lnTo>
                    <a:lnTo>
                      <a:pt x="1543" y="984"/>
                    </a:lnTo>
                    <a:lnTo>
                      <a:pt x="1543" y="989"/>
                    </a:lnTo>
                    <a:lnTo>
                      <a:pt x="1547" y="989"/>
                    </a:lnTo>
                    <a:close/>
                    <a:moveTo>
                      <a:pt x="1548" y="970"/>
                    </a:moveTo>
                    <a:lnTo>
                      <a:pt x="1548" y="965"/>
                    </a:lnTo>
                    <a:lnTo>
                      <a:pt x="1543" y="965"/>
                    </a:lnTo>
                    <a:lnTo>
                      <a:pt x="1543" y="970"/>
                    </a:lnTo>
                    <a:lnTo>
                      <a:pt x="1548" y="970"/>
                    </a:lnTo>
                    <a:close/>
                    <a:moveTo>
                      <a:pt x="1548" y="951"/>
                    </a:moveTo>
                    <a:lnTo>
                      <a:pt x="1549" y="946"/>
                    </a:lnTo>
                    <a:lnTo>
                      <a:pt x="1544" y="946"/>
                    </a:lnTo>
                    <a:lnTo>
                      <a:pt x="1544" y="951"/>
                    </a:lnTo>
                    <a:lnTo>
                      <a:pt x="1548" y="951"/>
                    </a:lnTo>
                    <a:close/>
                    <a:moveTo>
                      <a:pt x="1549" y="932"/>
                    </a:moveTo>
                    <a:lnTo>
                      <a:pt x="1549" y="927"/>
                    </a:lnTo>
                    <a:lnTo>
                      <a:pt x="1544" y="927"/>
                    </a:lnTo>
                    <a:lnTo>
                      <a:pt x="1544" y="931"/>
                    </a:lnTo>
                    <a:lnTo>
                      <a:pt x="1549" y="932"/>
                    </a:lnTo>
                    <a:close/>
                    <a:moveTo>
                      <a:pt x="1550" y="912"/>
                    </a:moveTo>
                    <a:lnTo>
                      <a:pt x="1550" y="908"/>
                    </a:lnTo>
                    <a:lnTo>
                      <a:pt x="1545" y="907"/>
                    </a:lnTo>
                    <a:lnTo>
                      <a:pt x="1545" y="912"/>
                    </a:lnTo>
                    <a:lnTo>
                      <a:pt x="1550" y="912"/>
                    </a:lnTo>
                    <a:close/>
                    <a:moveTo>
                      <a:pt x="1550" y="893"/>
                    </a:moveTo>
                    <a:lnTo>
                      <a:pt x="1550" y="888"/>
                    </a:lnTo>
                    <a:lnTo>
                      <a:pt x="1545" y="888"/>
                    </a:lnTo>
                    <a:lnTo>
                      <a:pt x="1545" y="893"/>
                    </a:lnTo>
                    <a:lnTo>
                      <a:pt x="1550" y="893"/>
                    </a:lnTo>
                    <a:close/>
                    <a:moveTo>
                      <a:pt x="1551" y="874"/>
                    </a:moveTo>
                    <a:lnTo>
                      <a:pt x="1551" y="869"/>
                    </a:lnTo>
                    <a:lnTo>
                      <a:pt x="1546" y="869"/>
                    </a:lnTo>
                    <a:lnTo>
                      <a:pt x="1546" y="874"/>
                    </a:lnTo>
                    <a:lnTo>
                      <a:pt x="1551" y="874"/>
                    </a:lnTo>
                    <a:close/>
                    <a:moveTo>
                      <a:pt x="1551" y="855"/>
                    </a:moveTo>
                    <a:lnTo>
                      <a:pt x="1551" y="850"/>
                    </a:lnTo>
                    <a:lnTo>
                      <a:pt x="1547" y="850"/>
                    </a:lnTo>
                    <a:lnTo>
                      <a:pt x="1547" y="855"/>
                    </a:lnTo>
                    <a:lnTo>
                      <a:pt x="1551" y="855"/>
                    </a:lnTo>
                    <a:close/>
                    <a:moveTo>
                      <a:pt x="1552" y="836"/>
                    </a:moveTo>
                    <a:lnTo>
                      <a:pt x="1552" y="831"/>
                    </a:lnTo>
                    <a:lnTo>
                      <a:pt x="1547" y="831"/>
                    </a:lnTo>
                    <a:lnTo>
                      <a:pt x="1547" y="835"/>
                    </a:lnTo>
                    <a:lnTo>
                      <a:pt x="1552" y="836"/>
                    </a:lnTo>
                    <a:close/>
                    <a:moveTo>
                      <a:pt x="1552" y="816"/>
                    </a:moveTo>
                    <a:lnTo>
                      <a:pt x="1553" y="812"/>
                    </a:lnTo>
                    <a:lnTo>
                      <a:pt x="1548" y="811"/>
                    </a:lnTo>
                    <a:lnTo>
                      <a:pt x="1547" y="816"/>
                    </a:lnTo>
                    <a:lnTo>
                      <a:pt x="1552" y="816"/>
                    </a:lnTo>
                    <a:close/>
                    <a:moveTo>
                      <a:pt x="1553" y="797"/>
                    </a:moveTo>
                    <a:lnTo>
                      <a:pt x="1553" y="792"/>
                    </a:lnTo>
                    <a:lnTo>
                      <a:pt x="1548" y="792"/>
                    </a:lnTo>
                    <a:lnTo>
                      <a:pt x="1548" y="797"/>
                    </a:lnTo>
                    <a:lnTo>
                      <a:pt x="1553" y="797"/>
                    </a:lnTo>
                    <a:close/>
                    <a:moveTo>
                      <a:pt x="1553" y="778"/>
                    </a:moveTo>
                    <a:lnTo>
                      <a:pt x="1553" y="773"/>
                    </a:lnTo>
                    <a:lnTo>
                      <a:pt x="1549" y="773"/>
                    </a:lnTo>
                    <a:lnTo>
                      <a:pt x="1549" y="778"/>
                    </a:lnTo>
                    <a:lnTo>
                      <a:pt x="1553" y="778"/>
                    </a:lnTo>
                    <a:close/>
                    <a:moveTo>
                      <a:pt x="1554" y="759"/>
                    </a:moveTo>
                    <a:lnTo>
                      <a:pt x="1554" y="754"/>
                    </a:lnTo>
                    <a:lnTo>
                      <a:pt x="1549" y="754"/>
                    </a:lnTo>
                    <a:lnTo>
                      <a:pt x="1549" y="759"/>
                    </a:lnTo>
                    <a:lnTo>
                      <a:pt x="1554" y="759"/>
                    </a:lnTo>
                    <a:close/>
                    <a:moveTo>
                      <a:pt x="1555" y="740"/>
                    </a:moveTo>
                    <a:lnTo>
                      <a:pt x="1555" y="735"/>
                    </a:lnTo>
                    <a:lnTo>
                      <a:pt x="1550" y="735"/>
                    </a:lnTo>
                    <a:lnTo>
                      <a:pt x="1550" y="740"/>
                    </a:lnTo>
                    <a:lnTo>
                      <a:pt x="1555" y="740"/>
                    </a:lnTo>
                    <a:close/>
                    <a:moveTo>
                      <a:pt x="1555" y="720"/>
                    </a:moveTo>
                    <a:lnTo>
                      <a:pt x="1555" y="716"/>
                    </a:lnTo>
                    <a:lnTo>
                      <a:pt x="1550" y="716"/>
                    </a:lnTo>
                    <a:lnTo>
                      <a:pt x="1550" y="720"/>
                    </a:lnTo>
                    <a:lnTo>
                      <a:pt x="1555" y="720"/>
                    </a:lnTo>
                    <a:close/>
                    <a:moveTo>
                      <a:pt x="1556" y="701"/>
                    </a:moveTo>
                    <a:lnTo>
                      <a:pt x="1556" y="696"/>
                    </a:lnTo>
                    <a:lnTo>
                      <a:pt x="1551" y="696"/>
                    </a:lnTo>
                    <a:lnTo>
                      <a:pt x="1551" y="701"/>
                    </a:lnTo>
                    <a:lnTo>
                      <a:pt x="1556" y="701"/>
                    </a:lnTo>
                    <a:close/>
                    <a:moveTo>
                      <a:pt x="1556" y="682"/>
                    </a:moveTo>
                    <a:lnTo>
                      <a:pt x="1556" y="677"/>
                    </a:lnTo>
                    <a:lnTo>
                      <a:pt x="1551" y="677"/>
                    </a:lnTo>
                    <a:lnTo>
                      <a:pt x="1551" y="682"/>
                    </a:lnTo>
                    <a:lnTo>
                      <a:pt x="1556" y="682"/>
                    </a:lnTo>
                    <a:close/>
                    <a:moveTo>
                      <a:pt x="1557" y="663"/>
                    </a:moveTo>
                    <a:lnTo>
                      <a:pt x="1557" y="658"/>
                    </a:lnTo>
                    <a:lnTo>
                      <a:pt x="1552" y="658"/>
                    </a:lnTo>
                    <a:lnTo>
                      <a:pt x="1552" y="663"/>
                    </a:lnTo>
                    <a:lnTo>
                      <a:pt x="1557" y="663"/>
                    </a:lnTo>
                    <a:close/>
                    <a:moveTo>
                      <a:pt x="1557" y="644"/>
                    </a:moveTo>
                    <a:lnTo>
                      <a:pt x="1557" y="639"/>
                    </a:lnTo>
                    <a:lnTo>
                      <a:pt x="1553" y="639"/>
                    </a:lnTo>
                    <a:lnTo>
                      <a:pt x="1553" y="644"/>
                    </a:lnTo>
                    <a:lnTo>
                      <a:pt x="1557" y="644"/>
                    </a:lnTo>
                    <a:close/>
                    <a:moveTo>
                      <a:pt x="1558" y="624"/>
                    </a:moveTo>
                    <a:lnTo>
                      <a:pt x="1558" y="620"/>
                    </a:lnTo>
                    <a:lnTo>
                      <a:pt x="1553" y="620"/>
                    </a:lnTo>
                    <a:lnTo>
                      <a:pt x="1553" y="624"/>
                    </a:lnTo>
                    <a:lnTo>
                      <a:pt x="1558" y="624"/>
                    </a:lnTo>
                    <a:close/>
                    <a:moveTo>
                      <a:pt x="1558" y="605"/>
                    </a:moveTo>
                    <a:lnTo>
                      <a:pt x="1559" y="600"/>
                    </a:lnTo>
                    <a:lnTo>
                      <a:pt x="1554" y="600"/>
                    </a:lnTo>
                    <a:lnTo>
                      <a:pt x="1553" y="605"/>
                    </a:lnTo>
                    <a:lnTo>
                      <a:pt x="1558" y="605"/>
                    </a:lnTo>
                    <a:close/>
                    <a:moveTo>
                      <a:pt x="1559" y="586"/>
                    </a:moveTo>
                    <a:lnTo>
                      <a:pt x="1559" y="581"/>
                    </a:lnTo>
                    <a:lnTo>
                      <a:pt x="1554" y="581"/>
                    </a:lnTo>
                    <a:lnTo>
                      <a:pt x="1554" y="586"/>
                    </a:lnTo>
                    <a:lnTo>
                      <a:pt x="1559" y="586"/>
                    </a:lnTo>
                    <a:close/>
                    <a:moveTo>
                      <a:pt x="1559" y="567"/>
                    </a:moveTo>
                    <a:lnTo>
                      <a:pt x="1559" y="562"/>
                    </a:lnTo>
                    <a:lnTo>
                      <a:pt x="1555" y="562"/>
                    </a:lnTo>
                    <a:lnTo>
                      <a:pt x="1555" y="567"/>
                    </a:lnTo>
                    <a:lnTo>
                      <a:pt x="1559" y="567"/>
                    </a:lnTo>
                    <a:close/>
                    <a:moveTo>
                      <a:pt x="1560" y="548"/>
                    </a:moveTo>
                    <a:lnTo>
                      <a:pt x="1560" y="543"/>
                    </a:lnTo>
                    <a:lnTo>
                      <a:pt x="1555" y="543"/>
                    </a:lnTo>
                    <a:lnTo>
                      <a:pt x="1555" y="548"/>
                    </a:lnTo>
                    <a:lnTo>
                      <a:pt x="1560" y="548"/>
                    </a:lnTo>
                    <a:close/>
                    <a:moveTo>
                      <a:pt x="1561" y="528"/>
                    </a:moveTo>
                    <a:lnTo>
                      <a:pt x="1561" y="524"/>
                    </a:lnTo>
                    <a:lnTo>
                      <a:pt x="1556" y="524"/>
                    </a:lnTo>
                    <a:lnTo>
                      <a:pt x="1556" y="528"/>
                    </a:lnTo>
                    <a:lnTo>
                      <a:pt x="1561" y="528"/>
                    </a:lnTo>
                    <a:close/>
                    <a:moveTo>
                      <a:pt x="1561" y="509"/>
                    </a:moveTo>
                    <a:lnTo>
                      <a:pt x="1561" y="504"/>
                    </a:lnTo>
                    <a:lnTo>
                      <a:pt x="1556" y="504"/>
                    </a:lnTo>
                    <a:lnTo>
                      <a:pt x="1556" y="509"/>
                    </a:lnTo>
                    <a:lnTo>
                      <a:pt x="1561" y="509"/>
                    </a:lnTo>
                    <a:close/>
                    <a:moveTo>
                      <a:pt x="1562" y="490"/>
                    </a:moveTo>
                    <a:lnTo>
                      <a:pt x="1562" y="485"/>
                    </a:lnTo>
                    <a:lnTo>
                      <a:pt x="1557" y="485"/>
                    </a:lnTo>
                    <a:lnTo>
                      <a:pt x="1557" y="490"/>
                    </a:lnTo>
                    <a:lnTo>
                      <a:pt x="1562" y="490"/>
                    </a:lnTo>
                    <a:close/>
                    <a:moveTo>
                      <a:pt x="1562" y="471"/>
                    </a:moveTo>
                    <a:lnTo>
                      <a:pt x="1562" y="466"/>
                    </a:lnTo>
                    <a:lnTo>
                      <a:pt x="1558" y="466"/>
                    </a:lnTo>
                    <a:lnTo>
                      <a:pt x="1557" y="471"/>
                    </a:lnTo>
                    <a:lnTo>
                      <a:pt x="1562" y="471"/>
                    </a:lnTo>
                    <a:close/>
                    <a:moveTo>
                      <a:pt x="1563" y="452"/>
                    </a:moveTo>
                    <a:lnTo>
                      <a:pt x="1563" y="447"/>
                    </a:lnTo>
                    <a:lnTo>
                      <a:pt x="1558" y="447"/>
                    </a:lnTo>
                    <a:lnTo>
                      <a:pt x="1558" y="452"/>
                    </a:lnTo>
                    <a:lnTo>
                      <a:pt x="1563" y="452"/>
                    </a:lnTo>
                    <a:close/>
                    <a:moveTo>
                      <a:pt x="1563" y="432"/>
                    </a:moveTo>
                    <a:lnTo>
                      <a:pt x="1563" y="428"/>
                    </a:lnTo>
                    <a:lnTo>
                      <a:pt x="1559" y="428"/>
                    </a:lnTo>
                    <a:lnTo>
                      <a:pt x="1559" y="432"/>
                    </a:lnTo>
                    <a:lnTo>
                      <a:pt x="1563" y="432"/>
                    </a:lnTo>
                    <a:close/>
                    <a:moveTo>
                      <a:pt x="1564" y="413"/>
                    </a:moveTo>
                    <a:lnTo>
                      <a:pt x="1564" y="408"/>
                    </a:lnTo>
                    <a:lnTo>
                      <a:pt x="1559" y="408"/>
                    </a:lnTo>
                    <a:lnTo>
                      <a:pt x="1559" y="413"/>
                    </a:lnTo>
                    <a:lnTo>
                      <a:pt x="1564" y="413"/>
                    </a:lnTo>
                    <a:close/>
                    <a:moveTo>
                      <a:pt x="1564" y="394"/>
                    </a:moveTo>
                    <a:lnTo>
                      <a:pt x="1565" y="389"/>
                    </a:lnTo>
                    <a:lnTo>
                      <a:pt x="1560" y="389"/>
                    </a:lnTo>
                    <a:lnTo>
                      <a:pt x="1559" y="394"/>
                    </a:lnTo>
                    <a:lnTo>
                      <a:pt x="1564" y="394"/>
                    </a:lnTo>
                    <a:close/>
                    <a:moveTo>
                      <a:pt x="1565" y="375"/>
                    </a:moveTo>
                    <a:lnTo>
                      <a:pt x="1565" y="370"/>
                    </a:lnTo>
                    <a:lnTo>
                      <a:pt x="1560" y="370"/>
                    </a:lnTo>
                    <a:lnTo>
                      <a:pt x="1560" y="375"/>
                    </a:lnTo>
                    <a:lnTo>
                      <a:pt x="1565" y="375"/>
                    </a:lnTo>
                    <a:close/>
                    <a:moveTo>
                      <a:pt x="1565" y="356"/>
                    </a:moveTo>
                    <a:lnTo>
                      <a:pt x="1565" y="351"/>
                    </a:lnTo>
                    <a:lnTo>
                      <a:pt x="1561" y="351"/>
                    </a:lnTo>
                    <a:lnTo>
                      <a:pt x="1561" y="356"/>
                    </a:lnTo>
                    <a:lnTo>
                      <a:pt x="1565" y="356"/>
                    </a:lnTo>
                    <a:close/>
                    <a:moveTo>
                      <a:pt x="1566" y="336"/>
                    </a:moveTo>
                    <a:lnTo>
                      <a:pt x="1566" y="332"/>
                    </a:lnTo>
                    <a:lnTo>
                      <a:pt x="1561" y="332"/>
                    </a:lnTo>
                    <a:lnTo>
                      <a:pt x="1561" y="336"/>
                    </a:lnTo>
                    <a:lnTo>
                      <a:pt x="1566" y="336"/>
                    </a:lnTo>
                    <a:close/>
                    <a:moveTo>
                      <a:pt x="1567" y="318"/>
                    </a:moveTo>
                    <a:lnTo>
                      <a:pt x="1567" y="313"/>
                    </a:lnTo>
                    <a:lnTo>
                      <a:pt x="1562" y="312"/>
                    </a:lnTo>
                    <a:lnTo>
                      <a:pt x="1562" y="317"/>
                    </a:lnTo>
                    <a:lnTo>
                      <a:pt x="1567" y="318"/>
                    </a:lnTo>
                    <a:close/>
                    <a:moveTo>
                      <a:pt x="1567" y="298"/>
                    </a:moveTo>
                    <a:lnTo>
                      <a:pt x="1567" y="294"/>
                    </a:lnTo>
                    <a:lnTo>
                      <a:pt x="1562" y="293"/>
                    </a:lnTo>
                    <a:lnTo>
                      <a:pt x="1562" y="298"/>
                    </a:lnTo>
                    <a:lnTo>
                      <a:pt x="1567" y="298"/>
                    </a:lnTo>
                    <a:close/>
                    <a:moveTo>
                      <a:pt x="1568" y="279"/>
                    </a:moveTo>
                    <a:lnTo>
                      <a:pt x="1568" y="274"/>
                    </a:lnTo>
                    <a:lnTo>
                      <a:pt x="1563" y="274"/>
                    </a:lnTo>
                    <a:lnTo>
                      <a:pt x="1563" y="279"/>
                    </a:lnTo>
                    <a:lnTo>
                      <a:pt x="1568" y="279"/>
                    </a:lnTo>
                    <a:close/>
                    <a:moveTo>
                      <a:pt x="1568" y="260"/>
                    </a:moveTo>
                    <a:lnTo>
                      <a:pt x="1568" y="255"/>
                    </a:lnTo>
                    <a:lnTo>
                      <a:pt x="1564" y="255"/>
                    </a:lnTo>
                    <a:lnTo>
                      <a:pt x="1563" y="260"/>
                    </a:lnTo>
                    <a:lnTo>
                      <a:pt x="1568" y="260"/>
                    </a:lnTo>
                    <a:close/>
                    <a:moveTo>
                      <a:pt x="1569" y="241"/>
                    </a:moveTo>
                    <a:lnTo>
                      <a:pt x="1569" y="236"/>
                    </a:lnTo>
                    <a:lnTo>
                      <a:pt x="1564" y="236"/>
                    </a:lnTo>
                    <a:lnTo>
                      <a:pt x="1564" y="240"/>
                    </a:lnTo>
                    <a:lnTo>
                      <a:pt x="1569" y="241"/>
                    </a:lnTo>
                    <a:close/>
                    <a:moveTo>
                      <a:pt x="1565" y="228"/>
                    </a:moveTo>
                    <a:lnTo>
                      <a:pt x="1565" y="233"/>
                    </a:lnTo>
                    <a:lnTo>
                      <a:pt x="1569" y="233"/>
                    </a:lnTo>
                    <a:lnTo>
                      <a:pt x="1569" y="228"/>
                    </a:lnTo>
                    <a:lnTo>
                      <a:pt x="1565" y="228"/>
                    </a:lnTo>
                    <a:close/>
                    <a:moveTo>
                      <a:pt x="1565" y="247"/>
                    </a:moveTo>
                    <a:lnTo>
                      <a:pt x="1565" y="252"/>
                    </a:lnTo>
                    <a:lnTo>
                      <a:pt x="1570" y="252"/>
                    </a:lnTo>
                    <a:lnTo>
                      <a:pt x="1570" y="247"/>
                    </a:lnTo>
                    <a:lnTo>
                      <a:pt x="1565" y="247"/>
                    </a:lnTo>
                    <a:close/>
                    <a:moveTo>
                      <a:pt x="1566" y="267"/>
                    </a:moveTo>
                    <a:lnTo>
                      <a:pt x="1566" y="271"/>
                    </a:lnTo>
                    <a:lnTo>
                      <a:pt x="1571" y="271"/>
                    </a:lnTo>
                    <a:lnTo>
                      <a:pt x="1571" y="267"/>
                    </a:lnTo>
                    <a:lnTo>
                      <a:pt x="1566" y="267"/>
                    </a:lnTo>
                    <a:close/>
                    <a:moveTo>
                      <a:pt x="1566" y="286"/>
                    </a:moveTo>
                    <a:lnTo>
                      <a:pt x="1566" y="291"/>
                    </a:lnTo>
                    <a:lnTo>
                      <a:pt x="1571" y="291"/>
                    </a:lnTo>
                    <a:lnTo>
                      <a:pt x="1571" y="286"/>
                    </a:lnTo>
                    <a:lnTo>
                      <a:pt x="1566" y="286"/>
                    </a:lnTo>
                    <a:close/>
                    <a:moveTo>
                      <a:pt x="1567" y="305"/>
                    </a:moveTo>
                    <a:lnTo>
                      <a:pt x="1567" y="310"/>
                    </a:lnTo>
                    <a:lnTo>
                      <a:pt x="1572" y="310"/>
                    </a:lnTo>
                    <a:lnTo>
                      <a:pt x="1571" y="305"/>
                    </a:lnTo>
                    <a:lnTo>
                      <a:pt x="1567" y="305"/>
                    </a:lnTo>
                    <a:close/>
                    <a:moveTo>
                      <a:pt x="1567" y="324"/>
                    </a:moveTo>
                    <a:lnTo>
                      <a:pt x="1568" y="329"/>
                    </a:lnTo>
                    <a:lnTo>
                      <a:pt x="1572" y="329"/>
                    </a:lnTo>
                    <a:lnTo>
                      <a:pt x="1572" y="324"/>
                    </a:lnTo>
                    <a:lnTo>
                      <a:pt x="1567" y="324"/>
                    </a:lnTo>
                    <a:close/>
                    <a:moveTo>
                      <a:pt x="1568" y="343"/>
                    </a:moveTo>
                    <a:lnTo>
                      <a:pt x="1568" y="348"/>
                    </a:lnTo>
                    <a:lnTo>
                      <a:pt x="1573" y="348"/>
                    </a:lnTo>
                    <a:lnTo>
                      <a:pt x="1573" y="343"/>
                    </a:lnTo>
                    <a:lnTo>
                      <a:pt x="1568" y="343"/>
                    </a:lnTo>
                    <a:close/>
                    <a:moveTo>
                      <a:pt x="1568" y="363"/>
                    </a:moveTo>
                    <a:lnTo>
                      <a:pt x="1569" y="367"/>
                    </a:lnTo>
                    <a:lnTo>
                      <a:pt x="1574" y="367"/>
                    </a:lnTo>
                    <a:lnTo>
                      <a:pt x="1573" y="363"/>
                    </a:lnTo>
                    <a:lnTo>
                      <a:pt x="1568" y="363"/>
                    </a:lnTo>
                    <a:close/>
                    <a:moveTo>
                      <a:pt x="1569" y="382"/>
                    </a:moveTo>
                    <a:lnTo>
                      <a:pt x="1569" y="387"/>
                    </a:lnTo>
                    <a:lnTo>
                      <a:pt x="1574" y="387"/>
                    </a:lnTo>
                    <a:lnTo>
                      <a:pt x="1574" y="382"/>
                    </a:lnTo>
                    <a:lnTo>
                      <a:pt x="1569" y="382"/>
                    </a:lnTo>
                    <a:close/>
                    <a:moveTo>
                      <a:pt x="1570" y="401"/>
                    </a:moveTo>
                    <a:lnTo>
                      <a:pt x="1570" y="406"/>
                    </a:lnTo>
                    <a:lnTo>
                      <a:pt x="1574" y="406"/>
                    </a:lnTo>
                    <a:lnTo>
                      <a:pt x="1574" y="401"/>
                    </a:lnTo>
                    <a:lnTo>
                      <a:pt x="1570" y="401"/>
                    </a:lnTo>
                    <a:close/>
                    <a:moveTo>
                      <a:pt x="1570" y="420"/>
                    </a:moveTo>
                    <a:lnTo>
                      <a:pt x="1570" y="425"/>
                    </a:lnTo>
                    <a:lnTo>
                      <a:pt x="1575" y="425"/>
                    </a:lnTo>
                    <a:lnTo>
                      <a:pt x="1575" y="420"/>
                    </a:lnTo>
                    <a:lnTo>
                      <a:pt x="1570" y="420"/>
                    </a:lnTo>
                    <a:close/>
                    <a:moveTo>
                      <a:pt x="1571" y="439"/>
                    </a:moveTo>
                    <a:lnTo>
                      <a:pt x="1571" y="444"/>
                    </a:lnTo>
                    <a:lnTo>
                      <a:pt x="1576" y="444"/>
                    </a:lnTo>
                    <a:lnTo>
                      <a:pt x="1576" y="439"/>
                    </a:lnTo>
                    <a:lnTo>
                      <a:pt x="1571" y="439"/>
                    </a:lnTo>
                    <a:close/>
                    <a:moveTo>
                      <a:pt x="1571" y="459"/>
                    </a:moveTo>
                    <a:lnTo>
                      <a:pt x="1571" y="463"/>
                    </a:lnTo>
                    <a:lnTo>
                      <a:pt x="1576" y="463"/>
                    </a:lnTo>
                    <a:lnTo>
                      <a:pt x="1576" y="458"/>
                    </a:lnTo>
                    <a:lnTo>
                      <a:pt x="1571" y="459"/>
                    </a:lnTo>
                    <a:close/>
                    <a:moveTo>
                      <a:pt x="1572" y="478"/>
                    </a:moveTo>
                    <a:lnTo>
                      <a:pt x="1572" y="483"/>
                    </a:lnTo>
                    <a:lnTo>
                      <a:pt x="1577" y="482"/>
                    </a:lnTo>
                    <a:lnTo>
                      <a:pt x="1577" y="477"/>
                    </a:lnTo>
                    <a:lnTo>
                      <a:pt x="1572" y="478"/>
                    </a:lnTo>
                    <a:close/>
                    <a:moveTo>
                      <a:pt x="1572" y="497"/>
                    </a:moveTo>
                    <a:lnTo>
                      <a:pt x="1573" y="502"/>
                    </a:lnTo>
                    <a:lnTo>
                      <a:pt x="1577" y="501"/>
                    </a:lnTo>
                    <a:lnTo>
                      <a:pt x="1577" y="497"/>
                    </a:lnTo>
                    <a:lnTo>
                      <a:pt x="1572" y="497"/>
                    </a:lnTo>
                    <a:close/>
                    <a:moveTo>
                      <a:pt x="1573" y="516"/>
                    </a:moveTo>
                    <a:lnTo>
                      <a:pt x="1573" y="521"/>
                    </a:lnTo>
                    <a:lnTo>
                      <a:pt x="1578" y="521"/>
                    </a:lnTo>
                    <a:lnTo>
                      <a:pt x="1578" y="516"/>
                    </a:lnTo>
                    <a:lnTo>
                      <a:pt x="1573" y="516"/>
                    </a:lnTo>
                    <a:close/>
                    <a:moveTo>
                      <a:pt x="1574" y="535"/>
                    </a:moveTo>
                    <a:lnTo>
                      <a:pt x="1574" y="540"/>
                    </a:lnTo>
                    <a:lnTo>
                      <a:pt x="1579" y="540"/>
                    </a:lnTo>
                    <a:lnTo>
                      <a:pt x="1578" y="535"/>
                    </a:lnTo>
                    <a:lnTo>
                      <a:pt x="1574" y="535"/>
                    </a:lnTo>
                    <a:close/>
                    <a:moveTo>
                      <a:pt x="1574" y="555"/>
                    </a:moveTo>
                    <a:lnTo>
                      <a:pt x="1574" y="559"/>
                    </a:lnTo>
                    <a:lnTo>
                      <a:pt x="1579" y="559"/>
                    </a:lnTo>
                    <a:lnTo>
                      <a:pt x="1579" y="554"/>
                    </a:lnTo>
                    <a:lnTo>
                      <a:pt x="1574" y="555"/>
                    </a:lnTo>
                    <a:close/>
                    <a:moveTo>
                      <a:pt x="1575" y="574"/>
                    </a:moveTo>
                    <a:lnTo>
                      <a:pt x="1575" y="579"/>
                    </a:lnTo>
                    <a:lnTo>
                      <a:pt x="1580" y="578"/>
                    </a:lnTo>
                    <a:lnTo>
                      <a:pt x="1580" y="573"/>
                    </a:lnTo>
                    <a:lnTo>
                      <a:pt x="1575" y="574"/>
                    </a:lnTo>
                    <a:close/>
                    <a:moveTo>
                      <a:pt x="1575" y="593"/>
                    </a:moveTo>
                    <a:lnTo>
                      <a:pt x="1575" y="598"/>
                    </a:lnTo>
                    <a:lnTo>
                      <a:pt x="1580" y="597"/>
                    </a:lnTo>
                    <a:lnTo>
                      <a:pt x="1580" y="593"/>
                    </a:lnTo>
                    <a:lnTo>
                      <a:pt x="1575" y="593"/>
                    </a:lnTo>
                    <a:close/>
                    <a:moveTo>
                      <a:pt x="1576" y="612"/>
                    </a:moveTo>
                    <a:lnTo>
                      <a:pt x="1576" y="617"/>
                    </a:lnTo>
                    <a:lnTo>
                      <a:pt x="1581" y="617"/>
                    </a:lnTo>
                    <a:lnTo>
                      <a:pt x="1581" y="612"/>
                    </a:lnTo>
                    <a:lnTo>
                      <a:pt x="1576" y="612"/>
                    </a:lnTo>
                    <a:close/>
                    <a:moveTo>
                      <a:pt x="1577" y="631"/>
                    </a:moveTo>
                    <a:lnTo>
                      <a:pt x="1577" y="636"/>
                    </a:lnTo>
                    <a:lnTo>
                      <a:pt x="1581" y="636"/>
                    </a:lnTo>
                    <a:lnTo>
                      <a:pt x="1581" y="631"/>
                    </a:lnTo>
                    <a:lnTo>
                      <a:pt x="1577" y="631"/>
                    </a:lnTo>
                    <a:close/>
                    <a:moveTo>
                      <a:pt x="1577" y="651"/>
                    </a:moveTo>
                    <a:lnTo>
                      <a:pt x="1577" y="655"/>
                    </a:lnTo>
                    <a:lnTo>
                      <a:pt x="1582" y="655"/>
                    </a:lnTo>
                    <a:lnTo>
                      <a:pt x="1582" y="650"/>
                    </a:lnTo>
                    <a:lnTo>
                      <a:pt x="1577" y="651"/>
                    </a:lnTo>
                    <a:close/>
                    <a:moveTo>
                      <a:pt x="1578" y="670"/>
                    </a:moveTo>
                    <a:lnTo>
                      <a:pt x="1578" y="675"/>
                    </a:lnTo>
                    <a:lnTo>
                      <a:pt x="1583" y="674"/>
                    </a:lnTo>
                    <a:lnTo>
                      <a:pt x="1583" y="669"/>
                    </a:lnTo>
                    <a:lnTo>
                      <a:pt x="1578" y="670"/>
                    </a:lnTo>
                    <a:close/>
                    <a:moveTo>
                      <a:pt x="1578" y="689"/>
                    </a:moveTo>
                    <a:lnTo>
                      <a:pt x="1578" y="694"/>
                    </a:lnTo>
                    <a:lnTo>
                      <a:pt x="1583" y="693"/>
                    </a:lnTo>
                    <a:lnTo>
                      <a:pt x="1583" y="689"/>
                    </a:lnTo>
                    <a:lnTo>
                      <a:pt x="1578" y="689"/>
                    </a:lnTo>
                    <a:close/>
                    <a:moveTo>
                      <a:pt x="1579" y="708"/>
                    </a:moveTo>
                    <a:lnTo>
                      <a:pt x="1579" y="713"/>
                    </a:lnTo>
                    <a:lnTo>
                      <a:pt x="1584" y="713"/>
                    </a:lnTo>
                    <a:lnTo>
                      <a:pt x="1583" y="708"/>
                    </a:lnTo>
                    <a:lnTo>
                      <a:pt x="1579" y="708"/>
                    </a:lnTo>
                    <a:close/>
                    <a:moveTo>
                      <a:pt x="1579" y="727"/>
                    </a:moveTo>
                    <a:lnTo>
                      <a:pt x="1580" y="732"/>
                    </a:lnTo>
                    <a:lnTo>
                      <a:pt x="1584" y="732"/>
                    </a:lnTo>
                    <a:lnTo>
                      <a:pt x="1584" y="727"/>
                    </a:lnTo>
                    <a:lnTo>
                      <a:pt x="1579" y="727"/>
                    </a:lnTo>
                    <a:close/>
                    <a:moveTo>
                      <a:pt x="1580" y="746"/>
                    </a:moveTo>
                    <a:lnTo>
                      <a:pt x="1580" y="751"/>
                    </a:lnTo>
                    <a:lnTo>
                      <a:pt x="1585" y="751"/>
                    </a:lnTo>
                    <a:lnTo>
                      <a:pt x="1585" y="746"/>
                    </a:lnTo>
                    <a:lnTo>
                      <a:pt x="1580" y="746"/>
                    </a:lnTo>
                    <a:close/>
                    <a:moveTo>
                      <a:pt x="1580" y="765"/>
                    </a:moveTo>
                    <a:lnTo>
                      <a:pt x="1581" y="770"/>
                    </a:lnTo>
                    <a:lnTo>
                      <a:pt x="1586" y="770"/>
                    </a:lnTo>
                    <a:lnTo>
                      <a:pt x="1585" y="765"/>
                    </a:lnTo>
                    <a:lnTo>
                      <a:pt x="1580" y="765"/>
                    </a:lnTo>
                    <a:close/>
                    <a:moveTo>
                      <a:pt x="1581" y="785"/>
                    </a:moveTo>
                    <a:lnTo>
                      <a:pt x="1581" y="789"/>
                    </a:lnTo>
                    <a:lnTo>
                      <a:pt x="1586" y="789"/>
                    </a:lnTo>
                    <a:lnTo>
                      <a:pt x="1586" y="785"/>
                    </a:lnTo>
                    <a:lnTo>
                      <a:pt x="1581" y="785"/>
                    </a:lnTo>
                    <a:close/>
                    <a:moveTo>
                      <a:pt x="1582" y="804"/>
                    </a:moveTo>
                    <a:lnTo>
                      <a:pt x="1582" y="809"/>
                    </a:lnTo>
                    <a:lnTo>
                      <a:pt x="1586" y="809"/>
                    </a:lnTo>
                    <a:lnTo>
                      <a:pt x="1586" y="804"/>
                    </a:lnTo>
                    <a:lnTo>
                      <a:pt x="1582" y="804"/>
                    </a:lnTo>
                    <a:close/>
                    <a:moveTo>
                      <a:pt x="1582" y="823"/>
                    </a:moveTo>
                    <a:lnTo>
                      <a:pt x="1582" y="828"/>
                    </a:lnTo>
                    <a:lnTo>
                      <a:pt x="1587" y="828"/>
                    </a:lnTo>
                    <a:lnTo>
                      <a:pt x="1587" y="823"/>
                    </a:lnTo>
                    <a:lnTo>
                      <a:pt x="1582" y="823"/>
                    </a:lnTo>
                    <a:close/>
                    <a:moveTo>
                      <a:pt x="1583" y="842"/>
                    </a:moveTo>
                    <a:lnTo>
                      <a:pt x="1583" y="847"/>
                    </a:lnTo>
                    <a:lnTo>
                      <a:pt x="1588" y="847"/>
                    </a:lnTo>
                    <a:lnTo>
                      <a:pt x="1588" y="842"/>
                    </a:lnTo>
                    <a:lnTo>
                      <a:pt x="1583" y="842"/>
                    </a:lnTo>
                    <a:close/>
                    <a:moveTo>
                      <a:pt x="1583" y="861"/>
                    </a:moveTo>
                    <a:lnTo>
                      <a:pt x="1583" y="866"/>
                    </a:lnTo>
                    <a:lnTo>
                      <a:pt x="1588" y="866"/>
                    </a:lnTo>
                    <a:lnTo>
                      <a:pt x="1588" y="861"/>
                    </a:lnTo>
                    <a:lnTo>
                      <a:pt x="1583" y="861"/>
                    </a:lnTo>
                    <a:close/>
                    <a:moveTo>
                      <a:pt x="1584" y="881"/>
                    </a:moveTo>
                    <a:lnTo>
                      <a:pt x="1584" y="885"/>
                    </a:lnTo>
                    <a:lnTo>
                      <a:pt x="1589" y="885"/>
                    </a:lnTo>
                    <a:lnTo>
                      <a:pt x="1589" y="881"/>
                    </a:lnTo>
                    <a:lnTo>
                      <a:pt x="1584" y="881"/>
                    </a:lnTo>
                    <a:close/>
                    <a:moveTo>
                      <a:pt x="1584" y="900"/>
                    </a:moveTo>
                    <a:lnTo>
                      <a:pt x="1585" y="905"/>
                    </a:lnTo>
                    <a:lnTo>
                      <a:pt x="1589" y="905"/>
                    </a:lnTo>
                    <a:lnTo>
                      <a:pt x="1589" y="900"/>
                    </a:lnTo>
                    <a:lnTo>
                      <a:pt x="1584" y="900"/>
                    </a:lnTo>
                    <a:close/>
                    <a:moveTo>
                      <a:pt x="1585" y="919"/>
                    </a:moveTo>
                    <a:lnTo>
                      <a:pt x="1585" y="924"/>
                    </a:lnTo>
                    <a:lnTo>
                      <a:pt x="1590" y="924"/>
                    </a:lnTo>
                    <a:lnTo>
                      <a:pt x="1590" y="919"/>
                    </a:lnTo>
                    <a:lnTo>
                      <a:pt x="1585" y="919"/>
                    </a:lnTo>
                    <a:close/>
                    <a:moveTo>
                      <a:pt x="1586" y="938"/>
                    </a:moveTo>
                    <a:lnTo>
                      <a:pt x="1586" y="943"/>
                    </a:lnTo>
                    <a:lnTo>
                      <a:pt x="1591" y="943"/>
                    </a:lnTo>
                    <a:lnTo>
                      <a:pt x="1590" y="938"/>
                    </a:lnTo>
                    <a:lnTo>
                      <a:pt x="1586" y="938"/>
                    </a:lnTo>
                    <a:close/>
                    <a:moveTo>
                      <a:pt x="1586" y="957"/>
                    </a:moveTo>
                    <a:lnTo>
                      <a:pt x="1586" y="962"/>
                    </a:lnTo>
                    <a:lnTo>
                      <a:pt x="1591" y="962"/>
                    </a:lnTo>
                    <a:lnTo>
                      <a:pt x="1591" y="957"/>
                    </a:lnTo>
                    <a:lnTo>
                      <a:pt x="1586" y="957"/>
                    </a:lnTo>
                    <a:close/>
                    <a:moveTo>
                      <a:pt x="1587" y="977"/>
                    </a:moveTo>
                    <a:lnTo>
                      <a:pt x="1587" y="981"/>
                    </a:lnTo>
                    <a:lnTo>
                      <a:pt x="1592" y="981"/>
                    </a:lnTo>
                    <a:lnTo>
                      <a:pt x="1592" y="977"/>
                    </a:lnTo>
                    <a:lnTo>
                      <a:pt x="1587" y="977"/>
                    </a:lnTo>
                    <a:close/>
                    <a:moveTo>
                      <a:pt x="1587" y="996"/>
                    </a:moveTo>
                    <a:lnTo>
                      <a:pt x="1587" y="1001"/>
                    </a:lnTo>
                    <a:lnTo>
                      <a:pt x="1592" y="1001"/>
                    </a:lnTo>
                    <a:lnTo>
                      <a:pt x="1592" y="996"/>
                    </a:lnTo>
                    <a:lnTo>
                      <a:pt x="1587" y="996"/>
                    </a:lnTo>
                    <a:close/>
                    <a:moveTo>
                      <a:pt x="1588" y="1015"/>
                    </a:moveTo>
                    <a:lnTo>
                      <a:pt x="1588" y="1020"/>
                    </a:lnTo>
                    <a:lnTo>
                      <a:pt x="1593" y="1020"/>
                    </a:lnTo>
                    <a:lnTo>
                      <a:pt x="1593" y="1015"/>
                    </a:lnTo>
                    <a:lnTo>
                      <a:pt x="1588" y="1015"/>
                    </a:lnTo>
                    <a:close/>
                    <a:moveTo>
                      <a:pt x="1589" y="1034"/>
                    </a:moveTo>
                    <a:lnTo>
                      <a:pt x="1589" y="1039"/>
                    </a:lnTo>
                    <a:lnTo>
                      <a:pt x="1593" y="1039"/>
                    </a:lnTo>
                    <a:lnTo>
                      <a:pt x="1593" y="1034"/>
                    </a:lnTo>
                    <a:lnTo>
                      <a:pt x="1589" y="1034"/>
                    </a:lnTo>
                    <a:close/>
                    <a:moveTo>
                      <a:pt x="1589" y="1053"/>
                    </a:moveTo>
                    <a:lnTo>
                      <a:pt x="1589" y="1058"/>
                    </a:lnTo>
                    <a:lnTo>
                      <a:pt x="1594" y="1058"/>
                    </a:lnTo>
                    <a:lnTo>
                      <a:pt x="1594" y="1053"/>
                    </a:lnTo>
                    <a:lnTo>
                      <a:pt x="1589" y="1053"/>
                    </a:lnTo>
                    <a:close/>
                    <a:moveTo>
                      <a:pt x="1590" y="1073"/>
                    </a:moveTo>
                    <a:lnTo>
                      <a:pt x="1590" y="1077"/>
                    </a:lnTo>
                    <a:lnTo>
                      <a:pt x="1595" y="1077"/>
                    </a:lnTo>
                    <a:lnTo>
                      <a:pt x="1595" y="1072"/>
                    </a:lnTo>
                    <a:lnTo>
                      <a:pt x="1590" y="1073"/>
                    </a:lnTo>
                    <a:close/>
                    <a:moveTo>
                      <a:pt x="1590" y="1092"/>
                    </a:moveTo>
                    <a:lnTo>
                      <a:pt x="1590" y="1097"/>
                    </a:lnTo>
                    <a:lnTo>
                      <a:pt x="1595" y="1096"/>
                    </a:lnTo>
                    <a:lnTo>
                      <a:pt x="1595" y="1092"/>
                    </a:lnTo>
                    <a:lnTo>
                      <a:pt x="1590" y="1092"/>
                    </a:lnTo>
                    <a:close/>
                    <a:moveTo>
                      <a:pt x="1591" y="1111"/>
                    </a:moveTo>
                    <a:lnTo>
                      <a:pt x="1591" y="1116"/>
                    </a:lnTo>
                    <a:lnTo>
                      <a:pt x="1596" y="1116"/>
                    </a:lnTo>
                    <a:lnTo>
                      <a:pt x="1595" y="1111"/>
                    </a:lnTo>
                    <a:lnTo>
                      <a:pt x="1591" y="1111"/>
                    </a:lnTo>
                    <a:close/>
                    <a:moveTo>
                      <a:pt x="1591" y="1130"/>
                    </a:moveTo>
                    <a:lnTo>
                      <a:pt x="1592" y="1135"/>
                    </a:lnTo>
                    <a:lnTo>
                      <a:pt x="1596" y="1135"/>
                    </a:lnTo>
                    <a:lnTo>
                      <a:pt x="1596" y="1130"/>
                    </a:lnTo>
                    <a:lnTo>
                      <a:pt x="1591" y="1130"/>
                    </a:lnTo>
                    <a:close/>
                    <a:moveTo>
                      <a:pt x="1592" y="1149"/>
                    </a:moveTo>
                    <a:lnTo>
                      <a:pt x="1592" y="1154"/>
                    </a:lnTo>
                    <a:lnTo>
                      <a:pt x="1597" y="1154"/>
                    </a:lnTo>
                    <a:lnTo>
                      <a:pt x="1597" y="1149"/>
                    </a:lnTo>
                    <a:lnTo>
                      <a:pt x="1592" y="1149"/>
                    </a:lnTo>
                    <a:close/>
                    <a:moveTo>
                      <a:pt x="1595" y="1169"/>
                    </a:moveTo>
                    <a:lnTo>
                      <a:pt x="1598" y="1173"/>
                    </a:lnTo>
                    <a:lnTo>
                      <a:pt x="1602" y="1170"/>
                    </a:lnTo>
                    <a:lnTo>
                      <a:pt x="1599" y="1166"/>
                    </a:lnTo>
                    <a:lnTo>
                      <a:pt x="1595" y="1169"/>
                    </a:lnTo>
                    <a:close/>
                    <a:moveTo>
                      <a:pt x="1607" y="1185"/>
                    </a:moveTo>
                    <a:lnTo>
                      <a:pt x="1610" y="1188"/>
                    </a:lnTo>
                    <a:lnTo>
                      <a:pt x="1613" y="1185"/>
                    </a:lnTo>
                    <a:lnTo>
                      <a:pt x="1611" y="1182"/>
                    </a:lnTo>
                    <a:lnTo>
                      <a:pt x="1607" y="1185"/>
                    </a:lnTo>
                    <a:close/>
                    <a:moveTo>
                      <a:pt x="1618" y="1200"/>
                    </a:moveTo>
                    <a:lnTo>
                      <a:pt x="1621" y="1203"/>
                    </a:lnTo>
                    <a:lnTo>
                      <a:pt x="1625" y="1202"/>
                    </a:lnTo>
                    <a:lnTo>
                      <a:pt x="1625" y="1202"/>
                    </a:lnTo>
                    <a:lnTo>
                      <a:pt x="1620" y="1201"/>
                    </a:lnTo>
                    <a:lnTo>
                      <a:pt x="1620" y="1202"/>
                    </a:lnTo>
                    <a:lnTo>
                      <a:pt x="1623" y="1202"/>
                    </a:lnTo>
                    <a:lnTo>
                      <a:pt x="1625" y="1200"/>
                    </a:lnTo>
                    <a:lnTo>
                      <a:pt x="1622" y="1197"/>
                    </a:lnTo>
                    <a:lnTo>
                      <a:pt x="1618" y="1200"/>
                    </a:lnTo>
                    <a:close/>
                    <a:moveTo>
                      <a:pt x="1626" y="1187"/>
                    </a:moveTo>
                    <a:lnTo>
                      <a:pt x="1626" y="1182"/>
                    </a:lnTo>
                    <a:lnTo>
                      <a:pt x="1621" y="1182"/>
                    </a:lnTo>
                    <a:lnTo>
                      <a:pt x="1621" y="1187"/>
                    </a:lnTo>
                    <a:lnTo>
                      <a:pt x="1626" y="1187"/>
                    </a:lnTo>
                    <a:close/>
                    <a:moveTo>
                      <a:pt x="1626" y="1168"/>
                    </a:moveTo>
                    <a:lnTo>
                      <a:pt x="1627" y="1163"/>
                    </a:lnTo>
                    <a:lnTo>
                      <a:pt x="1622" y="1163"/>
                    </a:lnTo>
                    <a:lnTo>
                      <a:pt x="1622" y="1168"/>
                    </a:lnTo>
                    <a:lnTo>
                      <a:pt x="1626" y="1168"/>
                    </a:lnTo>
                    <a:close/>
                    <a:moveTo>
                      <a:pt x="1627" y="1149"/>
                    </a:moveTo>
                    <a:lnTo>
                      <a:pt x="1628" y="1144"/>
                    </a:lnTo>
                    <a:lnTo>
                      <a:pt x="1623" y="1144"/>
                    </a:lnTo>
                    <a:lnTo>
                      <a:pt x="1622" y="1149"/>
                    </a:lnTo>
                    <a:lnTo>
                      <a:pt x="1627" y="1149"/>
                    </a:lnTo>
                    <a:close/>
                    <a:moveTo>
                      <a:pt x="1628" y="1130"/>
                    </a:moveTo>
                    <a:lnTo>
                      <a:pt x="1628" y="1125"/>
                    </a:lnTo>
                    <a:lnTo>
                      <a:pt x="1623" y="1125"/>
                    </a:lnTo>
                    <a:lnTo>
                      <a:pt x="1623" y="1129"/>
                    </a:lnTo>
                    <a:lnTo>
                      <a:pt x="1628" y="1130"/>
                    </a:lnTo>
                    <a:close/>
                    <a:moveTo>
                      <a:pt x="1629" y="1110"/>
                    </a:moveTo>
                    <a:lnTo>
                      <a:pt x="1629" y="1106"/>
                    </a:lnTo>
                    <a:lnTo>
                      <a:pt x="1624" y="1105"/>
                    </a:lnTo>
                    <a:lnTo>
                      <a:pt x="1624" y="1110"/>
                    </a:lnTo>
                    <a:lnTo>
                      <a:pt x="1629" y="1110"/>
                    </a:lnTo>
                    <a:close/>
                    <a:moveTo>
                      <a:pt x="1629" y="1091"/>
                    </a:moveTo>
                    <a:lnTo>
                      <a:pt x="1630" y="1086"/>
                    </a:lnTo>
                    <a:lnTo>
                      <a:pt x="1625" y="1086"/>
                    </a:lnTo>
                    <a:lnTo>
                      <a:pt x="1625" y="1091"/>
                    </a:lnTo>
                    <a:lnTo>
                      <a:pt x="1629" y="1091"/>
                    </a:lnTo>
                    <a:close/>
                    <a:moveTo>
                      <a:pt x="1630" y="1072"/>
                    </a:moveTo>
                    <a:lnTo>
                      <a:pt x="1631" y="1067"/>
                    </a:lnTo>
                    <a:lnTo>
                      <a:pt x="1626" y="1067"/>
                    </a:lnTo>
                    <a:lnTo>
                      <a:pt x="1625" y="1072"/>
                    </a:lnTo>
                    <a:lnTo>
                      <a:pt x="1630" y="1072"/>
                    </a:lnTo>
                    <a:close/>
                    <a:moveTo>
                      <a:pt x="1631" y="1053"/>
                    </a:moveTo>
                    <a:lnTo>
                      <a:pt x="1631" y="1048"/>
                    </a:lnTo>
                    <a:lnTo>
                      <a:pt x="1626" y="1048"/>
                    </a:lnTo>
                    <a:lnTo>
                      <a:pt x="1626" y="1053"/>
                    </a:lnTo>
                    <a:lnTo>
                      <a:pt x="1631" y="1053"/>
                    </a:lnTo>
                    <a:close/>
                    <a:moveTo>
                      <a:pt x="1632" y="1034"/>
                    </a:moveTo>
                    <a:lnTo>
                      <a:pt x="1632" y="1029"/>
                    </a:lnTo>
                    <a:lnTo>
                      <a:pt x="1627" y="1029"/>
                    </a:lnTo>
                    <a:lnTo>
                      <a:pt x="1627" y="1033"/>
                    </a:lnTo>
                    <a:lnTo>
                      <a:pt x="1632" y="1034"/>
                    </a:lnTo>
                    <a:close/>
                    <a:moveTo>
                      <a:pt x="1632" y="1014"/>
                    </a:moveTo>
                    <a:lnTo>
                      <a:pt x="1633" y="1010"/>
                    </a:lnTo>
                    <a:lnTo>
                      <a:pt x="1628" y="1009"/>
                    </a:lnTo>
                    <a:lnTo>
                      <a:pt x="1628" y="1014"/>
                    </a:lnTo>
                    <a:lnTo>
                      <a:pt x="1632" y="1014"/>
                    </a:lnTo>
                    <a:close/>
                    <a:moveTo>
                      <a:pt x="1633" y="995"/>
                    </a:moveTo>
                    <a:lnTo>
                      <a:pt x="1634" y="990"/>
                    </a:lnTo>
                    <a:lnTo>
                      <a:pt x="1629" y="990"/>
                    </a:lnTo>
                    <a:lnTo>
                      <a:pt x="1628" y="995"/>
                    </a:lnTo>
                    <a:lnTo>
                      <a:pt x="1633" y="995"/>
                    </a:lnTo>
                    <a:close/>
                    <a:moveTo>
                      <a:pt x="1634" y="976"/>
                    </a:moveTo>
                    <a:lnTo>
                      <a:pt x="1634" y="971"/>
                    </a:lnTo>
                    <a:lnTo>
                      <a:pt x="1629" y="971"/>
                    </a:lnTo>
                    <a:lnTo>
                      <a:pt x="1629" y="976"/>
                    </a:lnTo>
                    <a:lnTo>
                      <a:pt x="1634" y="976"/>
                    </a:lnTo>
                    <a:close/>
                    <a:moveTo>
                      <a:pt x="1635" y="957"/>
                    </a:moveTo>
                    <a:lnTo>
                      <a:pt x="1635" y="952"/>
                    </a:lnTo>
                    <a:lnTo>
                      <a:pt x="1630" y="952"/>
                    </a:lnTo>
                    <a:lnTo>
                      <a:pt x="1630" y="957"/>
                    </a:lnTo>
                    <a:lnTo>
                      <a:pt x="1635" y="957"/>
                    </a:lnTo>
                    <a:close/>
                    <a:moveTo>
                      <a:pt x="1636" y="938"/>
                    </a:moveTo>
                    <a:lnTo>
                      <a:pt x="1636" y="933"/>
                    </a:lnTo>
                    <a:lnTo>
                      <a:pt x="1631" y="933"/>
                    </a:lnTo>
                    <a:lnTo>
                      <a:pt x="1631" y="938"/>
                    </a:lnTo>
                    <a:lnTo>
                      <a:pt x="1636" y="938"/>
                    </a:lnTo>
                    <a:close/>
                    <a:moveTo>
                      <a:pt x="1636" y="918"/>
                    </a:moveTo>
                    <a:lnTo>
                      <a:pt x="1637" y="914"/>
                    </a:lnTo>
                    <a:lnTo>
                      <a:pt x="1632" y="914"/>
                    </a:lnTo>
                    <a:lnTo>
                      <a:pt x="1631" y="918"/>
                    </a:lnTo>
                    <a:lnTo>
                      <a:pt x="1636" y="918"/>
                    </a:lnTo>
                    <a:close/>
                    <a:moveTo>
                      <a:pt x="1637" y="899"/>
                    </a:moveTo>
                    <a:lnTo>
                      <a:pt x="1637" y="894"/>
                    </a:lnTo>
                    <a:lnTo>
                      <a:pt x="1632" y="894"/>
                    </a:lnTo>
                    <a:lnTo>
                      <a:pt x="1632" y="899"/>
                    </a:lnTo>
                    <a:lnTo>
                      <a:pt x="1637" y="899"/>
                    </a:lnTo>
                    <a:close/>
                    <a:moveTo>
                      <a:pt x="1638" y="880"/>
                    </a:moveTo>
                    <a:lnTo>
                      <a:pt x="1638" y="875"/>
                    </a:lnTo>
                    <a:lnTo>
                      <a:pt x="1633" y="875"/>
                    </a:lnTo>
                    <a:lnTo>
                      <a:pt x="1633" y="880"/>
                    </a:lnTo>
                    <a:lnTo>
                      <a:pt x="1638" y="880"/>
                    </a:lnTo>
                    <a:close/>
                    <a:moveTo>
                      <a:pt x="1639" y="861"/>
                    </a:moveTo>
                    <a:lnTo>
                      <a:pt x="1639" y="856"/>
                    </a:lnTo>
                    <a:lnTo>
                      <a:pt x="1634" y="856"/>
                    </a:lnTo>
                    <a:lnTo>
                      <a:pt x="1634" y="861"/>
                    </a:lnTo>
                    <a:lnTo>
                      <a:pt x="1639" y="861"/>
                    </a:lnTo>
                    <a:close/>
                    <a:moveTo>
                      <a:pt x="1639" y="842"/>
                    </a:moveTo>
                    <a:lnTo>
                      <a:pt x="1640" y="837"/>
                    </a:lnTo>
                    <a:lnTo>
                      <a:pt x="1635" y="837"/>
                    </a:lnTo>
                    <a:lnTo>
                      <a:pt x="1634" y="842"/>
                    </a:lnTo>
                    <a:lnTo>
                      <a:pt x="1639" y="842"/>
                    </a:lnTo>
                    <a:close/>
                    <a:moveTo>
                      <a:pt x="1640" y="823"/>
                    </a:moveTo>
                    <a:lnTo>
                      <a:pt x="1640" y="818"/>
                    </a:lnTo>
                    <a:lnTo>
                      <a:pt x="1635" y="818"/>
                    </a:lnTo>
                    <a:lnTo>
                      <a:pt x="1635" y="822"/>
                    </a:lnTo>
                    <a:lnTo>
                      <a:pt x="1640" y="823"/>
                    </a:lnTo>
                    <a:close/>
                    <a:moveTo>
                      <a:pt x="1641" y="804"/>
                    </a:moveTo>
                    <a:lnTo>
                      <a:pt x="1641" y="799"/>
                    </a:lnTo>
                    <a:lnTo>
                      <a:pt x="1636" y="798"/>
                    </a:lnTo>
                    <a:lnTo>
                      <a:pt x="1636" y="803"/>
                    </a:lnTo>
                    <a:lnTo>
                      <a:pt x="1641" y="804"/>
                    </a:lnTo>
                    <a:close/>
                    <a:moveTo>
                      <a:pt x="1642" y="784"/>
                    </a:moveTo>
                    <a:lnTo>
                      <a:pt x="1642" y="780"/>
                    </a:lnTo>
                    <a:lnTo>
                      <a:pt x="1637" y="779"/>
                    </a:lnTo>
                    <a:lnTo>
                      <a:pt x="1637" y="784"/>
                    </a:lnTo>
                    <a:lnTo>
                      <a:pt x="1642" y="784"/>
                    </a:lnTo>
                    <a:close/>
                    <a:moveTo>
                      <a:pt x="1642" y="765"/>
                    </a:moveTo>
                    <a:lnTo>
                      <a:pt x="1643" y="760"/>
                    </a:lnTo>
                    <a:lnTo>
                      <a:pt x="1638" y="760"/>
                    </a:lnTo>
                    <a:lnTo>
                      <a:pt x="1637" y="765"/>
                    </a:lnTo>
                    <a:lnTo>
                      <a:pt x="1642" y="765"/>
                    </a:lnTo>
                    <a:close/>
                    <a:moveTo>
                      <a:pt x="1643" y="746"/>
                    </a:moveTo>
                    <a:lnTo>
                      <a:pt x="1643" y="741"/>
                    </a:lnTo>
                    <a:lnTo>
                      <a:pt x="1638" y="741"/>
                    </a:lnTo>
                    <a:lnTo>
                      <a:pt x="1638" y="746"/>
                    </a:lnTo>
                    <a:lnTo>
                      <a:pt x="1643" y="746"/>
                    </a:lnTo>
                    <a:close/>
                    <a:moveTo>
                      <a:pt x="1644" y="727"/>
                    </a:moveTo>
                    <a:lnTo>
                      <a:pt x="1644" y="722"/>
                    </a:lnTo>
                    <a:lnTo>
                      <a:pt x="1639" y="722"/>
                    </a:lnTo>
                    <a:lnTo>
                      <a:pt x="1639" y="726"/>
                    </a:lnTo>
                    <a:lnTo>
                      <a:pt x="1644" y="727"/>
                    </a:lnTo>
                    <a:close/>
                    <a:moveTo>
                      <a:pt x="1645" y="708"/>
                    </a:moveTo>
                    <a:lnTo>
                      <a:pt x="1645" y="703"/>
                    </a:lnTo>
                    <a:lnTo>
                      <a:pt x="1640" y="702"/>
                    </a:lnTo>
                    <a:lnTo>
                      <a:pt x="1640" y="707"/>
                    </a:lnTo>
                    <a:lnTo>
                      <a:pt x="1645" y="708"/>
                    </a:lnTo>
                    <a:close/>
                    <a:moveTo>
                      <a:pt x="1645" y="688"/>
                    </a:moveTo>
                    <a:lnTo>
                      <a:pt x="1646" y="684"/>
                    </a:lnTo>
                    <a:lnTo>
                      <a:pt x="1641" y="683"/>
                    </a:lnTo>
                    <a:lnTo>
                      <a:pt x="1640" y="688"/>
                    </a:lnTo>
                    <a:lnTo>
                      <a:pt x="1645" y="688"/>
                    </a:lnTo>
                    <a:close/>
                    <a:moveTo>
                      <a:pt x="1646" y="669"/>
                    </a:moveTo>
                    <a:lnTo>
                      <a:pt x="1646" y="664"/>
                    </a:lnTo>
                    <a:lnTo>
                      <a:pt x="1641" y="664"/>
                    </a:lnTo>
                    <a:lnTo>
                      <a:pt x="1641" y="669"/>
                    </a:lnTo>
                    <a:lnTo>
                      <a:pt x="1646" y="669"/>
                    </a:lnTo>
                    <a:close/>
                    <a:moveTo>
                      <a:pt x="1647" y="650"/>
                    </a:moveTo>
                    <a:lnTo>
                      <a:pt x="1647" y="645"/>
                    </a:lnTo>
                    <a:lnTo>
                      <a:pt x="1642" y="645"/>
                    </a:lnTo>
                    <a:lnTo>
                      <a:pt x="1642" y="650"/>
                    </a:lnTo>
                    <a:lnTo>
                      <a:pt x="1647" y="650"/>
                    </a:lnTo>
                    <a:close/>
                    <a:moveTo>
                      <a:pt x="1648" y="631"/>
                    </a:moveTo>
                    <a:lnTo>
                      <a:pt x="1648" y="626"/>
                    </a:lnTo>
                    <a:lnTo>
                      <a:pt x="1643" y="626"/>
                    </a:lnTo>
                    <a:lnTo>
                      <a:pt x="1643" y="630"/>
                    </a:lnTo>
                    <a:lnTo>
                      <a:pt x="1648" y="631"/>
                    </a:lnTo>
                    <a:close/>
                    <a:moveTo>
                      <a:pt x="1648" y="612"/>
                    </a:moveTo>
                    <a:lnTo>
                      <a:pt x="1649" y="607"/>
                    </a:lnTo>
                    <a:lnTo>
                      <a:pt x="1644" y="606"/>
                    </a:lnTo>
                    <a:lnTo>
                      <a:pt x="1643" y="611"/>
                    </a:lnTo>
                    <a:lnTo>
                      <a:pt x="1648" y="612"/>
                    </a:lnTo>
                    <a:close/>
                    <a:moveTo>
                      <a:pt x="1649" y="592"/>
                    </a:moveTo>
                    <a:lnTo>
                      <a:pt x="1649" y="588"/>
                    </a:lnTo>
                    <a:lnTo>
                      <a:pt x="1644" y="588"/>
                    </a:lnTo>
                    <a:lnTo>
                      <a:pt x="1644" y="592"/>
                    </a:lnTo>
                    <a:lnTo>
                      <a:pt x="1649" y="592"/>
                    </a:lnTo>
                    <a:close/>
                    <a:moveTo>
                      <a:pt x="1650" y="573"/>
                    </a:moveTo>
                    <a:lnTo>
                      <a:pt x="1650" y="568"/>
                    </a:lnTo>
                    <a:lnTo>
                      <a:pt x="1645" y="568"/>
                    </a:lnTo>
                    <a:lnTo>
                      <a:pt x="1645" y="573"/>
                    </a:lnTo>
                    <a:lnTo>
                      <a:pt x="1650" y="573"/>
                    </a:lnTo>
                    <a:close/>
                    <a:moveTo>
                      <a:pt x="1651" y="554"/>
                    </a:moveTo>
                    <a:lnTo>
                      <a:pt x="1651" y="549"/>
                    </a:lnTo>
                    <a:lnTo>
                      <a:pt x="1646" y="549"/>
                    </a:lnTo>
                    <a:lnTo>
                      <a:pt x="1646" y="554"/>
                    </a:lnTo>
                    <a:lnTo>
                      <a:pt x="1651" y="554"/>
                    </a:lnTo>
                    <a:close/>
                    <a:moveTo>
                      <a:pt x="1651" y="535"/>
                    </a:moveTo>
                    <a:lnTo>
                      <a:pt x="1652" y="530"/>
                    </a:lnTo>
                    <a:lnTo>
                      <a:pt x="1647" y="530"/>
                    </a:lnTo>
                    <a:lnTo>
                      <a:pt x="1646" y="535"/>
                    </a:lnTo>
                    <a:lnTo>
                      <a:pt x="1651" y="535"/>
                    </a:lnTo>
                    <a:close/>
                    <a:moveTo>
                      <a:pt x="1652" y="516"/>
                    </a:moveTo>
                    <a:lnTo>
                      <a:pt x="1652" y="511"/>
                    </a:lnTo>
                    <a:lnTo>
                      <a:pt x="1647" y="511"/>
                    </a:lnTo>
                    <a:lnTo>
                      <a:pt x="1647" y="516"/>
                    </a:lnTo>
                    <a:lnTo>
                      <a:pt x="1652" y="516"/>
                    </a:lnTo>
                    <a:close/>
                    <a:moveTo>
                      <a:pt x="1653" y="496"/>
                    </a:moveTo>
                    <a:lnTo>
                      <a:pt x="1653" y="492"/>
                    </a:lnTo>
                    <a:lnTo>
                      <a:pt x="1648" y="492"/>
                    </a:lnTo>
                    <a:lnTo>
                      <a:pt x="1648" y="496"/>
                    </a:lnTo>
                    <a:lnTo>
                      <a:pt x="1653" y="496"/>
                    </a:lnTo>
                    <a:close/>
                    <a:moveTo>
                      <a:pt x="1654" y="477"/>
                    </a:moveTo>
                    <a:lnTo>
                      <a:pt x="1655" y="473"/>
                    </a:lnTo>
                    <a:lnTo>
                      <a:pt x="1650" y="472"/>
                    </a:lnTo>
                    <a:lnTo>
                      <a:pt x="1649" y="477"/>
                    </a:lnTo>
                    <a:lnTo>
                      <a:pt x="1654" y="477"/>
                    </a:lnTo>
                    <a:close/>
                    <a:moveTo>
                      <a:pt x="1655" y="458"/>
                    </a:moveTo>
                    <a:lnTo>
                      <a:pt x="1656" y="453"/>
                    </a:lnTo>
                    <a:lnTo>
                      <a:pt x="1651" y="453"/>
                    </a:lnTo>
                    <a:lnTo>
                      <a:pt x="1651" y="458"/>
                    </a:lnTo>
                    <a:lnTo>
                      <a:pt x="1655" y="458"/>
                    </a:lnTo>
                    <a:close/>
                    <a:moveTo>
                      <a:pt x="1657" y="439"/>
                    </a:moveTo>
                    <a:lnTo>
                      <a:pt x="1658" y="434"/>
                    </a:lnTo>
                    <a:lnTo>
                      <a:pt x="1653" y="434"/>
                    </a:lnTo>
                    <a:lnTo>
                      <a:pt x="1652" y="439"/>
                    </a:lnTo>
                    <a:lnTo>
                      <a:pt x="1657" y="439"/>
                    </a:lnTo>
                    <a:close/>
                    <a:moveTo>
                      <a:pt x="1659" y="420"/>
                    </a:moveTo>
                    <a:lnTo>
                      <a:pt x="1659" y="415"/>
                    </a:lnTo>
                    <a:lnTo>
                      <a:pt x="1654" y="415"/>
                    </a:lnTo>
                    <a:lnTo>
                      <a:pt x="1654" y="420"/>
                    </a:lnTo>
                    <a:lnTo>
                      <a:pt x="1659" y="420"/>
                    </a:lnTo>
                    <a:close/>
                    <a:moveTo>
                      <a:pt x="1660" y="401"/>
                    </a:moveTo>
                    <a:lnTo>
                      <a:pt x="1661" y="396"/>
                    </a:lnTo>
                    <a:lnTo>
                      <a:pt x="1656" y="396"/>
                    </a:lnTo>
                    <a:lnTo>
                      <a:pt x="1655" y="400"/>
                    </a:lnTo>
                    <a:lnTo>
                      <a:pt x="1660" y="401"/>
                    </a:lnTo>
                    <a:close/>
                    <a:moveTo>
                      <a:pt x="1662" y="382"/>
                    </a:moveTo>
                    <a:lnTo>
                      <a:pt x="1662" y="377"/>
                    </a:lnTo>
                    <a:lnTo>
                      <a:pt x="1657" y="377"/>
                    </a:lnTo>
                    <a:lnTo>
                      <a:pt x="1657" y="381"/>
                    </a:lnTo>
                    <a:lnTo>
                      <a:pt x="1662" y="382"/>
                    </a:lnTo>
                    <a:close/>
                    <a:moveTo>
                      <a:pt x="1663" y="363"/>
                    </a:moveTo>
                    <a:lnTo>
                      <a:pt x="1664" y="358"/>
                    </a:lnTo>
                    <a:lnTo>
                      <a:pt x="1659" y="357"/>
                    </a:lnTo>
                    <a:lnTo>
                      <a:pt x="1658" y="362"/>
                    </a:lnTo>
                    <a:lnTo>
                      <a:pt x="1663" y="363"/>
                    </a:lnTo>
                    <a:close/>
                    <a:moveTo>
                      <a:pt x="1665" y="343"/>
                    </a:moveTo>
                    <a:lnTo>
                      <a:pt x="1665" y="339"/>
                    </a:lnTo>
                    <a:lnTo>
                      <a:pt x="1661" y="338"/>
                    </a:lnTo>
                    <a:lnTo>
                      <a:pt x="1660" y="343"/>
                    </a:lnTo>
                    <a:lnTo>
                      <a:pt x="1665" y="343"/>
                    </a:lnTo>
                    <a:close/>
                    <a:moveTo>
                      <a:pt x="1667" y="324"/>
                    </a:moveTo>
                    <a:lnTo>
                      <a:pt x="1667" y="320"/>
                    </a:lnTo>
                    <a:lnTo>
                      <a:pt x="1662" y="319"/>
                    </a:lnTo>
                    <a:lnTo>
                      <a:pt x="1662" y="324"/>
                    </a:lnTo>
                    <a:lnTo>
                      <a:pt x="1667" y="324"/>
                    </a:lnTo>
                    <a:close/>
                    <a:moveTo>
                      <a:pt x="1668" y="305"/>
                    </a:moveTo>
                    <a:lnTo>
                      <a:pt x="1668" y="300"/>
                    </a:lnTo>
                    <a:lnTo>
                      <a:pt x="1664" y="300"/>
                    </a:lnTo>
                    <a:lnTo>
                      <a:pt x="1663" y="305"/>
                    </a:lnTo>
                    <a:lnTo>
                      <a:pt x="1668" y="305"/>
                    </a:lnTo>
                    <a:close/>
                    <a:moveTo>
                      <a:pt x="1670" y="286"/>
                    </a:moveTo>
                    <a:lnTo>
                      <a:pt x="1670" y="281"/>
                    </a:lnTo>
                    <a:lnTo>
                      <a:pt x="1665" y="281"/>
                    </a:lnTo>
                    <a:lnTo>
                      <a:pt x="1665" y="286"/>
                    </a:lnTo>
                    <a:lnTo>
                      <a:pt x="1670" y="286"/>
                    </a:lnTo>
                    <a:close/>
                    <a:moveTo>
                      <a:pt x="1671" y="267"/>
                    </a:moveTo>
                    <a:lnTo>
                      <a:pt x="1671" y="262"/>
                    </a:lnTo>
                    <a:lnTo>
                      <a:pt x="1667" y="262"/>
                    </a:lnTo>
                    <a:lnTo>
                      <a:pt x="1666" y="267"/>
                    </a:lnTo>
                    <a:lnTo>
                      <a:pt x="1671" y="267"/>
                    </a:lnTo>
                    <a:close/>
                    <a:moveTo>
                      <a:pt x="1673" y="248"/>
                    </a:moveTo>
                    <a:lnTo>
                      <a:pt x="1673" y="243"/>
                    </a:lnTo>
                    <a:lnTo>
                      <a:pt x="1668" y="243"/>
                    </a:lnTo>
                    <a:lnTo>
                      <a:pt x="1668" y="247"/>
                    </a:lnTo>
                    <a:lnTo>
                      <a:pt x="1673" y="248"/>
                    </a:lnTo>
                    <a:close/>
                    <a:moveTo>
                      <a:pt x="1674" y="229"/>
                    </a:moveTo>
                    <a:lnTo>
                      <a:pt x="1675" y="224"/>
                    </a:lnTo>
                    <a:lnTo>
                      <a:pt x="1670" y="223"/>
                    </a:lnTo>
                    <a:lnTo>
                      <a:pt x="1670" y="228"/>
                    </a:lnTo>
                    <a:lnTo>
                      <a:pt x="1674" y="229"/>
                    </a:lnTo>
                    <a:close/>
                    <a:moveTo>
                      <a:pt x="1676" y="210"/>
                    </a:moveTo>
                    <a:lnTo>
                      <a:pt x="1676" y="205"/>
                    </a:lnTo>
                    <a:lnTo>
                      <a:pt x="1671" y="204"/>
                    </a:lnTo>
                    <a:lnTo>
                      <a:pt x="1671" y="209"/>
                    </a:lnTo>
                    <a:lnTo>
                      <a:pt x="1676" y="210"/>
                    </a:lnTo>
                    <a:close/>
                    <a:moveTo>
                      <a:pt x="1677" y="190"/>
                    </a:moveTo>
                    <a:lnTo>
                      <a:pt x="1678" y="186"/>
                    </a:lnTo>
                    <a:lnTo>
                      <a:pt x="1673" y="185"/>
                    </a:lnTo>
                    <a:lnTo>
                      <a:pt x="1673" y="190"/>
                    </a:lnTo>
                    <a:lnTo>
                      <a:pt x="1677" y="190"/>
                    </a:lnTo>
                    <a:close/>
                    <a:moveTo>
                      <a:pt x="1679" y="171"/>
                    </a:moveTo>
                    <a:lnTo>
                      <a:pt x="1679" y="166"/>
                    </a:lnTo>
                    <a:lnTo>
                      <a:pt x="1674" y="166"/>
                    </a:lnTo>
                    <a:lnTo>
                      <a:pt x="1674" y="171"/>
                    </a:lnTo>
                    <a:lnTo>
                      <a:pt x="1679" y="171"/>
                    </a:lnTo>
                    <a:close/>
                    <a:moveTo>
                      <a:pt x="1680" y="152"/>
                    </a:moveTo>
                    <a:lnTo>
                      <a:pt x="1681" y="147"/>
                    </a:lnTo>
                    <a:lnTo>
                      <a:pt x="1676" y="147"/>
                    </a:lnTo>
                    <a:lnTo>
                      <a:pt x="1676" y="152"/>
                    </a:lnTo>
                    <a:lnTo>
                      <a:pt x="1680" y="152"/>
                    </a:lnTo>
                    <a:close/>
                    <a:moveTo>
                      <a:pt x="1678" y="155"/>
                    </a:moveTo>
                    <a:lnTo>
                      <a:pt x="1678" y="159"/>
                    </a:lnTo>
                    <a:lnTo>
                      <a:pt x="1683" y="159"/>
                    </a:lnTo>
                    <a:lnTo>
                      <a:pt x="1682" y="154"/>
                    </a:lnTo>
                    <a:lnTo>
                      <a:pt x="1678" y="155"/>
                    </a:lnTo>
                    <a:close/>
                    <a:moveTo>
                      <a:pt x="1680" y="174"/>
                    </a:moveTo>
                    <a:lnTo>
                      <a:pt x="1680" y="178"/>
                    </a:lnTo>
                    <a:lnTo>
                      <a:pt x="1685" y="178"/>
                    </a:lnTo>
                    <a:lnTo>
                      <a:pt x="1685" y="173"/>
                    </a:lnTo>
                    <a:lnTo>
                      <a:pt x="1680" y="174"/>
                    </a:lnTo>
                    <a:close/>
                    <a:moveTo>
                      <a:pt x="1682" y="193"/>
                    </a:moveTo>
                    <a:lnTo>
                      <a:pt x="1683" y="198"/>
                    </a:lnTo>
                    <a:lnTo>
                      <a:pt x="1688" y="197"/>
                    </a:lnTo>
                    <a:lnTo>
                      <a:pt x="1687" y="192"/>
                    </a:lnTo>
                    <a:lnTo>
                      <a:pt x="1682" y="193"/>
                    </a:lnTo>
                    <a:close/>
                    <a:moveTo>
                      <a:pt x="1684" y="212"/>
                    </a:moveTo>
                    <a:lnTo>
                      <a:pt x="1685" y="216"/>
                    </a:lnTo>
                    <a:lnTo>
                      <a:pt x="1690" y="216"/>
                    </a:lnTo>
                    <a:lnTo>
                      <a:pt x="1689" y="211"/>
                    </a:lnTo>
                    <a:lnTo>
                      <a:pt x="1684" y="212"/>
                    </a:lnTo>
                    <a:close/>
                    <a:moveTo>
                      <a:pt x="1687" y="231"/>
                    </a:moveTo>
                    <a:lnTo>
                      <a:pt x="1687" y="236"/>
                    </a:lnTo>
                    <a:lnTo>
                      <a:pt x="1692" y="235"/>
                    </a:lnTo>
                    <a:lnTo>
                      <a:pt x="1691" y="230"/>
                    </a:lnTo>
                    <a:lnTo>
                      <a:pt x="1687" y="231"/>
                    </a:lnTo>
                    <a:close/>
                    <a:moveTo>
                      <a:pt x="1689" y="250"/>
                    </a:moveTo>
                    <a:lnTo>
                      <a:pt x="1689" y="255"/>
                    </a:lnTo>
                    <a:lnTo>
                      <a:pt x="1694" y="254"/>
                    </a:lnTo>
                    <a:lnTo>
                      <a:pt x="1694" y="249"/>
                    </a:lnTo>
                    <a:lnTo>
                      <a:pt x="1689" y="250"/>
                    </a:lnTo>
                    <a:close/>
                    <a:moveTo>
                      <a:pt x="1691" y="269"/>
                    </a:moveTo>
                    <a:lnTo>
                      <a:pt x="1692" y="274"/>
                    </a:lnTo>
                    <a:lnTo>
                      <a:pt x="1697" y="273"/>
                    </a:lnTo>
                    <a:lnTo>
                      <a:pt x="1696" y="268"/>
                    </a:lnTo>
                    <a:lnTo>
                      <a:pt x="1691" y="269"/>
                    </a:lnTo>
                    <a:close/>
                    <a:moveTo>
                      <a:pt x="1693" y="288"/>
                    </a:moveTo>
                    <a:lnTo>
                      <a:pt x="1694" y="293"/>
                    </a:lnTo>
                    <a:lnTo>
                      <a:pt x="1699" y="292"/>
                    </a:lnTo>
                    <a:lnTo>
                      <a:pt x="1698" y="288"/>
                    </a:lnTo>
                    <a:lnTo>
                      <a:pt x="1693" y="288"/>
                    </a:lnTo>
                    <a:close/>
                    <a:moveTo>
                      <a:pt x="1696" y="307"/>
                    </a:moveTo>
                    <a:lnTo>
                      <a:pt x="1696" y="312"/>
                    </a:lnTo>
                    <a:lnTo>
                      <a:pt x="1701" y="311"/>
                    </a:lnTo>
                    <a:lnTo>
                      <a:pt x="1700" y="306"/>
                    </a:lnTo>
                    <a:lnTo>
                      <a:pt x="1696" y="307"/>
                    </a:lnTo>
                    <a:close/>
                    <a:moveTo>
                      <a:pt x="1698" y="326"/>
                    </a:moveTo>
                    <a:lnTo>
                      <a:pt x="1698" y="331"/>
                    </a:lnTo>
                    <a:lnTo>
                      <a:pt x="1703" y="330"/>
                    </a:lnTo>
                    <a:lnTo>
                      <a:pt x="1703" y="326"/>
                    </a:lnTo>
                    <a:lnTo>
                      <a:pt x="1698" y="326"/>
                    </a:lnTo>
                    <a:close/>
                    <a:moveTo>
                      <a:pt x="1700" y="345"/>
                    </a:moveTo>
                    <a:lnTo>
                      <a:pt x="1701" y="350"/>
                    </a:lnTo>
                    <a:lnTo>
                      <a:pt x="1706" y="349"/>
                    </a:lnTo>
                    <a:lnTo>
                      <a:pt x="1705" y="345"/>
                    </a:lnTo>
                    <a:lnTo>
                      <a:pt x="1700" y="345"/>
                    </a:lnTo>
                    <a:close/>
                    <a:moveTo>
                      <a:pt x="1702" y="364"/>
                    </a:moveTo>
                    <a:lnTo>
                      <a:pt x="1703" y="369"/>
                    </a:lnTo>
                    <a:lnTo>
                      <a:pt x="1708" y="369"/>
                    </a:lnTo>
                    <a:lnTo>
                      <a:pt x="1707" y="364"/>
                    </a:lnTo>
                    <a:lnTo>
                      <a:pt x="1702" y="364"/>
                    </a:lnTo>
                    <a:close/>
                    <a:moveTo>
                      <a:pt x="1704" y="383"/>
                    </a:moveTo>
                    <a:lnTo>
                      <a:pt x="1705" y="388"/>
                    </a:lnTo>
                    <a:lnTo>
                      <a:pt x="1709" y="388"/>
                    </a:lnTo>
                    <a:lnTo>
                      <a:pt x="1709" y="383"/>
                    </a:lnTo>
                    <a:lnTo>
                      <a:pt x="1704" y="383"/>
                    </a:lnTo>
                    <a:close/>
                    <a:moveTo>
                      <a:pt x="1705" y="402"/>
                    </a:moveTo>
                    <a:lnTo>
                      <a:pt x="1705" y="407"/>
                    </a:lnTo>
                    <a:lnTo>
                      <a:pt x="1710" y="407"/>
                    </a:lnTo>
                    <a:lnTo>
                      <a:pt x="1710" y="402"/>
                    </a:lnTo>
                    <a:lnTo>
                      <a:pt x="1705" y="402"/>
                    </a:lnTo>
                    <a:close/>
                    <a:moveTo>
                      <a:pt x="1706" y="422"/>
                    </a:moveTo>
                    <a:lnTo>
                      <a:pt x="1706" y="426"/>
                    </a:lnTo>
                    <a:lnTo>
                      <a:pt x="1711" y="426"/>
                    </a:lnTo>
                    <a:lnTo>
                      <a:pt x="1711" y="421"/>
                    </a:lnTo>
                    <a:lnTo>
                      <a:pt x="1706" y="422"/>
                    </a:lnTo>
                    <a:close/>
                    <a:moveTo>
                      <a:pt x="1706" y="441"/>
                    </a:moveTo>
                    <a:lnTo>
                      <a:pt x="1707" y="446"/>
                    </a:lnTo>
                    <a:lnTo>
                      <a:pt x="1712" y="445"/>
                    </a:lnTo>
                    <a:lnTo>
                      <a:pt x="1711" y="441"/>
                    </a:lnTo>
                    <a:lnTo>
                      <a:pt x="1706" y="441"/>
                    </a:lnTo>
                    <a:close/>
                    <a:moveTo>
                      <a:pt x="1707" y="460"/>
                    </a:moveTo>
                    <a:lnTo>
                      <a:pt x="1707" y="465"/>
                    </a:lnTo>
                    <a:lnTo>
                      <a:pt x="1712" y="465"/>
                    </a:lnTo>
                    <a:lnTo>
                      <a:pt x="1712" y="460"/>
                    </a:lnTo>
                    <a:lnTo>
                      <a:pt x="1707" y="460"/>
                    </a:lnTo>
                    <a:close/>
                    <a:moveTo>
                      <a:pt x="1708" y="479"/>
                    </a:moveTo>
                    <a:lnTo>
                      <a:pt x="1708" y="484"/>
                    </a:lnTo>
                    <a:lnTo>
                      <a:pt x="1713" y="484"/>
                    </a:lnTo>
                    <a:lnTo>
                      <a:pt x="1713" y="479"/>
                    </a:lnTo>
                    <a:lnTo>
                      <a:pt x="1708" y="479"/>
                    </a:lnTo>
                    <a:close/>
                    <a:moveTo>
                      <a:pt x="1709" y="498"/>
                    </a:moveTo>
                    <a:lnTo>
                      <a:pt x="1709" y="503"/>
                    </a:lnTo>
                    <a:lnTo>
                      <a:pt x="1714" y="503"/>
                    </a:lnTo>
                    <a:lnTo>
                      <a:pt x="1714" y="498"/>
                    </a:lnTo>
                    <a:lnTo>
                      <a:pt x="1709" y="498"/>
                    </a:lnTo>
                    <a:close/>
                    <a:moveTo>
                      <a:pt x="1709" y="518"/>
                    </a:moveTo>
                    <a:lnTo>
                      <a:pt x="1710" y="522"/>
                    </a:lnTo>
                    <a:lnTo>
                      <a:pt x="1715" y="522"/>
                    </a:lnTo>
                    <a:lnTo>
                      <a:pt x="1714" y="517"/>
                    </a:lnTo>
                    <a:lnTo>
                      <a:pt x="1709" y="518"/>
                    </a:lnTo>
                    <a:close/>
                    <a:moveTo>
                      <a:pt x="1710" y="537"/>
                    </a:moveTo>
                    <a:lnTo>
                      <a:pt x="1710" y="542"/>
                    </a:lnTo>
                    <a:lnTo>
                      <a:pt x="1715" y="541"/>
                    </a:lnTo>
                    <a:lnTo>
                      <a:pt x="1715" y="537"/>
                    </a:lnTo>
                    <a:lnTo>
                      <a:pt x="1710" y="537"/>
                    </a:lnTo>
                    <a:close/>
                    <a:moveTo>
                      <a:pt x="1711" y="556"/>
                    </a:moveTo>
                    <a:lnTo>
                      <a:pt x="1711" y="561"/>
                    </a:lnTo>
                    <a:lnTo>
                      <a:pt x="1716" y="561"/>
                    </a:lnTo>
                    <a:lnTo>
                      <a:pt x="1716" y="556"/>
                    </a:lnTo>
                    <a:lnTo>
                      <a:pt x="1711" y="556"/>
                    </a:lnTo>
                    <a:close/>
                    <a:moveTo>
                      <a:pt x="1712" y="575"/>
                    </a:moveTo>
                    <a:lnTo>
                      <a:pt x="1712" y="580"/>
                    </a:lnTo>
                    <a:lnTo>
                      <a:pt x="1717" y="580"/>
                    </a:lnTo>
                    <a:lnTo>
                      <a:pt x="1716" y="575"/>
                    </a:lnTo>
                    <a:lnTo>
                      <a:pt x="1712" y="575"/>
                    </a:lnTo>
                    <a:close/>
                    <a:moveTo>
                      <a:pt x="1712" y="594"/>
                    </a:moveTo>
                    <a:lnTo>
                      <a:pt x="1712" y="599"/>
                    </a:lnTo>
                    <a:lnTo>
                      <a:pt x="1717" y="599"/>
                    </a:lnTo>
                    <a:lnTo>
                      <a:pt x="1717" y="594"/>
                    </a:lnTo>
                    <a:lnTo>
                      <a:pt x="1712" y="594"/>
                    </a:lnTo>
                    <a:close/>
                    <a:moveTo>
                      <a:pt x="1713" y="613"/>
                    </a:moveTo>
                    <a:lnTo>
                      <a:pt x="1713" y="618"/>
                    </a:lnTo>
                    <a:lnTo>
                      <a:pt x="1718" y="618"/>
                    </a:lnTo>
                    <a:lnTo>
                      <a:pt x="1718" y="613"/>
                    </a:lnTo>
                    <a:lnTo>
                      <a:pt x="1713" y="613"/>
                    </a:lnTo>
                    <a:close/>
                    <a:moveTo>
                      <a:pt x="1714" y="633"/>
                    </a:moveTo>
                    <a:lnTo>
                      <a:pt x="1714" y="637"/>
                    </a:lnTo>
                    <a:lnTo>
                      <a:pt x="1719" y="637"/>
                    </a:lnTo>
                    <a:lnTo>
                      <a:pt x="1718" y="633"/>
                    </a:lnTo>
                    <a:lnTo>
                      <a:pt x="1714" y="633"/>
                    </a:lnTo>
                    <a:close/>
                    <a:moveTo>
                      <a:pt x="1715" y="652"/>
                    </a:moveTo>
                    <a:lnTo>
                      <a:pt x="1715" y="657"/>
                    </a:lnTo>
                    <a:lnTo>
                      <a:pt x="1719" y="657"/>
                    </a:lnTo>
                    <a:lnTo>
                      <a:pt x="1719" y="652"/>
                    </a:lnTo>
                    <a:lnTo>
                      <a:pt x="1715" y="652"/>
                    </a:lnTo>
                    <a:close/>
                    <a:moveTo>
                      <a:pt x="1715" y="671"/>
                    </a:moveTo>
                    <a:lnTo>
                      <a:pt x="1715" y="676"/>
                    </a:lnTo>
                    <a:lnTo>
                      <a:pt x="1720" y="676"/>
                    </a:lnTo>
                    <a:lnTo>
                      <a:pt x="1720" y="671"/>
                    </a:lnTo>
                    <a:lnTo>
                      <a:pt x="1715" y="671"/>
                    </a:lnTo>
                    <a:close/>
                    <a:moveTo>
                      <a:pt x="1716" y="690"/>
                    </a:moveTo>
                    <a:lnTo>
                      <a:pt x="1716" y="695"/>
                    </a:lnTo>
                    <a:lnTo>
                      <a:pt x="1721" y="695"/>
                    </a:lnTo>
                    <a:lnTo>
                      <a:pt x="1721" y="690"/>
                    </a:lnTo>
                    <a:lnTo>
                      <a:pt x="1716" y="690"/>
                    </a:lnTo>
                    <a:close/>
                    <a:moveTo>
                      <a:pt x="1717" y="709"/>
                    </a:moveTo>
                    <a:lnTo>
                      <a:pt x="1717" y="714"/>
                    </a:lnTo>
                    <a:lnTo>
                      <a:pt x="1722" y="714"/>
                    </a:lnTo>
                    <a:lnTo>
                      <a:pt x="1721" y="709"/>
                    </a:lnTo>
                    <a:lnTo>
                      <a:pt x="1717" y="709"/>
                    </a:lnTo>
                    <a:close/>
                    <a:moveTo>
                      <a:pt x="1717" y="729"/>
                    </a:moveTo>
                    <a:lnTo>
                      <a:pt x="1718" y="733"/>
                    </a:lnTo>
                    <a:lnTo>
                      <a:pt x="1722" y="733"/>
                    </a:lnTo>
                    <a:lnTo>
                      <a:pt x="1722" y="728"/>
                    </a:lnTo>
                    <a:lnTo>
                      <a:pt x="1717" y="729"/>
                    </a:lnTo>
                    <a:close/>
                    <a:moveTo>
                      <a:pt x="1718" y="748"/>
                    </a:moveTo>
                    <a:lnTo>
                      <a:pt x="1718" y="753"/>
                    </a:lnTo>
                    <a:lnTo>
                      <a:pt x="1723" y="752"/>
                    </a:lnTo>
                    <a:lnTo>
                      <a:pt x="1723" y="747"/>
                    </a:lnTo>
                    <a:lnTo>
                      <a:pt x="1718" y="748"/>
                    </a:lnTo>
                    <a:close/>
                    <a:moveTo>
                      <a:pt x="1719" y="767"/>
                    </a:moveTo>
                    <a:lnTo>
                      <a:pt x="1719" y="772"/>
                    </a:lnTo>
                    <a:lnTo>
                      <a:pt x="1724" y="771"/>
                    </a:lnTo>
                    <a:lnTo>
                      <a:pt x="1724" y="767"/>
                    </a:lnTo>
                    <a:lnTo>
                      <a:pt x="1719" y="767"/>
                    </a:lnTo>
                    <a:close/>
                    <a:moveTo>
                      <a:pt x="1720" y="786"/>
                    </a:moveTo>
                    <a:lnTo>
                      <a:pt x="1720" y="791"/>
                    </a:lnTo>
                    <a:lnTo>
                      <a:pt x="1724" y="791"/>
                    </a:lnTo>
                    <a:lnTo>
                      <a:pt x="1724" y="786"/>
                    </a:lnTo>
                    <a:lnTo>
                      <a:pt x="1720" y="786"/>
                    </a:lnTo>
                    <a:close/>
                    <a:moveTo>
                      <a:pt x="1720" y="805"/>
                    </a:moveTo>
                    <a:lnTo>
                      <a:pt x="1721" y="810"/>
                    </a:lnTo>
                    <a:lnTo>
                      <a:pt x="1725" y="810"/>
                    </a:lnTo>
                    <a:lnTo>
                      <a:pt x="1725" y="805"/>
                    </a:lnTo>
                    <a:lnTo>
                      <a:pt x="1720" y="805"/>
                    </a:lnTo>
                    <a:close/>
                    <a:moveTo>
                      <a:pt x="1721" y="825"/>
                    </a:moveTo>
                    <a:lnTo>
                      <a:pt x="1721" y="829"/>
                    </a:lnTo>
                    <a:lnTo>
                      <a:pt x="1726" y="829"/>
                    </a:lnTo>
                    <a:lnTo>
                      <a:pt x="1726" y="824"/>
                    </a:lnTo>
                    <a:lnTo>
                      <a:pt x="1721" y="825"/>
                    </a:lnTo>
                    <a:close/>
                    <a:moveTo>
                      <a:pt x="1722" y="844"/>
                    </a:moveTo>
                    <a:lnTo>
                      <a:pt x="1722" y="849"/>
                    </a:lnTo>
                    <a:lnTo>
                      <a:pt x="1727" y="848"/>
                    </a:lnTo>
                    <a:lnTo>
                      <a:pt x="1727" y="843"/>
                    </a:lnTo>
                    <a:lnTo>
                      <a:pt x="1722" y="844"/>
                    </a:lnTo>
                    <a:close/>
                    <a:moveTo>
                      <a:pt x="1722" y="863"/>
                    </a:moveTo>
                    <a:lnTo>
                      <a:pt x="1723" y="868"/>
                    </a:lnTo>
                    <a:lnTo>
                      <a:pt x="1727" y="867"/>
                    </a:lnTo>
                    <a:lnTo>
                      <a:pt x="1727" y="863"/>
                    </a:lnTo>
                    <a:lnTo>
                      <a:pt x="1722" y="863"/>
                    </a:lnTo>
                    <a:close/>
                    <a:moveTo>
                      <a:pt x="1723" y="882"/>
                    </a:moveTo>
                    <a:lnTo>
                      <a:pt x="1723" y="887"/>
                    </a:lnTo>
                    <a:lnTo>
                      <a:pt x="1728" y="887"/>
                    </a:lnTo>
                    <a:lnTo>
                      <a:pt x="1728" y="882"/>
                    </a:lnTo>
                    <a:lnTo>
                      <a:pt x="1723" y="882"/>
                    </a:lnTo>
                    <a:close/>
                    <a:moveTo>
                      <a:pt x="1724" y="901"/>
                    </a:moveTo>
                    <a:lnTo>
                      <a:pt x="1724" y="906"/>
                    </a:lnTo>
                    <a:lnTo>
                      <a:pt x="1729" y="906"/>
                    </a:lnTo>
                    <a:lnTo>
                      <a:pt x="1729" y="901"/>
                    </a:lnTo>
                    <a:lnTo>
                      <a:pt x="1724" y="901"/>
                    </a:lnTo>
                    <a:close/>
                    <a:moveTo>
                      <a:pt x="1724" y="921"/>
                    </a:moveTo>
                    <a:lnTo>
                      <a:pt x="1725" y="925"/>
                    </a:lnTo>
                    <a:lnTo>
                      <a:pt x="1730" y="925"/>
                    </a:lnTo>
                    <a:lnTo>
                      <a:pt x="1729" y="920"/>
                    </a:lnTo>
                    <a:lnTo>
                      <a:pt x="1724" y="921"/>
                    </a:lnTo>
                    <a:close/>
                    <a:moveTo>
                      <a:pt x="1725" y="940"/>
                    </a:moveTo>
                    <a:lnTo>
                      <a:pt x="1725" y="945"/>
                    </a:lnTo>
                    <a:lnTo>
                      <a:pt x="1730" y="944"/>
                    </a:lnTo>
                    <a:lnTo>
                      <a:pt x="1730" y="939"/>
                    </a:lnTo>
                    <a:lnTo>
                      <a:pt x="1725" y="940"/>
                    </a:lnTo>
                    <a:close/>
                    <a:moveTo>
                      <a:pt x="1726" y="959"/>
                    </a:moveTo>
                    <a:lnTo>
                      <a:pt x="1726" y="964"/>
                    </a:lnTo>
                    <a:lnTo>
                      <a:pt x="1731" y="963"/>
                    </a:lnTo>
                    <a:lnTo>
                      <a:pt x="1731" y="959"/>
                    </a:lnTo>
                    <a:lnTo>
                      <a:pt x="1726" y="959"/>
                    </a:lnTo>
                    <a:close/>
                    <a:moveTo>
                      <a:pt x="1727" y="978"/>
                    </a:moveTo>
                    <a:lnTo>
                      <a:pt x="1727" y="983"/>
                    </a:lnTo>
                    <a:lnTo>
                      <a:pt x="1732" y="983"/>
                    </a:lnTo>
                    <a:lnTo>
                      <a:pt x="1732" y="978"/>
                    </a:lnTo>
                    <a:lnTo>
                      <a:pt x="1727" y="978"/>
                    </a:lnTo>
                    <a:close/>
                    <a:moveTo>
                      <a:pt x="1727" y="997"/>
                    </a:moveTo>
                    <a:lnTo>
                      <a:pt x="1728" y="1002"/>
                    </a:lnTo>
                    <a:lnTo>
                      <a:pt x="1733" y="1002"/>
                    </a:lnTo>
                    <a:lnTo>
                      <a:pt x="1732" y="997"/>
                    </a:lnTo>
                    <a:lnTo>
                      <a:pt x="1727" y="997"/>
                    </a:lnTo>
                    <a:close/>
                    <a:moveTo>
                      <a:pt x="1728" y="1016"/>
                    </a:moveTo>
                    <a:lnTo>
                      <a:pt x="1728" y="1021"/>
                    </a:lnTo>
                    <a:lnTo>
                      <a:pt x="1733" y="1021"/>
                    </a:lnTo>
                    <a:lnTo>
                      <a:pt x="1733" y="1016"/>
                    </a:lnTo>
                    <a:lnTo>
                      <a:pt x="1728" y="1016"/>
                    </a:lnTo>
                    <a:close/>
                    <a:moveTo>
                      <a:pt x="1729" y="1035"/>
                    </a:moveTo>
                    <a:lnTo>
                      <a:pt x="1729" y="1040"/>
                    </a:lnTo>
                    <a:lnTo>
                      <a:pt x="1734" y="1040"/>
                    </a:lnTo>
                    <a:lnTo>
                      <a:pt x="1734" y="1035"/>
                    </a:lnTo>
                    <a:lnTo>
                      <a:pt x="1729" y="1035"/>
                    </a:lnTo>
                    <a:close/>
                    <a:moveTo>
                      <a:pt x="1730" y="1055"/>
                    </a:moveTo>
                    <a:lnTo>
                      <a:pt x="1730" y="1059"/>
                    </a:lnTo>
                    <a:lnTo>
                      <a:pt x="1735" y="1059"/>
                    </a:lnTo>
                    <a:lnTo>
                      <a:pt x="1734" y="1055"/>
                    </a:lnTo>
                    <a:lnTo>
                      <a:pt x="1730" y="1055"/>
                    </a:lnTo>
                    <a:close/>
                    <a:moveTo>
                      <a:pt x="1730" y="1074"/>
                    </a:moveTo>
                    <a:lnTo>
                      <a:pt x="1730" y="1079"/>
                    </a:lnTo>
                    <a:lnTo>
                      <a:pt x="1735" y="1079"/>
                    </a:lnTo>
                    <a:lnTo>
                      <a:pt x="1735" y="1074"/>
                    </a:lnTo>
                    <a:lnTo>
                      <a:pt x="1730" y="1074"/>
                    </a:lnTo>
                    <a:close/>
                    <a:moveTo>
                      <a:pt x="1731" y="1093"/>
                    </a:moveTo>
                    <a:lnTo>
                      <a:pt x="1731" y="1098"/>
                    </a:lnTo>
                    <a:lnTo>
                      <a:pt x="1736" y="1098"/>
                    </a:lnTo>
                    <a:lnTo>
                      <a:pt x="1736" y="1093"/>
                    </a:lnTo>
                    <a:lnTo>
                      <a:pt x="1731" y="1093"/>
                    </a:lnTo>
                    <a:close/>
                    <a:moveTo>
                      <a:pt x="1732" y="1112"/>
                    </a:moveTo>
                    <a:lnTo>
                      <a:pt x="1732" y="1117"/>
                    </a:lnTo>
                    <a:lnTo>
                      <a:pt x="1737" y="1117"/>
                    </a:lnTo>
                    <a:lnTo>
                      <a:pt x="1736" y="1112"/>
                    </a:lnTo>
                    <a:lnTo>
                      <a:pt x="1732" y="1112"/>
                    </a:lnTo>
                    <a:close/>
                    <a:moveTo>
                      <a:pt x="1734" y="1132"/>
                    </a:moveTo>
                    <a:lnTo>
                      <a:pt x="1736" y="1137"/>
                    </a:lnTo>
                    <a:lnTo>
                      <a:pt x="1740" y="1135"/>
                    </a:lnTo>
                    <a:lnTo>
                      <a:pt x="1739" y="1130"/>
                    </a:lnTo>
                    <a:lnTo>
                      <a:pt x="1734" y="1132"/>
                    </a:lnTo>
                    <a:close/>
                    <a:moveTo>
                      <a:pt x="1740" y="1150"/>
                    </a:moveTo>
                    <a:lnTo>
                      <a:pt x="1742" y="1155"/>
                    </a:lnTo>
                    <a:lnTo>
                      <a:pt x="1746" y="1153"/>
                    </a:lnTo>
                    <a:lnTo>
                      <a:pt x="1745" y="1149"/>
                    </a:lnTo>
                    <a:lnTo>
                      <a:pt x="1740" y="1150"/>
                    </a:lnTo>
                    <a:close/>
                    <a:moveTo>
                      <a:pt x="1746" y="1168"/>
                    </a:moveTo>
                    <a:lnTo>
                      <a:pt x="1748" y="1173"/>
                    </a:lnTo>
                    <a:lnTo>
                      <a:pt x="1752" y="1171"/>
                    </a:lnTo>
                    <a:lnTo>
                      <a:pt x="1751" y="1167"/>
                    </a:lnTo>
                    <a:lnTo>
                      <a:pt x="1746" y="1168"/>
                    </a:lnTo>
                    <a:close/>
                    <a:moveTo>
                      <a:pt x="1752" y="1187"/>
                    </a:moveTo>
                    <a:lnTo>
                      <a:pt x="1754" y="1191"/>
                    </a:lnTo>
                    <a:lnTo>
                      <a:pt x="1759" y="1190"/>
                    </a:lnTo>
                    <a:lnTo>
                      <a:pt x="1757" y="1185"/>
                    </a:lnTo>
                    <a:lnTo>
                      <a:pt x="1752" y="1187"/>
                    </a:lnTo>
                    <a:close/>
                    <a:moveTo>
                      <a:pt x="1759" y="1205"/>
                    </a:moveTo>
                    <a:lnTo>
                      <a:pt x="1760" y="1209"/>
                    </a:lnTo>
                    <a:lnTo>
                      <a:pt x="1765" y="1208"/>
                    </a:lnTo>
                    <a:lnTo>
                      <a:pt x="1763" y="1203"/>
                    </a:lnTo>
                    <a:lnTo>
                      <a:pt x="1759" y="1205"/>
                    </a:lnTo>
                    <a:close/>
                    <a:moveTo>
                      <a:pt x="1766" y="1197"/>
                    </a:moveTo>
                    <a:lnTo>
                      <a:pt x="1766" y="1192"/>
                    </a:lnTo>
                    <a:lnTo>
                      <a:pt x="1762" y="1191"/>
                    </a:lnTo>
                    <a:lnTo>
                      <a:pt x="1761" y="1196"/>
                    </a:lnTo>
                    <a:lnTo>
                      <a:pt x="1766" y="1197"/>
                    </a:lnTo>
                    <a:close/>
                    <a:moveTo>
                      <a:pt x="1768" y="1177"/>
                    </a:moveTo>
                    <a:lnTo>
                      <a:pt x="1768" y="1173"/>
                    </a:lnTo>
                    <a:lnTo>
                      <a:pt x="1763" y="1172"/>
                    </a:lnTo>
                    <a:lnTo>
                      <a:pt x="1763" y="1177"/>
                    </a:lnTo>
                    <a:lnTo>
                      <a:pt x="1768" y="1177"/>
                    </a:lnTo>
                    <a:close/>
                    <a:moveTo>
                      <a:pt x="1769" y="1158"/>
                    </a:moveTo>
                    <a:lnTo>
                      <a:pt x="1770" y="1153"/>
                    </a:lnTo>
                    <a:lnTo>
                      <a:pt x="1765" y="1153"/>
                    </a:lnTo>
                    <a:lnTo>
                      <a:pt x="1765" y="1158"/>
                    </a:lnTo>
                    <a:lnTo>
                      <a:pt x="1769" y="1158"/>
                    </a:lnTo>
                    <a:close/>
                    <a:moveTo>
                      <a:pt x="1771" y="1139"/>
                    </a:moveTo>
                    <a:lnTo>
                      <a:pt x="1771" y="1134"/>
                    </a:lnTo>
                    <a:lnTo>
                      <a:pt x="1767" y="1134"/>
                    </a:lnTo>
                    <a:lnTo>
                      <a:pt x="1766" y="1139"/>
                    </a:lnTo>
                    <a:lnTo>
                      <a:pt x="1771" y="1139"/>
                    </a:lnTo>
                    <a:close/>
                    <a:moveTo>
                      <a:pt x="1772" y="1120"/>
                    </a:moveTo>
                    <a:lnTo>
                      <a:pt x="1773" y="1115"/>
                    </a:lnTo>
                    <a:lnTo>
                      <a:pt x="1768" y="1115"/>
                    </a:lnTo>
                    <a:lnTo>
                      <a:pt x="1768" y="1119"/>
                    </a:lnTo>
                    <a:lnTo>
                      <a:pt x="1772" y="1120"/>
                    </a:lnTo>
                    <a:close/>
                    <a:moveTo>
                      <a:pt x="1774" y="1101"/>
                    </a:moveTo>
                    <a:lnTo>
                      <a:pt x="1775" y="1096"/>
                    </a:lnTo>
                    <a:lnTo>
                      <a:pt x="1770" y="1095"/>
                    </a:lnTo>
                    <a:lnTo>
                      <a:pt x="1769" y="1100"/>
                    </a:lnTo>
                    <a:lnTo>
                      <a:pt x="1774" y="1101"/>
                    </a:lnTo>
                    <a:close/>
                    <a:moveTo>
                      <a:pt x="1776" y="1082"/>
                    </a:moveTo>
                    <a:lnTo>
                      <a:pt x="1776" y="1077"/>
                    </a:lnTo>
                    <a:lnTo>
                      <a:pt x="1772" y="1077"/>
                    </a:lnTo>
                    <a:lnTo>
                      <a:pt x="1771" y="1081"/>
                    </a:lnTo>
                    <a:lnTo>
                      <a:pt x="1776" y="1082"/>
                    </a:lnTo>
                    <a:close/>
                    <a:moveTo>
                      <a:pt x="1778" y="1062"/>
                    </a:moveTo>
                    <a:lnTo>
                      <a:pt x="1778" y="1058"/>
                    </a:lnTo>
                    <a:lnTo>
                      <a:pt x="1773" y="1057"/>
                    </a:lnTo>
                    <a:lnTo>
                      <a:pt x="1773" y="1062"/>
                    </a:lnTo>
                    <a:lnTo>
                      <a:pt x="1778" y="1062"/>
                    </a:lnTo>
                    <a:close/>
                    <a:moveTo>
                      <a:pt x="1779" y="1043"/>
                    </a:moveTo>
                    <a:lnTo>
                      <a:pt x="1779" y="1039"/>
                    </a:lnTo>
                    <a:lnTo>
                      <a:pt x="1775" y="1038"/>
                    </a:lnTo>
                    <a:lnTo>
                      <a:pt x="1774" y="1043"/>
                    </a:lnTo>
                    <a:lnTo>
                      <a:pt x="1779" y="1043"/>
                    </a:lnTo>
                    <a:close/>
                    <a:moveTo>
                      <a:pt x="1781" y="1024"/>
                    </a:moveTo>
                    <a:lnTo>
                      <a:pt x="1781" y="1020"/>
                    </a:lnTo>
                    <a:lnTo>
                      <a:pt x="1776" y="1019"/>
                    </a:lnTo>
                    <a:lnTo>
                      <a:pt x="1776" y="1024"/>
                    </a:lnTo>
                    <a:lnTo>
                      <a:pt x="1781" y="1024"/>
                    </a:lnTo>
                    <a:close/>
                    <a:moveTo>
                      <a:pt x="1782" y="1005"/>
                    </a:moveTo>
                    <a:lnTo>
                      <a:pt x="1783" y="1000"/>
                    </a:lnTo>
                    <a:lnTo>
                      <a:pt x="1778" y="1000"/>
                    </a:lnTo>
                    <a:lnTo>
                      <a:pt x="1778" y="1005"/>
                    </a:lnTo>
                    <a:lnTo>
                      <a:pt x="1782" y="1005"/>
                    </a:lnTo>
                    <a:close/>
                    <a:moveTo>
                      <a:pt x="1784" y="986"/>
                    </a:moveTo>
                    <a:lnTo>
                      <a:pt x="1784" y="981"/>
                    </a:lnTo>
                    <a:lnTo>
                      <a:pt x="1779" y="981"/>
                    </a:lnTo>
                    <a:lnTo>
                      <a:pt x="1779" y="986"/>
                    </a:lnTo>
                    <a:lnTo>
                      <a:pt x="1784" y="986"/>
                    </a:lnTo>
                    <a:close/>
                    <a:moveTo>
                      <a:pt x="1785" y="967"/>
                    </a:moveTo>
                    <a:lnTo>
                      <a:pt x="1786" y="962"/>
                    </a:lnTo>
                    <a:lnTo>
                      <a:pt x="1781" y="962"/>
                    </a:lnTo>
                    <a:lnTo>
                      <a:pt x="1781" y="966"/>
                    </a:lnTo>
                    <a:lnTo>
                      <a:pt x="1785" y="967"/>
                    </a:lnTo>
                    <a:close/>
                    <a:moveTo>
                      <a:pt x="1787" y="948"/>
                    </a:moveTo>
                    <a:lnTo>
                      <a:pt x="1787" y="943"/>
                    </a:lnTo>
                    <a:lnTo>
                      <a:pt x="1783" y="942"/>
                    </a:lnTo>
                    <a:lnTo>
                      <a:pt x="1782" y="947"/>
                    </a:lnTo>
                    <a:lnTo>
                      <a:pt x="1787" y="948"/>
                    </a:lnTo>
                    <a:close/>
                    <a:moveTo>
                      <a:pt x="1789" y="929"/>
                    </a:moveTo>
                    <a:lnTo>
                      <a:pt x="1789" y="924"/>
                    </a:lnTo>
                    <a:lnTo>
                      <a:pt x="1784" y="924"/>
                    </a:lnTo>
                    <a:lnTo>
                      <a:pt x="1784" y="928"/>
                    </a:lnTo>
                    <a:lnTo>
                      <a:pt x="1789" y="929"/>
                    </a:lnTo>
                    <a:close/>
                    <a:moveTo>
                      <a:pt x="1790" y="909"/>
                    </a:moveTo>
                    <a:lnTo>
                      <a:pt x="1791" y="905"/>
                    </a:lnTo>
                    <a:lnTo>
                      <a:pt x="1786" y="904"/>
                    </a:lnTo>
                    <a:lnTo>
                      <a:pt x="1785" y="909"/>
                    </a:lnTo>
                    <a:lnTo>
                      <a:pt x="1790" y="909"/>
                    </a:lnTo>
                    <a:close/>
                    <a:moveTo>
                      <a:pt x="1792" y="890"/>
                    </a:moveTo>
                    <a:lnTo>
                      <a:pt x="1792" y="885"/>
                    </a:lnTo>
                    <a:lnTo>
                      <a:pt x="1787" y="885"/>
                    </a:lnTo>
                    <a:lnTo>
                      <a:pt x="1787" y="890"/>
                    </a:lnTo>
                    <a:lnTo>
                      <a:pt x="1792" y="890"/>
                    </a:lnTo>
                    <a:close/>
                    <a:moveTo>
                      <a:pt x="1789" y="881"/>
                    </a:moveTo>
                    <a:lnTo>
                      <a:pt x="1789" y="886"/>
                    </a:lnTo>
                    <a:lnTo>
                      <a:pt x="1794" y="885"/>
                    </a:lnTo>
                    <a:lnTo>
                      <a:pt x="1793" y="881"/>
                    </a:lnTo>
                    <a:lnTo>
                      <a:pt x="1789" y="881"/>
                    </a:lnTo>
                    <a:close/>
                    <a:moveTo>
                      <a:pt x="1790" y="900"/>
                    </a:moveTo>
                    <a:lnTo>
                      <a:pt x="1791" y="905"/>
                    </a:lnTo>
                    <a:lnTo>
                      <a:pt x="1796" y="905"/>
                    </a:lnTo>
                    <a:lnTo>
                      <a:pt x="1795" y="900"/>
                    </a:lnTo>
                    <a:lnTo>
                      <a:pt x="1790" y="900"/>
                    </a:lnTo>
                    <a:close/>
                    <a:moveTo>
                      <a:pt x="1792" y="919"/>
                    </a:moveTo>
                    <a:lnTo>
                      <a:pt x="1792" y="924"/>
                    </a:lnTo>
                    <a:lnTo>
                      <a:pt x="1797" y="924"/>
                    </a:lnTo>
                    <a:lnTo>
                      <a:pt x="1797" y="919"/>
                    </a:lnTo>
                    <a:lnTo>
                      <a:pt x="1792" y="919"/>
                    </a:lnTo>
                    <a:close/>
                    <a:moveTo>
                      <a:pt x="1793" y="939"/>
                    </a:moveTo>
                    <a:lnTo>
                      <a:pt x="1794" y="943"/>
                    </a:lnTo>
                    <a:lnTo>
                      <a:pt x="1799" y="943"/>
                    </a:lnTo>
                    <a:lnTo>
                      <a:pt x="1798" y="938"/>
                    </a:lnTo>
                    <a:lnTo>
                      <a:pt x="1793" y="939"/>
                    </a:lnTo>
                    <a:close/>
                    <a:moveTo>
                      <a:pt x="1795" y="958"/>
                    </a:moveTo>
                    <a:lnTo>
                      <a:pt x="1796" y="963"/>
                    </a:lnTo>
                    <a:lnTo>
                      <a:pt x="1800" y="962"/>
                    </a:lnTo>
                    <a:lnTo>
                      <a:pt x="1800" y="957"/>
                    </a:lnTo>
                    <a:lnTo>
                      <a:pt x="1795" y="958"/>
                    </a:lnTo>
                    <a:close/>
                    <a:moveTo>
                      <a:pt x="1797" y="977"/>
                    </a:moveTo>
                    <a:lnTo>
                      <a:pt x="1797" y="981"/>
                    </a:lnTo>
                    <a:lnTo>
                      <a:pt x="1802" y="981"/>
                    </a:lnTo>
                    <a:lnTo>
                      <a:pt x="1802" y="976"/>
                    </a:lnTo>
                    <a:lnTo>
                      <a:pt x="1797" y="977"/>
                    </a:lnTo>
                    <a:close/>
                    <a:moveTo>
                      <a:pt x="1798" y="996"/>
                    </a:moveTo>
                    <a:lnTo>
                      <a:pt x="1799" y="1001"/>
                    </a:lnTo>
                    <a:lnTo>
                      <a:pt x="1803" y="1000"/>
                    </a:lnTo>
                    <a:lnTo>
                      <a:pt x="1803" y="996"/>
                    </a:lnTo>
                    <a:lnTo>
                      <a:pt x="1798" y="996"/>
                    </a:lnTo>
                    <a:close/>
                    <a:moveTo>
                      <a:pt x="1800" y="1015"/>
                    </a:moveTo>
                    <a:lnTo>
                      <a:pt x="1800" y="1020"/>
                    </a:lnTo>
                    <a:lnTo>
                      <a:pt x="1805" y="1020"/>
                    </a:lnTo>
                    <a:lnTo>
                      <a:pt x="1805" y="1015"/>
                    </a:lnTo>
                    <a:lnTo>
                      <a:pt x="1800" y="1015"/>
                    </a:lnTo>
                    <a:close/>
                    <a:moveTo>
                      <a:pt x="1802" y="1034"/>
                    </a:moveTo>
                    <a:lnTo>
                      <a:pt x="1802" y="1039"/>
                    </a:lnTo>
                    <a:lnTo>
                      <a:pt x="1807" y="1038"/>
                    </a:lnTo>
                    <a:lnTo>
                      <a:pt x="1806" y="1034"/>
                    </a:lnTo>
                    <a:lnTo>
                      <a:pt x="1802" y="1034"/>
                    </a:lnTo>
                    <a:close/>
                    <a:moveTo>
                      <a:pt x="1803" y="1053"/>
                    </a:moveTo>
                    <a:lnTo>
                      <a:pt x="1804" y="1058"/>
                    </a:lnTo>
                    <a:lnTo>
                      <a:pt x="1808" y="1058"/>
                    </a:lnTo>
                    <a:lnTo>
                      <a:pt x="1808" y="1053"/>
                    </a:lnTo>
                    <a:lnTo>
                      <a:pt x="1803" y="1053"/>
                    </a:lnTo>
                    <a:close/>
                    <a:moveTo>
                      <a:pt x="1805" y="1072"/>
                    </a:moveTo>
                    <a:lnTo>
                      <a:pt x="1805" y="1077"/>
                    </a:lnTo>
                    <a:lnTo>
                      <a:pt x="1810" y="1077"/>
                    </a:lnTo>
                    <a:lnTo>
                      <a:pt x="1810" y="1072"/>
                    </a:lnTo>
                    <a:lnTo>
                      <a:pt x="1805" y="1072"/>
                    </a:lnTo>
                    <a:close/>
                    <a:moveTo>
                      <a:pt x="1806" y="1092"/>
                    </a:moveTo>
                    <a:lnTo>
                      <a:pt x="1807" y="1096"/>
                    </a:lnTo>
                    <a:lnTo>
                      <a:pt x="1811" y="1096"/>
                    </a:lnTo>
                    <a:lnTo>
                      <a:pt x="1811" y="1091"/>
                    </a:lnTo>
                    <a:lnTo>
                      <a:pt x="1806" y="1092"/>
                    </a:lnTo>
                    <a:close/>
                    <a:moveTo>
                      <a:pt x="1808" y="1111"/>
                    </a:moveTo>
                    <a:lnTo>
                      <a:pt x="1808" y="1116"/>
                    </a:lnTo>
                    <a:lnTo>
                      <a:pt x="1813" y="1115"/>
                    </a:lnTo>
                    <a:lnTo>
                      <a:pt x="1813" y="1110"/>
                    </a:lnTo>
                    <a:lnTo>
                      <a:pt x="1808" y="1111"/>
                    </a:lnTo>
                    <a:close/>
                    <a:moveTo>
                      <a:pt x="1810" y="1130"/>
                    </a:moveTo>
                    <a:lnTo>
                      <a:pt x="1810" y="1135"/>
                    </a:lnTo>
                    <a:lnTo>
                      <a:pt x="1815" y="1134"/>
                    </a:lnTo>
                    <a:lnTo>
                      <a:pt x="1814" y="1129"/>
                    </a:lnTo>
                    <a:lnTo>
                      <a:pt x="1810" y="1130"/>
                    </a:lnTo>
                    <a:close/>
                    <a:moveTo>
                      <a:pt x="1811" y="1149"/>
                    </a:moveTo>
                    <a:lnTo>
                      <a:pt x="1811" y="1154"/>
                    </a:lnTo>
                    <a:lnTo>
                      <a:pt x="1816" y="1153"/>
                    </a:lnTo>
                    <a:lnTo>
                      <a:pt x="1816" y="1149"/>
                    </a:lnTo>
                    <a:lnTo>
                      <a:pt x="1811" y="1149"/>
                    </a:lnTo>
                    <a:close/>
                    <a:moveTo>
                      <a:pt x="1813" y="1168"/>
                    </a:moveTo>
                    <a:lnTo>
                      <a:pt x="1813" y="1173"/>
                    </a:lnTo>
                    <a:lnTo>
                      <a:pt x="1818" y="1173"/>
                    </a:lnTo>
                    <a:lnTo>
                      <a:pt x="1817" y="1168"/>
                    </a:lnTo>
                    <a:lnTo>
                      <a:pt x="1813" y="1168"/>
                    </a:lnTo>
                    <a:close/>
                    <a:moveTo>
                      <a:pt x="1814" y="1187"/>
                    </a:moveTo>
                    <a:lnTo>
                      <a:pt x="1815" y="1192"/>
                    </a:lnTo>
                    <a:lnTo>
                      <a:pt x="1820" y="1192"/>
                    </a:lnTo>
                    <a:lnTo>
                      <a:pt x="1819" y="1187"/>
                    </a:lnTo>
                    <a:lnTo>
                      <a:pt x="1814" y="1187"/>
                    </a:lnTo>
                    <a:close/>
                    <a:moveTo>
                      <a:pt x="1816" y="1206"/>
                    </a:moveTo>
                    <a:lnTo>
                      <a:pt x="1816" y="1209"/>
                    </a:lnTo>
                    <a:lnTo>
                      <a:pt x="1820" y="1211"/>
                    </a:lnTo>
                    <a:lnTo>
                      <a:pt x="1821" y="1210"/>
                    </a:lnTo>
                    <a:lnTo>
                      <a:pt x="1818" y="1206"/>
                    </a:lnTo>
                    <a:lnTo>
                      <a:pt x="1817" y="1208"/>
                    </a:lnTo>
                    <a:lnTo>
                      <a:pt x="1819" y="1209"/>
                    </a:lnTo>
                    <a:lnTo>
                      <a:pt x="1821" y="1209"/>
                    </a:lnTo>
                    <a:lnTo>
                      <a:pt x="1821" y="1206"/>
                    </a:lnTo>
                    <a:lnTo>
                      <a:pt x="1816" y="1206"/>
                    </a:lnTo>
                    <a:close/>
                    <a:moveTo>
                      <a:pt x="1832" y="1200"/>
                    </a:moveTo>
                    <a:lnTo>
                      <a:pt x="1835" y="1197"/>
                    </a:lnTo>
                    <a:lnTo>
                      <a:pt x="1832" y="1193"/>
                    </a:lnTo>
                    <a:lnTo>
                      <a:pt x="1829" y="1197"/>
                    </a:lnTo>
                    <a:lnTo>
                      <a:pt x="1832" y="1200"/>
                    </a:lnTo>
                    <a:close/>
                    <a:moveTo>
                      <a:pt x="1846" y="1187"/>
                    </a:moveTo>
                    <a:lnTo>
                      <a:pt x="1848" y="1185"/>
                    </a:lnTo>
                    <a:lnTo>
                      <a:pt x="1849" y="1183"/>
                    </a:lnTo>
                    <a:lnTo>
                      <a:pt x="1849" y="1182"/>
                    </a:lnTo>
                    <a:lnTo>
                      <a:pt x="1844" y="1181"/>
                    </a:lnTo>
                    <a:lnTo>
                      <a:pt x="1844" y="1183"/>
                    </a:lnTo>
                    <a:lnTo>
                      <a:pt x="1847" y="1183"/>
                    </a:lnTo>
                    <a:lnTo>
                      <a:pt x="1845" y="1181"/>
                    </a:lnTo>
                    <a:lnTo>
                      <a:pt x="1843" y="1183"/>
                    </a:lnTo>
                    <a:lnTo>
                      <a:pt x="1846" y="1187"/>
                    </a:lnTo>
                    <a:close/>
                    <a:moveTo>
                      <a:pt x="1850" y="1167"/>
                    </a:moveTo>
                    <a:lnTo>
                      <a:pt x="1850" y="1162"/>
                    </a:lnTo>
                    <a:lnTo>
                      <a:pt x="1845" y="1162"/>
                    </a:lnTo>
                    <a:lnTo>
                      <a:pt x="1845" y="1167"/>
                    </a:lnTo>
                    <a:lnTo>
                      <a:pt x="1850" y="1167"/>
                    </a:lnTo>
                    <a:close/>
                    <a:moveTo>
                      <a:pt x="1851" y="1148"/>
                    </a:moveTo>
                    <a:lnTo>
                      <a:pt x="1851" y="1143"/>
                    </a:lnTo>
                    <a:lnTo>
                      <a:pt x="1846" y="1143"/>
                    </a:lnTo>
                    <a:lnTo>
                      <a:pt x="1846" y="1148"/>
                    </a:lnTo>
                    <a:lnTo>
                      <a:pt x="1851" y="1148"/>
                    </a:lnTo>
                    <a:close/>
                    <a:moveTo>
                      <a:pt x="1852" y="1129"/>
                    </a:moveTo>
                    <a:lnTo>
                      <a:pt x="1852" y="1124"/>
                    </a:lnTo>
                    <a:lnTo>
                      <a:pt x="1847" y="1124"/>
                    </a:lnTo>
                    <a:lnTo>
                      <a:pt x="1847" y="1128"/>
                    </a:lnTo>
                    <a:lnTo>
                      <a:pt x="1852" y="1129"/>
                    </a:lnTo>
                    <a:close/>
                    <a:moveTo>
                      <a:pt x="1853" y="1110"/>
                    </a:moveTo>
                    <a:lnTo>
                      <a:pt x="1853" y="1105"/>
                    </a:lnTo>
                    <a:lnTo>
                      <a:pt x="1848" y="1104"/>
                    </a:lnTo>
                    <a:lnTo>
                      <a:pt x="1848" y="1109"/>
                    </a:lnTo>
                    <a:lnTo>
                      <a:pt x="1853" y="1110"/>
                    </a:lnTo>
                    <a:close/>
                    <a:moveTo>
                      <a:pt x="1854" y="1090"/>
                    </a:moveTo>
                    <a:lnTo>
                      <a:pt x="1854" y="1086"/>
                    </a:lnTo>
                    <a:lnTo>
                      <a:pt x="1849" y="1085"/>
                    </a:lnTo>
                    <a:lnTo>
                      <a:pt x="1849" y="1090"/>
                    </a:lnTo>
                    <a:lnTo>
                      <a:pt x="1854" y="1090"/>
                    </a:lnTo>
                    <a:close/>
                    <a:moveTo>
                      <a:pt x="1855" y="1071"/>
                    </a:moveTo>
                    <a:lnTo>
                      <a:pt x="1855" y="1066"/>
                    </a:lnTo>
                    <a:lnTo>
                      <a:pt x="1850" y="1066"/>
                    </a:lnTo>
                    <a:lnTo>
                      <a:pt x="1850" y="1071"/>
                    </a:lnTo>
                    <a:lnTo>
                      <a:pt x="1855" y="1071"/>
                    </a:lnTo>
                    <a:close/>
                    <a:moveTo>
                      <a:pt x="1856" y="1052"/>
                    </a:moveTo>
                    <a:lnTo>
                      <a:pt x="1856" y="1047"/>
                    </a:lnTo>
                    <a:lnTo>
                      <a:pt x="1851" y="1047"/>
                    </a:lnTo>
                    <a:lnTo>
                      <a:pt x="1851" y="1052"/>
                    </a:lnTo>
                    <a:lnTo>
                      <a:pt x="1856" y="1052"/>
                    </a:lnTo>
                    <a:close/>
                    <a:moveTo>
                      <a:pt x="1857" y="1033"/>
                    </a:moveTo>
                    <a:lnTo>
                      <a:pt x="1857" y="1028"/>
                    </a:lnTo>
                    <a:lnTo>
                      <a:pt x="1852" y="1028"/>
                    </a:lnTo>
                    <a:lnTo>
                      <a:pt x="1852" y="1032"/>
                    </a:lnTo>
                    <a:lnTo>
                      <a:pt x="1857" y="1033"/>
                    </a:lnTo>
                    <a:close/>
                    <a:moveTo>
                      <a:pt x="1858" y="1014"/>
                    </a:moveTo>
                    <a:lnTo>
                      <a:pt x="1858" y="1009"/>
                    </a:lnTo>
                    <a:lnTo>
                      <a:pt x="1853" y="1009"/>
                    </a:lnTo>
                    <a:lnTo>
                      <a:pt x="1853" y="1013"/>
                    </a:lnTo>
                    <a:lnTo>
                      <a:pt x="1858" y="1014"/>
                    </a:lnTo>
                    <a:close/>
                    <a:moveTo>
                      <a:pt x="1859" y="994"/>
                    </a:moveTo>
                    <a:lnTo>
                      <a:pt x="1859" y="990"/>
                    </a:lnTo>
                    <a:lnTo>
                      <a:pt x="1854" y="990"/>
                    </a:lnTo>
                    <a:lnTo>
                      <a:pt x="1854" y="994"/>
                    </a:lnTo>
                    <a:lnTo>
                      <a:pt x="1859" y="994"/>
                    </a:lnTo>
                    <a:close/>
                    <a:moveTo>
                      <a:pt x="1860" y="975"/>
                    </a:moveTo>
                    <a:lnTo>
                      <a:pt x="1860" y="970"/>
                    </a:lnTo>
                    <a:lnTo>
                      <a:pt x="1855" y="970"/>
                    </a:lnTo>
                    <a:lnTo>
                      <a:pt x="1855" y="975"/>
                    </a:lnTo>
                    <a:lnTo>
                      <a:pt x="1860" y="975"/>
                    </a:lnTo>
                    <a:close/>
                    <a:moveTo>
                      <a:pt x="1861" y="956"/>
                    </a:moveTo>
                    <a:lnTo>
                      <a:pt x="1861" y="951"/>
                    </a:lnTo>
                    <a:lnTo>
                      <a:pt x="1856" y="951"/>
                    </a:lnTo>
                    <a:lnTo>
                      <a:pt x="1856" y="956"/>
                    </a:lnTo>
                    <a:lnTo>
                      <a:pt x="1861" y="956"/>
                    </a:lnTo>
                    <a:close/>
                    <a:moveTo>
                      <a:pt x="1862" y="937"/>
                    </a:moveTo>
                    <a:lnTo>
                      <a:pt x="1862" y="932"/>
                    </a:lnTo>
                    <a:lnTo>
                      <a:pt x="1857" y="932"/>
                    </a:lnTo>
                    <a:lnTo>
                      <a:pt x="1857" y="937"/>
                    </a:lnTo>
                    <a:lnTo>
                      <a:pt x="1862" y="937"/>
                    </a:lnTo>
                    <a:close/>
                    <a:moveTo>
                      <a:pt x="1862" y="918"/>
                    </a:moveTo>
                    <a:lnTo>
                      <a:pt x="1863" y="913"/>
                    </a:lnTo>
                    <a:lnTo>
                      <a:pt x="1858" y="913"/>
                    </a:lnTo>
                    <a:lnTo>
                      <a:pt x="1858" y="918"/>
                    </a:lnTo>
                    <a:lnTo>
                      <a:pt x="1862" y="918"/>
                    </a:lnTo>
                    <a:close/>
                    <a:moveTo>
                      <a:pt x="1864" y="899"/>
                    </a:moveTo>
                    <a:lnTo>
                      <a:pt x="1864" y="894"/>
                    </a:lnTo>
                    <a:lnTo>
                      <a:pt x="1859" y="894"/>
                    </a:lnTo>
                    <a:lnTo>
                      <a:pt x="1859" y="898"/>
                    </a:lnTo>
                    <a:lnTo>
                      <a:pt x="1864" y="899"/>
                    </a:lnTo>
                    <a:close/>
                    <a:moveTo>
                      <a:pt x="1865" y="879"/>
                    </a:moveTo>
                    <a:lnTo>
                      <a:pt x="1865" y="875"/>
                    </a:lnTo>
                    <a:lnTo>
                      <a:pt x="1860" y="874"/>
                    </a:lnTo>
                    <a:lnTo>
                      <a:pt x="1860" y="879"/>
                    </a:lnTo>
                    <a:lnTo>
                      <a:pt x="1865" y="879"/>
                    </a:lnTo>
                    <a:close/>
                    <a:moveTo>
                      <a:pt x="1865" y="860"/>
                    </a:moveTo>
                    <a:lnTo>
                      <a:pt x="1866" y="855"/>
                    </a:lnTo>
                    <a:lnTo>
                      <a:pt x="1861" y="855"/>
                    </a:lnTo>
                    <a:lnTo>
                      <a:pt x="1861" y="860"/>
                    </a:lnTo>
                    <a:lnTo>
                      <a:pt x="1865" y="860"/>
                    </a:lnTo>
                    <a:close/>
                    <a:moveTo>
                      <a:pt x="1867" y="841"/>
                    </a:moveTo>
                    <a:lnTo>
                      <a:pt x="1867" y="836"/>
                    </a:lnTo>
                    <a:lnTo>
                      <a:pt x="1862" y="836"/>
                    </a:lnTo>
                    <a:lnTo>
                      <a:pt x="1862" y="841"/>
                    </a:lnTo>
                    <a:lnTo>
                      <a:pt x="1867" y="841"/>
                    </a:lnTo>
                    <a:close/>
                    <a:moveTo>
                      <a:pt x="1868" y="822"/>
                    </a:moveTo>
                    <a:lnTo>
                      <a:pt x="1868" y="817"/>
                    </a:lnTo>
                    <a:lnTo>
                      <a:pt x="1863" y="817"/>
                    </a:lnTo>
                    <a:lnTo>
                      <a:pt x="1863" y="822"/>
                    </a:lnTo>
                    <a:lnTo>
                      <a:pt x="1868" y="822"/>
                    </a:lnTo>
                    <a:close/>
                    <a:moveTo>
                      <a:pt x="1868" y="803"/>
                    </a:moveTo>
                    <a:lnTo>
                      <a:pt x="1869" y="798"/>
                    </a:lnTo>
                    <a:lnTo>
                      <a:pt x="1864" y="798"/>
                    </a:lnTo>
                    <a:lnTo>
                      <a:pt x="1864" y="802"/>
                    </a:lnTo>
                    <a:lnTo>
                      <a:pt x="1868" y="803"/>
                    </a:lnTo>
                    <a:close/>
                    <a:moveTo>
                      <a:pt x="1869" y="783"/>
                    </a:moveTo>
                    <a:lnTo>
                      <a:pt x="1870" y="779"/>
                    </a:lnTo>
                    <a:lnTo>
                      <a:pt x="1865" y="778"/>
                    </a:lnTo>
                    <a:lnTo>
                      <a:pt x="1865" y="783"/>
                    </a:lnTo>
                    <a:lnTo>
                      <a:pt x="1869" y="783"/>
                    </a:lnTo>
                    <a:close/>
                    <a:moveTo>
                      <a:pt x="1871" y="764"/>
                    </a:moveTo>
                    <a:lnTo>
                      <a:pt x="1871" y="759"/>
                    </a:lnTo>
                    <a:lnTo>
                      <a:pt x="1866" y="759"/>
                    </a:lnTo>
                    <a:lnTo>
                      <a:pt x="1866" y="764"/>
                    </a:lnTo>
                    <a:lnTo>
                      <a:pt x="1871" y="764"/>
                    </a:lnTo>
                    <a:close/>
                    <a:moveTo>
                      <a:pt x="1871" y="745"/>
                    </a:moveTo>
                    <a:lnTo>
                      <a:pt x="1872" y="740"/>
                    </a:lnTo>
                    <a:lnTo>
                      <a:pt x="1867" y="740"/>
                    </a:lnTo>
                    <a:lnTo>
                      <a:pt x="1867" y="745"/>
                    </a:lnTo>
                    <a:lnTo>
                      <a:pt x="1871" y="745"/>
                    </a:lnTo>
                    <a:close/>
                    <a:moveTo>
                      <a:pt x="1872" y="726"/>
                    </a:moveTo>
                    <a:lnTo>
                      <a:pt x="1873" y="721"/>
                    </a:lnTo>
                    <a:lnTo>
                      <a:pt x="1868" y="721"/>
                    </a:lnTo>
                    <a:lnTo>
                      <a:pt x="1868" y="726"/>
                    </a:lnTo>
                    <a:lnTo>
                      <a:pt x="1872" y="726"/>
                    </a:lnTo>
                    <a:close/>
                    <a:moveTo>
                      <a:pt x="1873" y="707"/>
                    </a:moveTo>
                    <a:lnTo>
                      <a:pt x="1874" y="702"/>
                    </a:lnTo>
                    <a:lnTo>
                      <a:pt x="1869" y="702"/>
                    </a:lnTo>
                    <a:lnTo>
                      <a:pt x="1868" y="707"/>
                    </a:lnTo>
                    <a:lnTo>
                      <a:pt x="1873" y="707"/>
                    </a:lnTo>
                    <a:close/>
                    <a:moveTo>
                      <a:pt x="1875" y="688"/>
                    </a:moveTo>
                    <a:lnTo>
                      <a:pt x="1875" y="683"/>
                    </a:lnTo>
                    <a:lnTo>
                      <a:pt x="1870" y="683"/>
                    </a:lnTo>
                    <a:lnTo>
                      <a:pt x="1870" y="687"/>
                    </a:lnTo>
                    <a:lnTo>
                      <a:pt x="1875" y="688"/>
                    </a:lnTo>
                    <a:close/>
                    <a:moveTo>
                      <a:pt x="1875" y="669"/>
                    </a:moveTo>
                    <a:lnTo>
                      <a:pt x="1876" y="664"/>
                    </a:lnTo>
                    <a:lnTo>
                      <a:pt x="1871" y="663"/>
                    </a:lnTo>
                    <a:lnTo>
                      <a:pt x="1871" y="668"/>
                    </a:lnTo>
                    <a:lnTo>
                      <a:pt x="1875" y="669"/>
                    </a:lnTo>
                    <a:close/>
                    <a:moveTo>
                      <a:pt x="1876" y="649"/>
                    </a:moveTo>
                    <a:lnTo>
                      <a:pt x="1877" y="645"/>
                    </a:lnTo>
                    <a:lnTo>
                      <a:pt x="1872" y="644"/>
                    </a:lnTo>
                    <a:lnTo>
                      <a:pt x="1871" y="649"/>
                    </a:lnTo>
                    <a:lnTo>
                      <a:pt x="1876" y="649"/>
                    </a:lnTo>
                    <a:close/>
                    <a:moveTo>
                      <a:pt x="1878" y="630"/>
                    </a:moveTo>
                    <a:lnTo>
                      <a:pt x="1878" y="625"/>
                    </a:lnTo>
                    <a:lnTo>
                      <a:pt x="1873" y="625"/>
                    </a:lnTo>
                    <a:lnTo>
                      <a:pt x="1873" y="630"/>
                    </a:lnTo>
                    <a:lnTo>
                      <a:pt x="1878" y="630"/>
                    </a:lnTo>
                    <a:close/>
                    <a:moveTo>
                      <a:pt x="1879" y="611"/>
                    </a:moveTo>
                    <a:lnTo>
                      <a:pt x="1879" y="606"/>
                    </a:lnTo>
                    <a:lnTo>
                      <a:pt x="1874" y="606"/>
                    </a:lnTo>
                    <a:lnTo>
                      <a:pt x="1874" y="611"/>
                    </a:lnTo>
                    <a:lnTo>
                      <a:pt x="1879" y="611"/>
                    </a:lnTo>
                    <a:close/>
                    <a:moveTo>
                      <a:pt x="1880" y="592"/>
                    </a:moveTo>
                    <a:lnTo>
                      <a:pt x="1880" y="587"/>
                    </a:lnTo>
                    <a:lnTo>
                      <a:pt x="1875" y="587"/>
                    </a:lnTo>
                    <a:lnTo>
                      <a:pt x="1875" y="591"/>
                    </a:lnTo>
                    <a:lnTo>
                      <a:pt x="1880" y="592"/>
                    </a:lnTo>
                    <a:close/>
                    <a:moveTo>
                      <a:pt x="1881" y="573"/>
                    </a:moveTo>
                    <a:lnTo>
                      <a:pt x="1881" y="568"/>
                    </a:lnTo>
                    <a:lnTo>
                      <a:pt x="1876" y="567"/>
                    </a:lnTo>
                    <a:lnTo>
                      <a:pt x="1876" y="572"/>
                    </a:lnTo>
                    <a:lnTo>
                      <a:pt x="1881" y="573"/>
                    </a:lnTo>
                    <a:close/>
                    <a:moveTo>
                      <a:pt x="1882" y="554"/>
                    </a:moveTo>
                    <a:lnTo>
                      <a:pt x="1882" y="549"/>
                    </a:lnTo>
                    <a:lnTo>
                      <a:pt x="1878" y="549"/>
                    </a:lnTo>
                    <a:lnTo>
                      <a:pt x="1877" y="553"/>
                    </a:lnTo>
                    <a:lnTo>
                      <a:pt x="1882" y="554"/>
                    </a:lnTo>
                    <a:close/>
                    <a:moveTo>
                      <a:pt x="1883" y="534"/>
                    </a:moveTo>
                    <a:lnTo>
                      <a:pt x="1884" y="530"/>
                    </a:lnTo>
                    <a:lnTo>
                      <a:pt x="1879" y="529"/>
                    </a:lnTo>
                    <a:lnTo>
                      <a:pt x="1878" y="534"/>
                    </a:lnTo>
                    <a:lnTo>
                      <a:pt x="1883" y="534"/>
                    </a:lnTo>
                    <a:close/>
                    <a:moveTo>
                      <a:pt x="1884" y="515"/>
                    </a:moveTo>
                    <a:lnTo>
                      <a:pt x="1885" y="510"/>
                    </a:lnTo>
                    <a:lnTo>
                      <a:pt x="1880" y="510"/>
                    </a:lnTo>
                    <a:lnTo>
                      <a:pt x="1880" y="515"/>
                    </a:lnTo>
                    <a:lnTo>
                      <a:pt x="1884" y="515"/>
                    </a:lnTo>
                    <a:close/>
                    <a:moveTo>
                      <a:pt x="1886" y="496"/>
                    </a:moveTo>
                    <a:lnTo>
                      <a:pt x="1886" y="491"/>
                    </a:lnTo>
                    <a:lnTo>
                      <a:pt x="1881" y="491"/>
                    </a:lnTo>
                    <a:lnTo>
                      <a:pt x="1881" y="496"/>
                    </a:lnTo>
                    <a:lnTo>
                      <a:pt x="1886" y="496"/>
                    </a:lnTo>
                    <a:close/>
                    <a:moveTo>
                      <a:pt x="1887" y="477"/>
                    </a:moveTo>
                    <a:lnTo>
                      <a:pt x="1887" y="472"/>
                    </a:lnTo>
                    <a:lnTo>
                      <a:pt x="1882" y="472"/>
                    </a:lnTo>
                    <a:lnTo>
                      <a:pt x="1882" y="477"/>
                    </a:lnTo>
                    <a:lnTo>
                      <a:pt x="1887" y="477"/>
                    </a:lnTo>
                    <a:close/>
                    <a:moveTo>
                      <a:pt x="1888" y="458"/>
                    </a:moveTo>
                    <a:lnTo>
                      <a:pt x="1888" y="453"/>
                    </a:lnTo>
                    <a:lnTo>
                      <a:pt x="1884" y="453"/>
                    </a:lnTo>
                    <a:lnTo>
                      <a:pt x="1883" y="457"/>
                    </a:lnTo>
                    <a:lnTo>
                      <a:pt x="1888" y="458"/>
                    </a:lnTo>
                    <a:close/>
                    <a:moveTo>
                      <a:pt x="1889" y="438"/>
                    </a:moveTo>
                    <a:lnTo>
                      <a:pt x="1890" y="434"/>
                    </a:lnTo>
                    <a:lnTo>
                      <a:pt x="1885" y="433"/>
                    </a:lnTo>
                    <a:lnTo>
                      <a:pt x="1884" y="438"/>
                    </a:lnTo>
                    <a:lnTo>
                      <a:pt x="1889" y="438"/>
                    </a:lnTo>
                    <a:close/>
                    <a:moveTo>
                      <a:pt x="1890" y="419"/>
                    </a:moveTo>
                    <a:lnTo>
                      <a:pt x="1891" y="414"/>
                    </a:lnTo>
                    <a:lnTo>
                      <a:pt x="1886" y="414"/>
                    </a:lnTo>
                    <a:lnTo>
                      <a:pt x="1886" y="419"/>
                    </a:lnTo>
                    <a:lnTo>
                      <a:pt x="1890" y="419"/>
                    </a:lnTo>
                    <a:close/>
                    <a:moveTo>
                      <a:pt x="1892" y="400"/>
                    </a:moveTo>
                    <a:lnTo>
                      <a:pt x="1892" y="396"/>
                    </a:lnTo>
                    <a:lnTo>
                      <a:pt x="1887" y="395"/>
                    </a:lnTo>
                    <a:lnTo>
                      <a:pt x="1887" y="400"/>
                    </a:lnTo>
                    <a:lnTo>
                      <a:pt x="1892" y="400"/>
                    </a:lnTo>
                    <a:close/>
                    <a:moveTo>
                      <a:pt x="1893" y="381"/>
                    </a:moveTo>
                    <a:lnTo>
                      <a:pt x="1893" y="376"/>
                    </a:lnTo>
                    <a:lnTo>
                      <a:pt x="1888" y="376"/>
                    </a:lnTo>
                    <a:lnTo>
                      <a:pt x="1888" y="381"/>
                    </a:lnTo>
                    <a:lnTo>
                      <a:pt x="1893" y="381"/>
                    </a:lnTo>
                    <a:close/>
                    <a:moveTo>
                      <a:pt x="1894" y="362"/>
                    </a:moveTo>
                    <a:lnTo>
                      <a:pt x="1894" y="357"/>
                    </a:lnTo>
                    <a:lnTo>
                      <a:pt x="1889" y="357"/>
                    </a:lnTo>
                    <a:lnTo>
                      <a:pt x="1889" y="362"/>
                    </a:lnTo>
                    <a:lnTo>
                      <a:pt x="1894" y="362"/>
                    </a:lnTo>
                    <a:close/>
                    <a:moveTo>
                      <a:pt x="1895" y="343"/>
                    </a:moveTo>
                    <a:lnTo>
                      <a:pt x="1895" y="338"/>
                    </a:lnTo>
                    <a:lnTo>
                      <a:pt x="1890" y="338"/>
                    </a:lnTo>
                    <a:lnTo>
                      <a:pt x="1890" y="342"/>
                    </a:lnTo>
                    <a:lnTo>
                      <a:pt x="1895" y="343"/>
                    </a:lnTo>
                    <a:close/>
                    <a:moveTo>
                      <a:pt x="1896" y="324"/>
                    </a:moveTo>
                    <a:lnTo>
                      <a:pt x="1896" y="319"/>
                    </a:lnTo>
                    <a:lnTo>
                      <a:pt x="1892" y="318"/>
                    </a:lnTo>
                    <a:lnTo>
                      <a:pt x="1891" y="323"/>
                    </a:lnTo>
                    <a:lnTo>
                      <a:pt x="1896" y="324"/>
                    </a:lnTo>
                    <a:close/>
                    <a:moveTo>
                      <a:pt x="1897" y="304"/>
                    </a:moveTo>
                    <a:lnTo>
                      <a:pt x="1898" y="300"/>
                    </a:lnTo>
                    <a:lnTo>
                      <a:pt x="1893" y="299"/>
                    </a:lnTo>
                    <a:lnTo>
                      <a:pt x="1893" y="304"/>
                    </a:lnTo>
                    <a:lnTo>
                      <a:pt x="1897" y="304"/>
                    </a:lnTo>
                    <a:close/>
                    <a:moveTo>
                      <a:pt x="1899" y="285"/>
                    </a:moveTo>
                    <a:lnTo>
                      <a:pt x="1899" y="280"/>
                    </a:lnTo>
                    <a:lnTo>
                      <a:pt x="1894" y="280"/>
                    </a:lnTo>
                    <a:lnTo>
                      <a:pt x="1894" y="285"/>
                    </a:lnTo>
                    <a:lnTo>
                      <a:pt x="1899" y="285"/>
                    </a:lnTo>
                    <a:close/>
                    <a:moveTo>
                      <a:pt x="1900" y="266"/>
                    </a:moveTo>
                    <a:lnTo>
                      <a:pt x="1900" y="261"/>
                    </a:lnTo>
                    <a:lnTo>
                      <a:pt x="1895" y="261"/>
                    </a:lnTo>
                    <a:lnTo>
                      <a:pt x="1895" y="266"/>
                    </a:lnTo>
                    <a:lnTo>
                      <a:pt x="1900" y="266"/>
                    </a:lnTo>
                    <a:close/>
                    <a:moveTo>
                      <a:pt x="1901" y="247"/>
                    </a:moveTo>
                    <a:lnTo>
                      <a:pt x="1901" y="242"/>
                    </a:lnTo>
                    <a:lnTo>
                      <a:pt x="1896" y="242"/>
                    </a:lnTo>
                    <a:lnTo>
                      <a:pt x="1896" y="246"/>
                    </a:lnTo>
                    <a:lnTo>
                      <a:pt x="1901" y="247"/>
                    </a:lnTo>
                    <a:close/>
                    <a:moveTo>
                      <a:pt x="1902" y="228"/>
                    </a:moveTo>
                    <a:lnTo>
                      <a:pt x="1902" y="223"/>
                    </a:lnTo>
                    <a:lnTo>
                      <a:pt x="1898" y="223"/>
                    </a:lnTo>
                    <a:lnTo>
                      <a:pt x="1897" y="228"/>
                    </a:lnTo>
                    <a:lnTo>
                      <a:pt x="1902" y="228"/>
                    </a:lnTo>
                    <a:close/>
                    <a:moveTo>
                      <a:pt x="1903" y="209"/>
                    </a:moveTo>
                    <a:lnTo>
                      <a:pt x="1904" y="204"/>
                    </a:lnTo>
                    <a:lnTo>
                      <a:pt x="1899" y="204"/>
                    </a:lnTo>
                    <a:lnTo>
                      <a:pt x="1899" y="208"/>
                    </a:lnTo>
                    <a:lnTo>
                      <a:pt x="1903" y="209"/>
                    </a:lnTo>
                    <a:close/>
                    <a:moveTo>
                      <a:pt x="1905" y="189"/>
                    </a:moveTo>
                    <a:lnTo>
                      <a:pt x="1905" y="185"/>
                    </a:lnTo>
                    <a:lnTo>
                      <a:pt x="1900" y="184"/>
                    </a:lnTo>
                    <a:lnTo>
                      <a:pt x="1900" y="189"/>
                    </a:lnTo>
                    <a:lnTo>
                      <a:pt x="1905" y="189"/>
                    </a:lnTo>
                    <a:close/>
                    <a:moveTo>
                      <a:pt x="1901" y="186"/>
                    </a:moveTo>
                    <a:lnTo>
                      <a:pt x="1901" y="191"/>
                    </a:lnTo>
                    <a:lnTo>
                      <a:pt x="1906" y="191"/>
                    </a:lnTo>
                    <a:lnTo>
                      <a:pt x="1906" y="186"/>
                    </a:lnTo>
                    <a:lnTo>
                      <a:pt x="1901" y="186"/>
                    </a:lnTo>
                    <a:close/>
                    <a:moveTo>
                      <a:pt x="1902" y="206"/>
                    </a:moveTo>
                    <a:lnTo>
                      <a:pt x="1903" y="210"/>
                    </a:lnTo>
                    <a:lnTo>
                      <a:pt x="1908" y="210"/>
                    </a:lnTo>
                    <a:lnTo>
                      <a:pt x="1907" y="205"/>
                    </a:lnTo>
                    <a:lnTo>
                      <a:pt x="1902" y="206"/>
                    </a:lnTo>
                    <a:close/>
                    <a:moveTo>
                      <a:pt x="1904" y="225"/>
                    </a:moveTo>
                    <a:lnTo>
                      <a:pt x="1905" y="230"/>
                    </a:lnTo>
                    <a:lnTo>
                      <a:pt x="1909" y="229"/>
                    </a:lnTo>
                    <a:lnTo>
                      <a:pt x="1909" y="225"/>
                    </a:lnTo>
                    <a:lnTo>
                      <a:pt x="1904" y="225"/>
                    </a:lnTo>
                    <a:close/>
                    <a:moveTo>
                      <a:pt x="1905" y="244"/>
                    </a:moveTo>
                    <a:lnTo>
                      <a:pt x="1906" y="249"/>
                    </a:lnTo>
                    <a:lnTo>
                      <a:pt x="1911" y="248"/>
                    </a:lnTo>
                    <a:lnTo>
                      <a:pt x="1910" y="244"/>
                    </a:lnTo>
                    <a:lnTo>
                      <a:pt x="1905" y="244"/>
                    </a:lnTo>
                    <a:close/>
                    <a:moveTo>
                      <a:pt x="1907" y="263"/>
                    </a:moveTo>
                    <a:lnTo>
                      <a:pt x="1908" y="268"/>
                    </a:lnTo>
                    <a:lnTo>
                      <a:pt x="1912" y="267"/>
                    </a:lnTo>
                    <a:lnTo>
                      <a:pt x="1912" y="263"/>
                    </a:lnTo>
                    <a:lnTo>
                      <a:pt x="1907" y="263"/>
                    </a:lnTo>
                    <a:close/>
                    <a:moveTo>
                      <a:pt x="1909" y="282"/>
                    </a:moveTo>
                    <a:lnTo>
                      <a:pt x="1909" y="287"/>
                    </a:lnTo>
                    <a:lnTo>
                      <a:pt x="1914" y="287"/>
                    </a:lnTo>
                    <a:lnTo>
                      <a:pt x="1914" y="282"/>
                    </a:lnTo>
                    <a:lnTo>
                      <a:pt x="1909" y="282"/>
                    </a:lnTo>
                    <a:close/>
                    <a:moveTo>
                      <a:pt x="1910" y="301"/>
                    </a:moveTo>
                    <a:lnTo>
                      <a:pt x="1911" y="306"/>
                    </a:lnTo>
                    <a:lnTo>
                      <a:pt x="1915" y="306"/>
                    </a:lnTo>
                    <a:lnTo>
                      <a:pt x="1915" y="301"/>
                    </a:lnTo>
                    <a:lnTo>
                      <a:pt x="1910" y="301"/>
                    </a:lnTo>
                    <a:close/>
                    <a:moveTo>
                      <a:pt x="1912" y="321"/>
                    </a:moveTo>
                    <a:lnTo>
                      <a:pt x="1912" y="325"/>
                    </a:lnTo>
                    <a:lnTo>
                      <a:pt x="1917" y="325"/>
                    </a:lnTo>
                    <a:lnTo>
                      <a:pt x="1917" y="320"/>
                    </a:lnTo>
                    <a:lnTo>
                      <a:pt x="1912" y="321"/>
                    </a:lnTo>
                    <a:close/>
                    <a:moveTo>
                      <a:pt x="1913" y="340"/>
                    </a:moveTo>
                    <a:lnTo>
                      <a:pt x="1914" y="345"/>
                    </a:lnTo>
                    <a:lnTo>
                      <a:pt x="1918" y="344"/>
                    </a:lnTo>
                    <a:lnTo>
                      <a:pt x="1918" y="339"/>
                    </a:lnTo>
                    <a:lnTo>
                      <a:pt x="1913" y="340"/>
                    </a:lnTo>
                    <a:close/>
                    <a:moveTo>
                      <a:pt x="1915" y="359"/>
                    </a:moveTo>
                    <a:lnTo>
                      <a:pt x="1915" y="363"/>
                    </a:lnTo>
                    <a:lnTo>
                      <a:pt x="1920" y="363"/>
                    </a:lnTo>
                    <a:lnTo>
                      <a:pt x="1920" y="358"/>
                    </a:lnTo>
                    <a:lnTo>
                      <a:pt x="1915" y="359"/>
                    </a:lnTo>
                    <a:close/>
                    <a:moveTo>
                      <a:pt x="1917" y="378"/>
                    </a:moveTo>
                    <a:lnTo>
                      <a:pt x="1917" y="383"/>
                    </a:lnTo>
                    <a:lnTo>
                      <a:pt x="1922" y="382"/>
                    </a:lnTo>
                    <a:lnTo>
                      <a:pt x="1921" y="378"/>
                    </a:lnTo>
                    <a:lnTo>
                      <a:pt x="1917" y="378"/>
                    </a:lnTo>
                    <a:close/>
                    <a:moveTo>
                      <a:pt x="1918" y="397"/>
                    </a:moveTo>
                    <a:lnTo>
                      <a:pt x="1918" y="402"/>
                    </a:lnTo>
                    <a:lnTo>
                      <a:pt x="1923" y="402"/>
                    </a:lnTo>
                    <a:lnTo>
                      <a:pt x="1923" y="397"/>
                    </a:lnTo>
                    <a:lnTo>
                      <a:pt x="1918" y="397"/>
                    </a:lnTo>
                    <a:close/>
                    <a:moveTo>
                      <a:pt x="1920" y="416"/>
                    </a:moveTo>
                    <a:lnTo>
                      <a:pt x="1920" y="421"/>
                    </a:lnTo>
                    <a:lnTo>
                      <a:pt x="1925" y="421"/>
                    </a:lnTo>
                    <a:lnTo>
                      <a:pt x="1924" y="416"/>
                    </a:lnTo>
                    <a:lnTo>
                      <a:pt x="1920" y="416"/>
                    </a:lnTo>
                    <a:close/>
                    <a:moveTo>
                      <a:pt x="1921" y="435"/>
                    </a:moveTo>
                    <a:lnTo>
                      <a:pt x="1921" y="440"/>
                    </a:lnTo>
                    <a:lnTo>
                      <a:pt x="1926" y="440"/>
                    </a:lnTo>
                    <a:lnTo>
                      <a:pt x="1926" y="435"/>
                    </a:lnTo>
                    <a:lnTo>
                      <a:pt x="1921" y="435"/>
                    </a:lnTo>
                    <a:close/>
                    <a:moveTo>
                      <a:pt x="1923" y="454"/>
                    </a:moveTo>
                    <a:lnTo>
                      <a:pt x="1923" y="459"/>
                    </a:lnTo>
                    <a:lnTo>
                      <a:pt x="1928" y="459"/>
                    </a:lnTo>
                    <a:lnTo>
                      <a:pt x="1927" y="454"/>
                    </a:lnTo>
                    <a:lnTo>
                      <a:pt x="1923" y="454"/>
                    </a:lnTo>
                    <a:close/>
                    <a:moveTo>
                      <a:pt x="1924" y="474"/>
                    </a:moveTo>
                    <a:lnTo>
                      <a:pt x="1925" y="478"/>
                    </a:lnTo>
                    <a:lnTo>
                      <a:pt x="1929" y="478"/>
                    </a:lnTo>
                    <a:lnTo>
                      <a:pt x="1929" y="473"/>
                    </a:lnTo>
                    <a:lnTo>
                      <a:pt x="1924" y="474"/>
                    </a:lnTo>
                    <a:close/>
                    <a:moveTo>
                      <a:pt x="1926" y="493"/>
                    </a:moveTo>
                    <a:lnTo>
                      <a:pt x="1926" y="498"/>
                    </a:lnTo>
                    <a:lnTo>
                      <a:pt x="1931" y="497"/>
                    </a:lnTo>
                    <a:lnTo>
                      <a:pt x="1930" y="492"/>
                    </a:lnTo>
                    <a:lnTo>
                      <a:pt x="1926" y="493"/>
                    </a:lnTo>
                    <a:close/>
                    <a:moveTo>
                      <a:pt x="1927" y="512"/>
                    </a:moveTo>
                    <a:lnTo>
                      <a:pt x="1928" y="517"/>
                    </a:lnTo>
                    <a:lnTo>
                      <a:pt x="1932" y="516"/>
                    </a:lnTo>
                    <a:lnTo>
                      <a:pt x="1932" y="512"/>
                    </a:lnTo>
                    <a:lnTo>
                      <a:pt x="1927" y="512"/>
                    </a:lnTo>
                    <a:close/>
                    <a:moveTo>
                      <a:pt x="1929" y="531"/>
                    </a:moveTo>
                    <a:lnTo>
                      <a:pt x="1929" y="536"/>
                    </a:lnTo>
                    <a:lnTo>
                      <a:pt x="1934" y="536"/>
                    </a:lnTo>
                    <a:lnTo>
                      <a:pt x="1933" y="531"/>
                    </a:lnTo>
                    <a:lnTo>
                      <a:pt x="1929" y="531"/>
                    </a:lnTo>
                    <a:close/>
                    <a:moveTo>
                      <a:pt x="1929" y="550"/>
                    </a:moveTo>
                    <a:lnTo>
                      <a:pt x="1929" y="555"/>
                    </a:lnTo>
                    <a:lnTo>
                      <a:pt x="1934" y="555"/>
                    </a:lnTo>
                    <a:lnTo>
                      <a:pt x="1934" y="550"/>
                    </a:lnTo>
                    <a:lnTo>
                      <a:pt x="1929" y="550"/>
                    </a:lnTo>
                    <a:close/>
                    <a:moveTo>
                      <a:pt x="1930" y="569"/>
                    </a:moveTo>
                    <a:lnTo>
                      <a:pt x="1930" y="574"/>
                    </a:lnTo>
                    <a:lnTo>
                      <a:pt x="1935" y="574"/>
                    </a:lnTo>
                    <a:lnTo>
                      <a:pt x="1935" y="569"/>
                    </a:lnTo>
                    <a:lnTo>
                      <a:pt x="1930" y="569"/>
                    </a:lnTo>
                    <a:close/>
                    <a:moveTo>
                      <a:pt x="1931" y="588"/>
                    </a:moveTo>
                    <a:lnTo>
                      <a:pt x="1931" y="593"/>
                    </a:lnTo>
                    <a:lnTo>
                      <a:pt x="1936" y="593"/>
                    </a:lnTo>
                    <a:lnTo>
                      <a:pt x="1936" y="588"/>
                    </a:lnTo>
                    <a:lnTo>
                      <a:pt x="1931" y="588"/>
                    </a:lnTo>
                    <a:close/>
                    <a:moveTo>
                      <a:pt x="1932" y="608"/>
                    </a:moveTo>
                    <a:lnTo>
                      <a:pt x="1932" y="612"/>
                    </a:lnTo>
                    <a:lnTo>
                      <a:pt x="1937" y="612"/>
                    </a:lnTo>
                    <a:lnTo>
                      <a:pt x="1937" y="607"/>
                    </a:lnTo>
                    <a:lnTo>
                      <a:pt x="1932" y="608"/>
                    </a:lnTo>
                    <a:close/>
                    <a:moveTo>
                      <a:pt x="1933" y="627"/>
                    </a:moveTo>
                    <a:lnTo>
                      <a:pt x="1933" y="632"/>
                    </a:lnTo>
                    <a:lnTo>
                      <a:pt x="1938" y="631"/>
                    </a:lnTo>
                    <a:lnTo>
                      <a:pt x="1938" y="627"/>
                    </a:lnTo>
                    <a:lnTo>
                      <a:pt x="1933" y="627"/>
                    </a:lnTo>
                    <a:close/>
                    <a:moveTo>
                      <a:pt x="1934" y="646"/>
                    </a:moveTo>
                    <a:lnTo>
                      <a:pt x="1934" y="651"/>
                    </a:lnTo>
                    <a:lnTo>
                      <a:pt x="1938" y="651"/>
                    </a:lnTo>
                    <a:lnTo>
                      <a:pt x="1938" y="646"/>
                    </a:lnTo>
                    <a:lnTo>
                      <a:pt x="1934" y="646"/>
                    </a:lnTo>
                    <a:close/>
                    <a:moveTo>
                      <a:pt x="1934" y="665"/>
                    </a:moveTo>
                    <a:lnTo>
                      <a:pt x="1935" y="670"/>
                    </a:lnTo>
                    <a:lnTo>
                      <a:pt x="1939" y="670"/>
                    </a:lnTo>
                    <a:lnTo>
                      <a:pt x="1939" y="665"/>
                    </a:lnTo>
                    <a:lnTo>
                      <a:pt x="1934" y="665"/>
                    </a:lnTo>
                    <a:close/>
                    <a:moveTo>
                      <a:pt x="1935" y="684"/>
                    </a:moveTo>
                    <a:lnTo>
                      <a:pt x="1935" y="689"/>
                    </a:lnTo>
                    <a:lnTo>
                      <a:pt x="1940" y="689"/>
                    </a:lnTo>
                    <a:lnTo>
                      <a:pt x="1940" y="684"/>
                    </a:lnTo>
                    <a:lnTo>
                      <a:pt x="1935" y="684"/>
                    </a:lnTo>
                    <a:close/>
                    <a:moveTo>
                      <a:pt x="1936" y="704"/>
                    </a:moveTo>
                    <a:lnTo>
                      <a:pt x="1936" y="708"/>
                    </a:lnTo>
                    <a:lnTo>
                      <a:pt x="1941" y="708"/>
                    </a:lnTo>
                    <a:lnTo>
                      <a:pt x="1941" y="703"/>
                    </a:lnTo>
                    <a:lnTo>
                      <a:pt x="1936" y="704"/>
                    </a:lnTo>
                    <a:close/>
                    <a:moveTo>
                      <a:pt x="1937" y="723"/>
                    </a:moveTo>
                    <a:lnTo>
                      <a:pt x="1937" y="728"/>
                    </a:lnTo>
                    <a:lnTo>
                      <a:pt x="1942" y="727"/>
                    </a:lnTo>
                    <a:lnTo>
                      <a:pt x="1942" y="723"/>
                    </a:lnTo>
                    <a:lnTo>
                      <a:pt x="1937" y="723"/>
                    </a:lnTo>
                    <a:close/>
                    <a:moveTo>
                      <a:pt x="1938" y="742"/>
                    </a:moveTo>
                    <a:lnTo>
                      <a:pt x="1938" y="747"/>
                    </a:lnTo>
                    <a:lnTo>
                      <a:pt x="1943" y="747"/>
                    </a:lnTo>
                    <a:lnTo>
                      <a:pt x="1942" y="742"/>
                    </a:lnTo>
                    <a:lnTo>
                      <a:pt x="1938" y="742"/>
                    </a:lnTo>
                    <a:close/>
                    <a:moveTo>
                      <a:pt x="1938" y="761"/>
                    </a:moveTo>
                    <a:lnTo>
                      <a:pt x="1939" y="766"/>
                    </a:lnTo>
                    <a:lnTo>
                      <a:pt x="1944" y="766"/>
                    </a:lnTo>
                    <a:lnTo>
                      <a:pt x="1943" y="761"/>
                    </a:lnTo>
                    <a:lnTo>
                      <a:pt x="1938" y="761"/>
                    </a:lnTo>
                    <a:close/>
                    <a:moveTo>
                      <a:pt x="1939" y="780"/>
                    </a:moveTo>
                    <a:lnTo>
                      <a:pt x="1939" y="785"/>
                    </a:lnTo>
                    <a:lnTo>
                      <a:pt x="1944" y="785"/>
                    </a:lnTo>
                    <a:lnTo>
                      <a:pt x="1944" y="780"/>
                    </a:lnTo>
                    <a:lnTo>
                      <a:pt x="1939" y="780"/>
                    </a:lnTo>
                    <a:close/>
                    <a:moveTo>
                      <a:pt x="1940" y="800"/>
                    </a:moveTo>
                    <a:lnTo>
                      <a:pt x="1940" y="804"/>
                    </a:lnTo>
                    <a:lnTo>
                      <a:pt x="1945" y="804"/>
                    </a:lnTo>
                    <a:lnTo>
                      <a:pt x="1945" y="799"/>
                    </a:lnTo>
                    <a:lnTo>
                      <a:pt x="1940" y="800"/>
                    </a:lnTo>
                    <a:close/>
                    <a:moveTo>
                      <a:pt x="1941" y="819"/>
                    </a:moveTo>
                    <a:lnTo>
                      <a:pt x="1941" y="823"/>
                    </a:lnTo>
                    <a:lnTo>
                      <a:pt x="1946" y="823"/>
                    </a:lnTo>
                    <a:lnTo>
                      <a:pt x="1946" y="819"/>
                    </a:lnTo>
                    <a:lnTo>
                      <a:pt x="1941" y="819"/>
                    </a:lnTo>
                    <a:close/>
                    <a:moveTo>
                      <a:pt x="1942" y="838"/>
                    </a:moveTo>
                    <a:lnTo>
                      <a:pt x="1942" y="843"/>
                    </a:lnTo>
                    <a:lnTo>
                      <a:pt x="1947" y="843"/>
                    </a:lnTo>
                    <a:lnTo>
                      <a:pt x="1947" y="838"/>
                    </a:lnTo>
                    <a:lnTo>
                      <a:pt x="1942" y="838"/>
                    </a:lnTo>
                    <a:close/>
                    <a:moveTo>
                      <a:pt x="1943" y="857"/>
                    </a:moveTo>
                    <a:lnTo>
                      <a:pt x="1943" y="862"/>
                    </a:lnTo>
                    <a:lnTo>
                      <a:pt x="1947" y="862"/>
                    </a:lnTo>
                    <a:lnTo>
                      <a:pt x="1947" y="857"/>
                    </a:lnTo>
                    <a:lnTo>
                      <a:pt x="1943" y="857"/>
                    </a:lnTo>
                    <a:close/>
                    <a:moveTo>
                      <a:pt x="1944" y="876"/>
                    </a:moveTo>
                    <a:lnTo>
                      <a:pt x="1944" y="881"/>
                    </a:lnTo>
                    <a:lnTo>
                      <a:pt x="1948" y="881"/>
                    </a:lnTo>
                    <a:lnTo>
                      <a:pt x="1948" y="876"/>
                    </a:lnTo>
                    <a:lnTo>
                      <a:pt x="1944" y="876"/>
                    </a:lnTo>
                    <a:close/>
                    <a:moveTo>
                      <a:pt x="1944" y="895"/>
                    </a:moveTo>
                    <a:lnTo>
                      <a:pt x="1944" y="900"/>
                    </a:lnTo>
                    <a:lnTo>
                      <a:pt x="1949" y="900"/>
                    </a:lnTo>
                    <a:lnTo>
                      <a:pt x="1949" y="895"/>
                    </a:lnTo>
                    <a:lnTo>
                      <a:pt x="1944" y="895"/>
                    </a:lnTo>
                    <a:close/>
                    <a:moveTo>
                      <a:pt x="1945" y="915"/>
                    </a:moveTo>
                    <a:lnTo>
                      <a:pt x="1945" y="919"/>
                    </a:lnTo>
                    <a:lnTo>
                      <a:pt x="1950" y="919"/>
                    </a:lnTo>
                    <a:lnTo>
                      <a:pt x="1950" y="915"/>
                    </a:lnTo>
                    <a:lnTo>
                      <a:pt x="1945" y="915"/>
                    </a:lnTo>
                    <a:close/>
                    <a:moveTo>
                      <a:pt x="1946" y="934"/>
                    </a:moveTo>
                    <a:lnTo>
                      <a:pt x="1946" y="939"/>
                    </a:lnTo>
                    <a:lnTo>
                      <a:pt x="1951" y="938"/>
                    </a:lnTo>
                    <a:lnTo>
                      <a:pt x="1951" y="933"/>
                    </a:lnTo>
                    <a:lnTo>
                      <a:pt x="1946" y="934"/>
                    </a:lnTo>
                    <a:close/>
                    <a:moveTo>
                      <a:pt x="1947" y="953"/>
                    </a:moveTo>
                    <a:lnTo>
                      <a:pt x="1947" y="958"/>
                    </a:lnTo>
                    <a:lnTo>
                      <a:pt x="1952" y="957"/>
                    </a:lnTo>
                    <a:lnTo>
                      <a:pt x="1952" y="953"/>
                    </a:lnTo>
                    <a:lnTo>
                      <a:pt x="1947" y="953"/>
                    </a:lnTo>
                    <a:close/>
                    <a:moveTo>
                      <a:pt x="1947" y="972"/>
                    </a:moveTo>
                    <a:lnTo>
                      <a:pt x="1948" y="977"/>
                    </a:lnTo>
                    <a:lnTo>
                      <a:pt x="1953" y="977"/>
                    </a:lnTo>
                    <a:lnTo>
                      <a:pt x="1952" y="972"/>
                    </a:lnTo>
                    <a:lnTo>
                      <a:pt x="1947" y="972"/>
                    </a:lnTo>
                    <a:close/>
                    <a:moveTo>
                      <a:pt x="1948" y="991"/>
                    </a:moveTo>
                    <a:lnTo>
                      <a:pt x="1949" y="996"/>
                    </a:lnTo>
                    <a:lnTo>
                      <a:pt x="1953" y="996"/>
                    </a:lnTo>
                    <a:lnTo>
                      <a:pt x="1953" y="991"/>
                    </a:lnTo>
                    <a:lnTo>
                      <a:pt x="1948" y="991"/>
                    </a:lnTo>
                    <a:close/>
                    <a:moveTo>
                      <a:pt x="1949" y="1011"/>
                    </a:moveTo>
                    <a:lnTo>
                      <a:pt x="1950" y="1015"/>
                    </a:lnTo>
                    <a:lnTo>
                      <a:pt x="1954" y="1015"/>
                    </a:lnTo>
                    <a:lnTo>
                      <a:pt x="1954" y="1010"/>
                    </a:lnTo>
                    <a:lnTo>
                      <a:pt x="1949" y="1011"/>
                    </a:lnTo>
                    <a:close/>
                    <a:moveTo>
                      <a:pt x="1950" y="1030"/>
                    </a:moveTo>
                    <a:lnTo>
                      <a:pt x="1950" y="1035"/>
                    </a:lnTo>
                    <a:lnTo>
                      <a:pt x="1955" y="1034"/>
                    </a:lnTo>
                    <a:lnTo>
                      <a:pt x="1955" y="1029"/>
                    </a:lnTo>
                    <a:lnTo>
                      <a:pt x="1950" y="1030"/>
                    </a:lnTo>
                    <a:close/>
                    <a:moveTo>
                      <a:pt x="1951" y="1049"/>
                    </a:moveTo>
                    <a:lnTo>
                      <a:pt x="1951" y="1054"/>
                    </a:lnTo>
                    <a:lnTo>
                      <a:pt x="1956" y="1053"/>
                    </a:lnTo>
                    <a:lnTo>
                      <a:pt x="1956" y="1049"/>
                    </a:lnTo>
                    <a:lnTo>
                      <a:pt x="1951" y="1049"/>
                    </a:lnTo>
                    <a:close/>
                    <a:moveTo>
                      <a:pt x="1952" y="1068"/>
                    </a:moveTo>
                    <a:lnTo>
                      <a:pt x="1952" y="1073"/>
                    </a:lnTo>
                    <a:lnTo>
                      <a:pt x="1957" y="1073"/>
                    </a:lnTo>
                    <a:lnTo>
                      <a:pt x="1956" y="1068"/>
                    </a:lnTo>
                    <a:lnTo>
                      <a:pt x="1952" y="1068"/>
                    </a:lnTo>
                    <a:close/>
                    <a:moveTo>
                      <a:pt x="1953" y="1087"/>
                    </a:moveTo>
                    <a:lnTo>
                      <a:pt x="1953" y="1092"/>
                    </a:lnTo>
                    <a:lnTo>
                      <a:pt x="1958" y="1092"/>
                    </a:lnTo>
                    <a:lnTo>
                      <a:pt x="1957" y="1087"/>
                    </a:lnTo>
                    <a:lnTo>
                      <a:pt x="1953" y="1087"/>
                    </a:lnTo>
                    <a:close/>
                    <a:moveTo>
                      <a:pt x="1953" y="1107"/>
                    </a:moveTo>
                    <a:lnTo>
                      <a:pt x="1953" y="1111"/>
                    </a:lnTo>
                    <a:lnTo>
                      <a:pt x="1958" y="1111"/>
                    </a:lnTo>
                    <a:lnTo>
                      <a:pt x="1958" y="1106"/>
                    </a:lnTo>
                    <a:lnTo>
                      <a:pt x="1953" y="1107"/>
                    </a:lnTo>
                    <a:close/>
                    <a:moveTo>
                      <a:pt x="1954" y="1126"/>
                    </a:moveTo>
                    <a:lnTo>
                      <a:pt x="1954" y="1131"/>
                    </a:lnTo>
                    <a:lnTo>
                      <a:pt x="1959" y="1130"/>
                    </a:lnTo>
                    <a:lnTo>
                      <a:pt x="1959" y="1125"/>
                    </a:lnTo>
                    <a:lnTo>
                      <a:pt x="1954" y="1126"/>
                    </a:lnTo>
                    <a:close/>
                    <a:moveTo>
                      <a:pt x="1955" y="1145"/>
                    </a:moveTo>
                    <a:lnTo>
                      <a:pt x="1955" y="1149"/>
                    </a:lnTo>
                    <a:lnTo>
                      <a:pt x="1960" y="1149"/>
                    </a:lnTo>
                    <a:lnTo>
                      <a:pt x="1960" y="1145"/>
                    </a:lnTo>
                    <a:lnTo>
                      <a:pt x="1955" y="1145"/>
                    </a:lnTo>
                    <a:close/>
                    <a:moveTo>
                      <a:pt x="1956" y="1164"/>
                    </a:moveTo>
                    <a:lnTo>
                      <a:pt x="1956" y="1169"/>
                    </a:lnTo>
                    <a:lnTo>
                      <a:pt x="1961" y="1169"/>
                    </a:lnTo>
                    <a:lnTo>
                      <a:pt x="1961" y="1164"/>
                    </a:lnTo>
                    <a:lnTo>
                      <a:pt x="1956" y="1164"/>
                    </a:lnTo>
                    <a:close/>
                    <a:moveTo>
                      <a:pt x="1964" y="1182"/>
                    </a:moveTo>
                    <a:lnTo>
                      <a:pt x="1967" y="1185"/>
                    </a:lnTo>
                    <a:lnTo>
                      <a:pt x="1971" y="1182"/>
                    </a:lnTo>
                    <a:lnTo>
                      <a:pt x="1967" y="1179"/>
                    </a:lnTo>
                    <a:lnTo>
                      <a:pt x="1964" y="1182"/>
                    </a:lnTo>
                    <a:close/>
                    <a:moveTo>
                      <a:pt x="1978" y="1195"/>
                    </a:moveTo>
                    <a:lnTo>
                      <a:pt x="1981" y="1198"/>
                    </a:lnTo>
                    <a:lnTo>
                      <a:pt x="1984" y="1195"/>
                    </a:lnTo>
                    <a:lnTo>
                      <a:pt x="1981" y="1191"/>
                    </a:lnTo>
                    <a:lnTo>
                      <a:pt x="1978" y="1195"/>
                    </a:lnTo>
                    <a:close/>
                    <a:moveTo>
                      <a:pt x="1989" y="1191"/>
                    </a:moveTo>
                    <a:lnTo>
                      <a:pt x="1990" y="1186"/>
                    </a:lnTo>
                    <a:lnTo>
                      <a:pt x="1985" y="1186"/>
                    </a:lnTo>
                    <a:lnTo>
                      <a:pt x="1985" y="1191"/>
                    </a:lnTo>
                    <a:lnTo>
                      <a:pt x="1989" y="1191"/>
                    </a:lnTo>
                    <a:close/>
                    <a:moveTo>
                      <a:pt x="1990" y="1172"/>
                    </a:moveTo>
                    <a:lnTo>
                      <a:pt x="1991" y="1167"/>
                    </a:lnTo>
                    <a:lnTo>
                      <a:pt x="1986" y="1167"/>
                    </a:lnTo>
                    <a:lnTo>
                      <a:pt x="1986" y="1172"/>
                    </a:lnTo>
                    <a:lnTo>
                      <a:pt x="1990" y="1172"/>
                    </a:lnTo>
                    <a:close/>
                    <a:moveTo>
                      <a:pt x="1991" y="1153"/>
                    </a:moveTo>
                    <a:lnTo>
                      <a:pt x="1992" y="1148"/>
                    </a:lnTo>
                    <a:lnTo>
                      <a:pt x="1987" y="1148"/>
                    </a:lnTo>
                    <a:lnTo>
                      <a:pt x="1986" y="1152"/>
                    </a:lnTo>
                    <a:lnTo>
                      <a:pt x="1991" y="1153"/>
                    </a:lnTo>
                    <a:close/>
                    <a:moveTo>
                      <a:pt x="1992" y="1134"/>
                    </a:moveTo>
                    <a:lnTo>
                      <a:pt x="1992" y="1129"/>
                    </a:lnTo>
                    <a:lnTo>
                      <a:pt x="1988" y="1128"/>
                    </a:lnTo>
                    <a:lnTo>
                      <a:pt x="1987" y="1133"/>
                    </a:lnTo>
                    <a:lnTo>
                      <a:pt x="1992" y="1134"/>
                    </a:lnTo>
                    <a:close/>
                    <a:moveTo>
                      <a:pt x="1993" y="1114"/>
                    </a:moveTo>
                    <a:lnTo>
                      <a:pt x="1993" y="1110"/>
                    </a:lnTo>
                    <a:lnTo>
                      <a:pt x="1989" y="1109"/>
                    </a:lnTo>
                    <a:lnTo>
                      <a:pt x="1988" y="1114"/>
                    </a:lnTo>
                    <a:lnTo>
                      <a:pt x="1993" y="1114"/>
                    </a:lnTo>
                    <a:close/>
                    <a:moveTo>
                      <a:pt x="1994" y="1095"/>
                    </a:moveTo>
                    <a:lnTo>
                      <a:pt x="1994" y="1090"/>
                    </a:lnTo>
                    <a:lnTo>
                      <a:pt x="1989" y="1090"/>
                    </a:lnTo>
                    <a:lnTo>
                      <a:pt x="1989" y="1095"/>
                    </a:lnTo>
                    <a:lnTo>
                      <a:pt x="1994" y="1095"/>
                    </a:lnTo>
                    <a:close/>
                    <a:moveTo>
                      <a:pt x="1995" y="1076"/>
                    </a:moveTo>
                    <a:lnTo>
                      <a:pt x="1995" y="1071"/>
                    </a:lnTo>
                    <a:lnTo>
                      <a:pt x="1990" y="1071"/>
                    </a:lnTo>
                    <a:lnTo>
                      <a:pt x="1990" y="1076"/>
                    </a:lnTo>
                    <a:lnTo>
                      <a:pt x="1995" y="1076"/>
                    </a:lnTo>
                    <a:close/>
                    <a:moveTo>
                      <a:pt x="1996" y="1057"/>
                    </a:moveTo>
                    <a:lnTo>
                      <a:pt x="1996" y="1052"/>
                    </a:lnTo>
                    <a:lnTo>
                      <a:pt x="1991" y="1052"/>
                    </a:lnTo>
                    <a:lnTo>
                      <a:pt x="1991" y="1056"/>
                    </a:lnTo>
                    <a:lnTo>
                      <a:pt x="1996" y="1057"/>
                    </a:lnTo>
                    <a:close/>
                    <a:moveTo>
                      <a:pt x="1997" y="1038"/>
                    </a:moveTo>
                    <a:lnTo>
                      <a:pt x="1997" y="1033"/>
                    </a:lnTo>
                    <a:lnTo>
                      <a:pt x="1992" y="1032"/>
                    </a:lnTo>
                    <a:lnTo>
                      <a:pt x="1992" y="1037"/>
                    </a:lnTo>
                    <a:lnTo>
                      <a:pt x="1997" y="1038"/>
                    </a:lnTo>
                    <a:close/>
                    <a:moveTo>
                      <a:pt x="1998" y="1018"/>
                    </a:moveTo>
                    <a:lnTo>
                      <a:pt x="1998" y="1014"/>
                    </a:lnTo>
                    <a:lnTo>
                      <a:pt x="1993" y="1013"/>
                    </a:lnTo>
                    <a:lnTo>
                      <a:pt x="1993" y="1018"/>
                    </a:lnTo>
                    <a:lnTo>
                      <a:pt x="1998" y="1018"/>
                    </a:lnTo>
                    <a:close/>
                    <a:moveTo>
                      <a:pt x="1999" y="999"/>
                    </a:moveTo>
                    <a:lnTo>
                      <a:pt x="1999" y="994"/>
                    </a:lnTo>
                    <a:lnTo>
                      <a:pt x="1994" y="994"/>
                    </a:lnTo>
                    <a:lnTo>
                      <a:pt x="1994" y="999"/>
                    </a:lnTo>
                    <a:lnTo>
                      <a:pt x="1999" y="999"/>
                    </a:lnTo>
                    <a:close/>
                    <a:moveTo>
                      <a:pt x="2000" y="980"/>
                    </a:moveTo>
                    <a:lnTo>
                      <a:pt x="2000" y="975"/>
                    </a:lnTo>
                    <a:lnTo>
                      <a:pt x="1995" y="975"/>
                    </a:lnTo>
                    <a:lnTo>
                      <a:pt x="1995" y="980"/>
                    </a:lnTo>
                    <a:lnTo>
                      <a:pt x="2000" y="980"/>
                    </a:lnTo>
                    <a:close/>
                    <a:moveTo>
                      <a:pt x="2001" y="961"/>
                    </a:moveTo>
                    <a:lnTo>
                      <a:pt x="2001" y="956"/>
                    </a:lnTo>
                    <a:lnTo>
                      <a:pt x="1996" y="956"/>
                    </a:lnTo>
                    <a:lnTo>
                      <a:pt x="1996" y="961"/>
                    </a:lnTo>
                    <a:lnTo>
                      <a:pt x="2001" y="961"/>
                    </a:lnTo>
                    <a:close/>
                    <a:moveTo>
                      <a:pt x="2001" y="942"/>
                    </a:moveTo>
                    <a:lnTo>
                      <a:pt x="2002" y="937"/>
                    </a:lnTo>
                    <a:lnTo>
                      <a:pt x="1997" y="937"/>
                    </a:lnTo>
                    <a:lnTo>
                      <a:pt x="1997" y="942"/>
                    </a:lnTo>
                    <a:lnTo>
                      <a:pt x="2001" y="942"/>
                    </a:lnTo>
                    <a:close/>
                    <a:moveTo>
                      <a:pt x="2002" y="922"/>
                    </a:moveTo>
                    <a:lnTo>
                      <a:pt x="2003" y="918"/>
                    </a:lnTo>
                    <a:lnTo>
                      <a:pt x="1998" y="918"/>
                    </a:lnTo>
                    <a:lnTo>
                      <a:pt x="1998" y="922"/>
                    </a:lnTo>
                    <a:lnTo>
                      <a:pt x="2002" y="922"/>
                    </a:lnTo>
                    <a:close/>
                    <a:moveTo>
                      <a:pt x="2003" y="903"/>
                    </a:moveTo>
                    <a:lnTo>
                      <a:pt x="2004" y="899"/>
                    </a:lnTo>
                    <a:lnTo>
                      <a:pt x="1999" y="898"/>
                    </a:lnTo>
                    <a:lnTo>
                      <a:pt x="1998" y="903"/>
                    </a:lnTo>
                    <a:lnTo>
                      <a:pt x="2003" y="903"/>
                    </a:lnTo>
                    <a:close/>
                    <a:moveTo>
                      <a:pt x="2004" y="884"/>
                    </a:moveTo>
                    <a:lnTo>
                      <a:pt x="2004" y="879"/>
                    </a:lnTo>
                    <a:lnTo>
                      <a:pt x="2000" y="879"/>
                    </a:lnTo>
                    <a:lnTo>
                      <a:pt x="1999" y="884"/>
                    </a:lnTo>
                    <a:lnTo>
                      <a:pt x="2004" y="884"/>
                    </a:lnTo>
                    <a:close/>
                    <a:moveTo>
                      <a:pt x="2005" y="865"/>
                    </a:moveTo>
                    <a:lnTo>
                      <a:pt x="2005" y="860"/>
                    </a:lnTo>
                    <a:lnTo>
                      <a:pt x="2001" y="860"/>
                    </a:lnTo>
                    <a:lnTo>
                      <a:pt x="2000" y="865"/>
                    </a:lnTo>
                    <a:lnTo>
                      <a:pt x="2005" y="865"/>
                    </a:lnTo>
                    <a:close/>
                    <a:moveTo>
                      <a:pt x="2006" y="846"/>
                    </a:moveTo>
                    <a:lnTo>
                      <a:pt x="2006" y="841"/>
                    </a:lnTo>
                    <a:lnTo>
                      <a:pt x="2001" y="841"/>
                    </a:lnTo>
                    <a:lnTo>
                      <a:pt x="2001" y="846"/>
                    </a:lnTo>
                    <a:lnTo>
                      <a:pt x="2006" y="846"/>
                    </a:lnTo>
                    <a:close/>
                    <a:moveTo>
                      <a:pt x="2007" y="827"/>
                    </a:moveTo>
                    <a:lnTo>
                      <a:pt x="2007" y="822"/>
                    </a:lnTo>
                    <a:lnTo>
                      <a:pt x="2002" y="822"/>
                    </a:lnTo>
                    <a:lnTo>
                      <a:pt x="2002" y="826"/>
                    </a:lnTo>
                    <a:lnTo>
                      <a:pt x="2007" y="827"/>
                    </a:lnTo>
                    <a:close/>
                    <a:moveTo>
                      <a:pt x="2008" y="807"/>
                    </a:moveTo>
                    <a:lnTo>
                      <a:pt x="2008" y="803"/>
                    </a:lnTo>
                    <a:lnTo>
                      <a:pt x="2003" y="802"/>
                    </a:lnTo>
                    <a:lnTo>
                      <a:pt x="2003" y="807"/>
                    </a:lnTo>
                    <a:lnTo>
                      <a:pt x="2008" y="807"/>
                    </a:lnTo>
                    <a:close/>
                    <a:moveTo>
                      <a:pt x="2009" y="788"/>
                    </a:moveTo>
                    <a:lnTo>
                      <a:pt x="2009" y="783"/>
                    </a:lnTo>
                    <a:lnTo>
                      <a:pt x="2004" y="783"/>
                    </a:lnTo>
                    <a:lnTo>
                      <a:pt x="2004" y="788"/>
                    </a:lnTo>
                    <a:lnTo>
                      <a:pt x="2009" y="788"/>
                    </a:lnTo>
                    <a:close/>
                    <a:moveTo>
                      <a:pt x="2010" y="769"/>
                    </a:moveTo>
                    <a:lnTo>
                      <a:pt x="2010" y="764"/>
                    </a:lnTo>
                    <a:lnTo>
                      <a:pt x="2005" y="764"/>
                    </a:lnTo>
                    <a:lnTo>
                      <a:pt x="2005" y="769"/>
                    </a:lnTo>
                    <a:lnTo>
                      <a:pt x="2010" y="769"/>
                    </a:lnTo>
                    <a:close/>
                    <a:moveTo>
                      <a:pt x="2011" y="750"/>
                    </a:moveTo>
                    <a:lnTo>
                      <a:pt x="2011" y="745"/>
                    </a:lnTo>
                    <a:lnTo>
                      <a:pt x="2006" y="745"/>
                    </a:lnTo>
                    <a:lnTo>
                      <a:pt x="2006" y="750"/>
                    </a:lnTo>
                    <a:lnTo>
                      <a:pt x="2011" y="750"/>
                    </a:lnTo>
                    <a:close/>
                    <a:moveTo>
                      <a:pt x="2012" y="731"/>
                    </a:moveTo>
                    <a:lnTo>
                      <a:pt x="2012" y="726"/>
                    </a:lnTo>
                    <a:lnTo>
                      <a:pt x="2007" y="726"/>
                    </a:lnTo>
                    <a:lnTo>
                      <a:pt x="2007" y="730"/>
                    </a:lnTo>
                    <a:lnTo>
                      <a:pt x="2012" y="731"/>
                    </a:lnTo>
                    <a:close/>
                    <a:moveTo>
                      <a:pt x="2013" y="711"/>
                    </a:moveTo>
                    <a:lnTo>
                      <a:pt x="2013" y="707"/>
                    </a:lnTo>
                    <a:lnTo>
                      <a:pt x="2008" y="706"/>
                    </a:lnTo>
                    <a:lnTo>
                      <a:pt x="2008" y="711"/>
                    </a:lnTo>
                    <a:lnTo>
                      <a:pt x="2013" y="711"/>
                    </a:lnTo>
                    <a:close/>
                    <a:moveTo>
                      <a:pt x="2013" y="692"/>
                    </a:moveTo>
                    <a:lnTo>
                      <a:pt x="2014" y="687"/>
                    </a:lnTo>
                    <a:lnTo>
                      <a:pt x="2009" y="687"/>
                    </a:lnTo>
                    <a:lnTo>
                      <a:pt x="2009" y="692"/>
                    </a:lnTo>
                    <a:lnTo>
                      <a:pt x="2013" y="692"/>
                    </a:lnTo>
                    <a:close/>
                    <a:moveTo>
                      <a:pt x="2014" y="673"/>
                    </a:moveTo>
                    <a:lnTo>
                      <a:pt x="2015" y="668"/>
                    </a:lnTo>
                    <a:lnTo>
                      <a:pt x="2010" y="668"/>
                    </a:lnTo>
                    <a:lnTo>
                      <a:pt x="2010" y="673"/>
                    </a:lnTo>
                    <a:lnTo>
                      <a:pt x="2014" y="673"/>
                    </a:lnTo>
                    <a:close/>
                    <a:moveTo>
                      <a:pt x="2015" y="654"/>
                    </a:moveTo>
                    <a:lnTo>
                      <a:pt x="2016" y="649"/>
                    </a:lnTo>
                    <a:lnTo>
                      <a:pt x="2011" y="649"/>
                    </a:lnTo>
                    <a:lnTo>
                      <a:pt x="2010" y="654"/>
                    </a:lnTo>
                    <a:lnTo>
                      <a:pt x="2015" y="654"/>
                    </a:lnTo>
                    <a:close/>
                    <a:moveTo>
                      <a:pt x="2016" y="635"/>
                    </a:moveTo>
                    <a:lnTo>
                      <a:pt x="2016" y="630"/>
                    </a:lnTo>
                    <a:lnTo>
                      <a:pt x="2012" y="630"/>
                    </a:lnTo>
                    <a:lnTo>
                      <a:pt x="2011" y="635"/>
                    </a:lnTo>
                    <a:lnTo>
                      <a:pt x="2016" y="635"/>
                    </a:lnTo>
                    <a:close/>
                    <a:moveTo>
                      <a:pt x="2017" y="616"/>
                    </a:moveTo>
                    <a:lnTo>
                      <a:pt x="2017" y="611"/>
                    </a:lnTo>
                    <a:lnTo>
                      <a:pt x="2013" y="611"/>
                    </a:lnTo>
                    <a:lnTo>
                      <a:pt x="2012" y="615"/>
                    </a:lnTo>
                    <a:lnTo>
                      <a:pt x="2017" y="616"/>
                    </a:lnTo>
                    <a:close/>
                    <a:moveTo>
                      <a:pt x="2019" y="597"/>
                    </a:moveTo>
                    <a:lnTo>
                      <a:pt x="2019" y="592"/>
                    </a:lnTo>
                    <a:lnTo>
                      <a:pt x="2014" y="591"/>
                    </a:lnTo>
                    <a:lnTo>
                      <a:pt x="2014" y="596"/>
                    </a:lnTo>
                    <a:lnTo>
                      <a:pt x="2019" y="597"/>
                    </a:lnTo>
                    <a:close/>
                    <a:moveTo>
                      <a:pt x="2020" y="577"/>
                    </a:moveTo>
                    <a:lnTo>
                      <a:pt x="2020" y="573"/>
                    </a:lnTo>
                    <a:lnTo>
                      <a:pt x="2016" y="572"/>
                    </a:lnTo>
                    <a:lnTo>
                      <a:pt x="2015" y="577"/>
                    </a:lnTo>
                    <a:lnTo>
                      <a:pt x="2020" y="577"/>
                    </a:lnTo>
                    <a:close/>
                    <a:moveTo>
                      <a:pt x="2021" y="558"/>
                    </a:moveTo>
                    <a:lnTo>
                      <a:pt x="2022" y="553"/>
                    </a:lnTo>
                    <a:lnTo>
                      <a:pt x="2017" y="553"/>
                    </a:lnTo>
                    <a:lnTo>
                      <a:pt x="2016" y="558"/>
                    </a:lnTo>
                    <a:lnTo>
                      <a:pt x="2021" y="558"/>
                    </a:lnTo>
                    <a:close/>
                    <a:moveTo>
                      <a:pt x="2023" y="539"/>
                    </a:moveTo>
                    <a:lnTo>
                      <a:pt x="2023" y="534"/>
                    </a:lnTo>
                    <a:lnTo>
                      <a:pt x="2018" y="534"/>
                    </a:lnTo>
                    <a:lnTo>
                      <a:pt x="2018" y="539"/>
                    </a:lnTo>
                    <a:lnTo>
                      <a:pt x="2023" y="539"/>
                    </a:lnTo>
                    <a:close/>
                    <a:moveTo>
                      <a:pt x="2024" y="520"/>
                    </a:moveTo>
                    <a:lnTo>
                      <a:pt x="2025" y="515"/>
                    </a:lnTo>
                    <a:lnTo>
                      <a:pt x="2020" y="515"/>
                    </a:lnTo>
                    <a:lnTo>
                      <a:pt x="2019" y="520"/>
                    </a:lnTo>
                    <a:lnTo>
                      <a:pt x="2024" y="520"/>
                    </a:lnTo>
                    <a:close/>
                    <a:moveTo>
                      <a:pt x="2025" y="501"/>
                    </a:moveTo>
                    <a:lnTo>
                      <a:pt x="2026" y="496"/>
                    </a:lnTo>
                    <a:lnTo>
                      <a:pt x="2021" y="496"/>
                    </a:lnTo>
                    <a:lnTo>
                      <a:pt x="2021" y="501"/>
                    </a:lnTo>
                    <a:lnTo>
                      <a:pt x="2025" y="501"/>
                    </a:lnTo>
                    <a:close/>
                    <a:moveTo>
                      <a:pt x="2027" y="482"/>
                    </a:moveTo>
                    <a:lnTo>
                      <a:pt x="2027" y="477"/>
                    </a:lnTo>
                    <a:lnTo>
                      <a:pt x="2022" y="477"/>
                    </a:lnTo>
                    <a:lnTo>
                      <a:pt x="2022" y="481"/>
                    </a:lnTo>
                    <a:lnTo>
                      <a:pt x="2027" y="482"/>
                    </a:lnTo>
                    <a:close/>
                    <a:moveTo>
                      <a:pt x="2028" y="462"/>
                    </a:moveTo>
                    <a:lnTo>
                      <a:pt x="2028" y="458"/>
                    </a:lnTo>
                    <a:lnTo>
                      <a:pt x="2024" y="457"/>
                    </a:lnTo>
                    <a:lnTo>
                      <a:pt x="2023" y="462"/>
                    </a:lnTo>
                    <a:lnTo>
                      <a:pt x="2028" y="462"/>
                    </a:lnTo>
                    <a:close/>
                    <a:moveTo>
                      <a:pt x="2030" y="443"/>
                    </a:moveTo>
                    <a:lnTo>
                      <a:pt x="2030" y="438"/>
                    </a:lnTo>
                    <a:lnTo>
                      <a:pt x="2025" y="438"/>
                    </a:lnTo>
                    <a:lnTo>
                      <a:pt x="2025" y="443"/>
                    </a:lnTo>
                    <a:lnTo>
                      <a:pt x="2030" y="443"/>
                    </a:lnTo>
                    <a:close/>
                    <a:moveTo>
                      <a:pt x="2031" y="424"/>
                    </a:moveTo>
                    <a:lnTo>
                      <a:pt x="2031" y="420"/>
                    </a:lnTo>
                    <a:lnTo>
                      <a:pt x="2027" y="419"/>
                    </a:lnTo>
                    <a:lnTo>
                      <a:pt x="2026" y="424"/>
                    </a:lnTo>
                    <a:lnTo>
                      <a:pt x="2031" y="424"/>
                    </a:lnTo>
                    <a:close/>
                    <a:moveTo>
                      <a:pt x="2032" y="405"/>
                    </a:moveTo>
                    <a:lnTo>
                      <a:pt x="2033" y="400"/>
                    </a:lnTo>
                    <a:lnTo>
                      <a:pt x="2028" y="400"/>
                    </a:lnTo>
                    <a:lnTo>
                      <a:pt x="2028" y="405"/>
                    </a:lnTo>
                    <a:lnTo>
                      <a:pt x="2032" y="405"/>
                    </a:lnTo>
                    <a:close/>
                    <a:moveTo>
                      <a:pt x="2034" y="386"/>
                    </a:moveTo>
                    <a:lnTo>
                      <a:pt x="2034" y="381"/>
                    </a:lnTo>
                    <a:lnTo>
                      <a:pt x="2029" y="381"/>
                    </a:lnTo>
                    <a:lnTo>
                      <a:pt x="2029" y="386"/>
                    </a:lnTo>
                    <a:lnTo>
                      <a:pt x="2034" y="386"/>
                    </a:lnTo>
                    <a:close/>
                    <a:moveTo>
                      <a:pt x="2035" y="367"/>
                    </a:moveTo>
                    <a:lnTo>
                      <a:pt x="2036" y="362"/>
                    </a:lnTo>
                    <a:lnTo>
                      <a:pt x="2031" y="362"/>
                    </a:lnTo>
                    <a:lnTo>
                      <a:pt x="2031" y="366"/>
                    </a:lnTo>
                    <a:lnTo>
                      <a:pt x="2035" y="367"/>
                    </a:lnTo>
                    <a:close/>
                    <a:moveTo>
                      <a:pt x="2037" y="348"/>
                    </a:moveTo>
                    <a:lnTo>
                      <a:pt x="2037" y="343"/>
                    </a:lnTo>
                    <a:lnTo>
                      <a:pt x="2032" y="342"/>
                    </a:lnTo>
                    <a:lnTo>
                      <a:pt x="2032" y="347"/>
                    </a:lnTo>
                    <a:lnTo>
                      <a:pt x="2037" y="348"/>
                    </a:lnTo>
                    <a:close/>
                    <a:moveTo>
                      <a:pt x="2038" y="328"/>
                    </a:moveTo>
                    <a:lnTo>
                      <a:pt x="2038" y="324"/>
                    </a:lnTo>
                    <a:lnTo>
                      <a:pt x="2034" y="323"/>
                    </a:lnTo>
                    <a:lnTo>
                      <a:pt x="2033" y="328"/>
                    </a:lnTo>
                    <a:lnTo>
                      <a:pt x="2038" y="328"/>
                    </a:lnTo>
                    <a:close/>
                    <a:moveTo>
                      <a:pt x="2040" y="309"/>
                    </a:moveTo>
                    <a:lnTo>
                      <a:pt x="2040" y="305"/>
                    </a:lnTo>
                    <a:lnTo>
                      <a:pt x="2035" y="304"/>
                    </a:lnTo>
                    <a:lnTo>
                      <a:pt x="2035" y="309"/>
                    </a:lnTo>
                    <a:lnTo>
                      <a:pt x="2040" y="309"/>
                    </a:lnTo>
                    <a:close/>
                    <a:moveTo>
                      <a:pt x="2041" y="290"/>
                    </a:moveTo>
                    <a:lnTo>
                      <a:pt x="2041" y="285"/>
                    </a:lnTo>
                    <a:lnTo>
                      <a:pt x="2037" y="285"/>
                    </a:lnTo>
                    <a:lnTo>
                      <a:pt x="2036" y="290"/>
                    </a:lnTo>
                    <a:lnTo>
                      <a:pt x="2041" y="290"/>
                    </a:lnTo>
                    <a:close/>
                    <a:moveTo>
                      <a:pt x="2042" y="271"/>
                    </a:moveTo>
                    <a:lnTo>
                      <a:pt x="2043" y="266"/>
                    </a:lnTo>
                    <a:lnTo>
                      <a:pt x="2038" y="266"/>
                    </a:lnTo>
                    <a:lnTo>
                      <a:pt x="2037" y="271"/>
                    </a:lnTo>
                    <a:lnTo>
                      <a:pt x="2042" y="271"/>
                    </a:lnTo>
                    <a:close/>
                    <a:moveTo>
                      <a:pt x="2044" y="252"/>
                    </a:moveTo>
                    <a:lnTo>
                      <a:pt x="2044" y="247"/>
                    </a:lnTo>
                    <a:lnTo>
                      <a:pt x="2039" y="247"/>
                    </a:lnTo>
                    <a:lnTo>
                      <a:pt x="2039" y="252"/>
                    </a:lnTo>
                    <a:lnTo>
                      <a:pt x="2044" y="252"/>
                    </a:lnTo>
                    <a:close/>
                    <a:moveTo>
                      <a:pt x="2040" y="234"/>
                    </a:moveTo>
                    <a:lnTo>
                      <a:pt x="2042" y="239"/>
                    </a:lnTo>
                    <a:lnTo>
                      <a:pt x="2046" y="237"/>
                    </a:lnTo>
                    <a:lnTo>
                      <a:pt x="2045" y="233"/>
                    </a:lnTo>
                    <a:lnTo>
                      <a:pt x="2040" y="234"/>
                    </a:lnTo>
                    <a:close/>
                    <a:moveTo>
                      <a:pt x="2046" y="253"/>
                    </a:moveTo>
                    <a:lnTo>
                      <a:pt x="2047" y="257"/>
                    </a:lnTo>
                    <a:lnTo>
                      <a:pt x="2052" y="256"/>
                    </a:lnTo>
                    <a:lnTo>
                      <a:pt x="2050" y="252"/>
                    </a:lnTo>
                    <a:lnTo>
                      <a:pt x="2046" y="253"/>
                    </a:lnTo>
                    <a:close/>
                    <a:moveTo>
                      <a:pt x="2051" y="271"/>
                    </a:moveTo>
                    <a:lnTo>
                      <a:pt x="2052" y="276"/>
                    </a:lnTo>
                    <a:lnTo>
                      <a:pt x="2057" y="275"/>
                    </a:lnTo>
                    <a:lnTo>
                      <a:pt x="2055" y="270"/>
                    </a:lnTo>
                    <a:lnTo>
                      <a:pt x="2051" y="271"/>
                    </a:lnTo>
                    <a:close/>
                    <a:moveTo>
                      <a:pt x="2056" y="290"/>
                    </a:moveTo>
                    <a:lnTo>
                      <a:pt x="2057" y="294"/>
                    </a:lnTo>
                    <a:lnTo>
                      <a:pt x="2062" y="293"/>
                    </a:lnTo>
                    <a:lnTo>
                      <a:pt x="2060" y="288"/>
                    </a:lnTo>
                    <a:lnTo>
                      <a:pt x="2056" y="290"/>
                    </a:lnTo>
                    <a:close/>
                    <a:moveTo>
                      <a:pt x="2061" y="308"/>
                    </a:moveTo>
                    <a:lnTo>
                      <a:pt x="2062" y="313"/>
                    </a:lnTo>
                    <a:lnTo>
                      <a:pt x="2067" y="312"/>
                    </a:lnTo>
                    <a:lnTo>
                      <a:pt x="2065" y="307"/>
                    </a:lnTo>
                    <a:lnTo>
                      <a:pt x="2061" y="308"/>
                    </a:lnTo>
                    <a:close/>
                    <a:moveTo>
                      <a:pt x="2066" y="327"/>
                    </a:moveTo>
                    <a:lnTo>
                      <a:pt x="2067" y="331"/>
                    </a:lnTo>
                    <a:lnTo>
                      <a:pt x="2072" y="330"/>
                    </a:lnTo>
                    <a:lnTo>
                      <a:pt x="2070" y="326"/>
                    </a:lnTo>
                    <a:lnTo>
                      <a:pt x="2066" y="327"/>
                    </a:lnTo>
                    <a:close/>
                    <a:moveTo>
                      <a:pt x="2069" y="345"/>
                    </a:moveTo>
                    <a:lnTo>
                      <a:pt x="2069" y="350"/>
                    </a:lnTo>
                    <a:lnTo>
                      <a:pt x="2073" y="350"/>
                    </a:lnTo>
                    <a:lnTo>
                      <a:pt x="2073" y="345"/>
                    </a:lnTo>
                    <a:lnTo>
                      <a:pt x="2069" y="345"/>
                    </a:lnTo>
                    <a:close/>
                    <a:moveTo>
                      <a:pt x="2069" y="364"/>
                    </a:moveTo>
                    <a:lnTo>
                      <a:pt x="2070" y="369"/>
                    </a:lnTo>
                    <a:lnTo>
                      <a:pt x="2074" y="369"/>
                    </a:lnTo>
                    <a:lnTo>
                      <a:pt x="2074" y="364"/>
                    </a:lnTo>
                    <a:lnTo>
                      <a:pt x="2069" y="364"/>
                    </a:lnTo>
                    <a:close/>
                    <a:moveTo>
                      <a:pt x="2070" y="384"/>
                    </a:moveTo>
                    <a:lnTo>
                      <a:pt x="2070" y="388"/>
                    </a:lnTo>
                    <a:lnTo>
                      <a:pt x="2075" y="388"/>
                    </a:lnTo>
                    <a:lnTo>
                      <a:pt x="2075" y="383"/>
                    </a:lnTo>
                    <a:lnTo>
                      <a:pt x="2070" y="384"/>
                    </a:lnTo>
                    <a:close/>
                    <a:moveTo>
                      <a:pt x="2071" y="403"/>
                    </a:moveTo>
                    <a:lnTo>
                      <a:pt x="2071" y="408"/>
                    </a:lnTo>
                    <a:lnTo>
                      <a:pt x="2076" y="407"/>
                    </a:lnTo>
                    <a:lnTo>
                      <a:pt x="2076" y="402"/>
                    </a:lnTo>
                    <a:lnTo>
                      <a:pt x="2071" y="403"/>
                    </a:lnTo>
                    <a:close/>
                    <a:moveTo>
                      <a:pt x="2071" y="422"/>
                    </a:moveTo>
                    <a:lnTo>
                      <a:pt x="2072" y="427"/>
                    </a:lnTo>
                    <a:lnTo>
                      <a:pt x="2076" y="426"/>
                    </a:lnTo>
                    <a:lnTo>
                      <a:pt x="2076" y="422"/>
                    </a:lnTo>
                    <a:lnTo>
                      <a:pt x="2071" y="422"/>
                    </a:lnTo>
                    <a:close/>
                    <a:moveTo>
                      <a:pt x="2072" y="441"/>
                    </a:moveTo>
                    <a:lnTo>
                      <a:pt x="2072" y="446"/>
                    </a:lnTo>
                    <a:lnTo>
                      <a:pt x="2077" y="446"/>
                    </a:lnTo>
                    <a:lnTo>
                      <a:pt x="2077" y="441"/>
                    </a:lnTo>
                    <a:lnTo>
                      <a:pt x="2072" y="441"/>
                    </a:lnTo>
                    <a:close/>
                    <a:moveTo>
                      <a:pt x="2073" y="460"/>
                    </a:moveTo>
                    <a:lnTo>
                      <a:pt x="2073" y="465"/>
                    </a:lnTo>
                    <a:lnTo>
                      <a:pt x="2078" y="465"/>
                    </a:lnTo>
                    <a:lnTo>
                      <a:pt x="2078" y="460"/>
                    </a:lnTo>
                    <a:lnTo>
                      <a:pt x="2073" y="460"/>
                    </a:lnTo>
                    <a:close/>
                    <a:moveTo>
                      <a:pt x="2073" y="480"/>
                    </a:moveTo>
                    <a:lnTo>
                      <a:pt x="2074" y="484"/>
                    </a:lnTo>
                    <a:lnTo>
                      <a:pt x="2079" y="484"/>
                    </a:lnTo>
                    <a:lnTo>
                      <a:pt x="2078" y="479"/>
                    </a:lnTo>
                    <a:lnTo>
                      <a:pt x="2073" y="480"/>
                    </a:lnTo>
                    <a:close/>
                    <a:moveTo>
                      <a:pt x="2074" y="499"/>
                    </a:moveTo>
                    <a:lnTo>
                      <a:pt x="2074" y="504"/>
                    </a:lnTo>
                    <a:lnTo>
                      <a:pt x="2079" y="503"/>
                    </a:lnTo>
                    <a:lnTo>
                      <a:pt x="2079" y="498"/>
                    </a:lnTo>
                    <a:lnTo>
                      <a:pt x="2074" y="499"/>
                    </a:lnTo>
                    <a:close/>
                    <a:moveTo>
                      <a:pt x="2075" y="518"/>
                    </a:moveTo>
                    <a:lnTo>
                      <a:pt x="2075" y="522"/>
                    </a:lnTo>
                    <a:lnTo>
                      <a:pt x="2080" y="522"/>
                    </a:lnTo>
                    <a:lnTo>
                      <a:pt x="2080" y="518"/>
                    </a:lnTo>
                    <a:lnTo>
                      <a:pt x="2075" y="518"/>
                    </a:lnTo>
                    <a:close/>
                    <a:moveTo>
                      <a:pt x="2076" y="537"/>
                    </a:moveTo>
                    <a:lnTo>
                      <a:pt x="2076" y="542"/>
                    </a:lnTo>
                    <a:lnTo>
                      <a:pt x="2081" y="542"/>
                    </a:lnTo>
                    <a:lnTo>
                      <a:pt x="2080" y="537"/>
                    </a:lnTo>
                    <a:lnTo>
                      <a:pt x="2076" y="537"/>
                    </a:lnTo>
                    <a:close/>
                    <a:moveTo>
                      <a:pt x="2076" y="556"/>
                    </a:moveTo>
                    <a:lnTo>
                      <a:pt x="2076" y="561"/>
                    </a:lnTo>
                    <a:lnTo>
                      <a:pt x="2081" y="561"/>
                    </a:lnTo>
                    <a:lnTo>
                      <a:pt x="2081" y="556"/>
                    </a:lnTo>
                    <a:lnTo>
                      <a:pt x="2076" y="556"/>
                    </a:lnTo>
                    <a:close/>
                    <a:moveTo>
                      <a:pt x="2077" y="575"/>
                    </a:moveTo>
                    <a:lnTo>
                      <a:pt x="2077" y="580"/>
                    </a:lnTo>
                    <a:lnTo>
                      <a:pt x="2082" y="580"/>
                    </a:lnTo>
                    <a:lnTo>
                      <a:pt x="2082" y="575"/>
                    </a:lnTo>
                    <a:lnTo>
                      <a:pt x="2077" y="575"/>
                    </a:lnTo>
                    <a:close/>
                    <a:moveTo>
                      <a:pt x="2078" y="594"/>
                    </a:moveTo>
                    <a:lnTo>
                      <a:pt x="2078" y="599"/>
                    </a:lnTo>
                    <a:lnTo>
                      <a:pt x="2083" y="599"/>
                    </a:lnTo>
                    <a:lnTo>
                      <a:pt x="2083" y="594"/>
                    </a:lnTo>
                    <a:lnTo>
                      <a:pt x="2078" y="594"/>
                    </a:lnTo>
                    <a:close/>
                    <a:moveTo>
                      <a:pt x="2079" y="614"/>
                    </a:moveTo>
                    <a:lnTo>
                      <a:pt x="2079" y="618"/>
                    </a:lnTo>
                    <a:lnTo>
                      <a:pt x="2084" y="618"/>
                    </a:lnTo>
                    <a:lnTo>
                      <a:pt x="2083" y="614"/>
                    </a:lnTo>
                    <a:lnTo>
                      <a:pt x="2079" y="614"/>
                    </a:lnTo>
                    <a:close/>
                    <a:moveTo>
                      <a:pt x="2079" y="633"/>
                    </a:moveTo>
                    <a:lnTo>
                      <a:pt x="2079" y="638"/>
                    </a:lnTo>
                    <a:lnTo>
                      <a:pt x="2084" y="638"/>
                    </a:lnTo>
                    <a:lnTo>
                      <a:pt x="2084" y="633"/>
                    </a:lnTo>
                    <a:lnTo>
                      <a:pt x="2079" y="633"/>
                    </a:lnTo>
                    <a:close/>
                    <a:moveTo>
                      <a:pt x="2080" y="652"/>
                    </a:moveTo>
                    <a:lnTo>
                      <a:pt x="2080" y="657"/>
                    </a:lnTo>
                    <a:lnTo>
                      <a:pt x="2085" y="657"/>
                    </a:lnTo>
                    <a:lnTo>
                      <a:pt x="2085" y="652"/>
                    </a:lnTo>
                    <a:lnTo>
                      <a:pt x="2080" y="652"/>
                    </a:lnTo>
                    <a:close/>
                    <a:moveTo>
                      <a:pt x="2081" y="671"/>
                    </a:moveTo>
                    <a:lnTo>
                      <a:pt x="2081" y="676"/>
                    </a:lnTo>
                    <a:lnTo>
                      <a:pt x="2086" y="676"/>
                    </a:lnTo>
                    <a:lnTo>
                      <a:pt x="2085" y="671"/>
                    </a:lnTo>
                    <a:lnTo>
                      <a:pt x="2081" y="671"/>
                    </a:lnTo>
                    <a:close/>
                    <a:moveTo>
                      <a:pt x="2081" y="690"/>
                    </a:moveTo>
                    <a:lnTo>
                      <a:pt x="2082" y="695"/>
                    </a:lnTo>
                    <a:lnTo>
                      <a:pt x="2086" y="695"/>
                    </a:lnTo>
                    <a:lnTo>
                      <a:pt x="2086" y="690"/>
                    </a:lnTo>
                    <a:lnTo>
                      <a:pt x="2081" y="690"/>
                    </a:lnTo>
                    <a:close/>
                    <a:moveTo>
                      <a:pt x="2082" y="710"/>
                    </a:moveTo>
                    <a:lnTo>
                      <a:pt x="2082" y="714"/>
                    </a:lnTo>
                    <a:lnTo>
                      <a:pt x="2087" y="714"/>
                    </a:lnTo>
                    <a:lnTo>
                      <a:pt x="2087" y="709"/>
                    </a:lnTo>
                    <a:lnTo>
                      <a:pt x="2082" y="710"/>
                    </a:lnTo>
                    <a:close/>
                    <a:moveTo>
                      <a:pt x="2083" y="729"/>
                    </a:moveTo>
                    <a:lnTo>
                      <a:pt x="2083" y="734"/>
                    </a:lnTo>
                    <a:lnTo>
                      <a:pt x="2088" y="733"/>
                    </a:lnTo>
                    <a:lnTo>
                      <a:pt x="2088" y="729"/>
                    </a:lnTo>
                    <a:lnTo>
                      <a:pt x="2083" y="729"/>
                    </a:lnTo>
                    <a:close/>
                    <a:moveTo>
                      <a:pt x="2084" y="748"/>
                    </a:moveTo>
                    <a:lnTo>
                      <a:pt x="2084" y="753"/>
                    </a:lnTo>
                    <a:lnTo>
                      <a:pt x="2088" y="753"/>
                    </a:lnTo>
                    <a:lnTo>
                      <a:pt x="2088" y="748"/>
                    </a:lnTo>
                    <a:lnTo>
                      <a:pt x="2084" y="748"/>
                    </a:lnTo>
                    <a:close/>
                    <a:moveTo>
                      <a:pt x="2084" y="767"/>
                    </a:moveTo>
                    <a:lnTo>
                      <a:pt x="2085" y="772"/>
                    </a:lnTo>
                    <a:lnTo>
                      <a:pt x="2089" y="772"/>
                    </a:lnTo>
                    <a:lnTo>
                      <a:pt x="2089" y="767"/>
                    </a:lnTo>
                    <a:lnTo>
                      <a:pt x="2084" y="767"/>
                    </a:lnTo>
                    <a:close/>
                    <a:moveTo>
                      <a:pt x="2085" y="786"/>
                    </a:moveTo>
                    <a:lnTo>
                      <a:pt x="2085" y="791"/>
                    </a:lnTo>
                    <a:lnTo>
                      <a:pt x="2090" y="791"/>
                    </a:lnTo>
                    <a:lnTo>
                      <a:pt x="2090" y="786"/>
                    </a:lnTo>
                    <a:lnTo>
                      <a:pt x="2085" y="786"/>
                    </a:lnTo>
                    <a:close/>
                    <a:moveTo>
                      <a:pt x="2086" y="806"/>
                    </a:moveTo>
                    <a:lnTo>
                      <a:pt x="2086" y="810"/>
                    </a:lnTo>
                    <a:lnTo>
                      <a:pt x="2091" y="810"/>
                    </a:lnTo>
                    <a:lnTo>
                      <a:pt x="2091" y="805"/>
                    </a:lnTo>
                    <a:lnTo>
                      <a:pt x="2086" y="806"/>
                    </a:lnTo>
                    <a:close/>
                    <a:moveTo>
                      <a:pt x="2086" y="825"/>
                    </a:moveTo>
                    <a:lnTo>
                      <a:pt x="2087" y="830"/>
                    </a:lnTo>
                    <a:lnTo>
                      <a:pt x="2091" y="829"/>
                    </a:lnTo>
                    <a:lnTo>
                      <a:pt x="2091" y="825"/>
                    </a:lnTo>
                    <a:lnTo>
                      <a:pt x="2086" y="825"/>
                    </a:lnTo>
                    <a:close/>
                    <a:moveTo>
                      <a:pt x="2087" y="844"/>
                    </a:moveTo>
                    <a:lnTo>
                      <a:pt x="2087" y="849"/>
                    </a:lnTo>
                    <a:lnTo>
                      <a:pt x="2092" y="849"/>
                    </a:lnTo>
                    <a:lnTo>
                      <a:pt x="2092" y="844"/>
                    </a:lnTo>
                    <a:lnTo>
                      <a:pt x="2087" y="844"/>
                    </a:lnTo>
                    <a:close/>
                    <a:moveTo>
                      <a:pt x="2088" y="863"/>
                    </a:moveTo>
                    <a:lnTo>
                      <a:pt x="2088" y="868"/>
                    </a:lnTo>
                    <a:lnTo>
                      <a:pt x="2093" y="868"/>
                    </a:lnTo>
                    <a:lnTo>
                      <a:pt x="2093" y="863"/>
                    </a:lnTo>
                    <a:lnTo>
                      <a:pt x="2088" y="863"/>
                    </a:lnTo>
                    <a:close/>
                    <a:moveTo>
                      <a:pt x="2088" y="882"/>
                    </a:moveTo>
                    <a:lnTo>
                      <a:pt x="2089" y="887"/>
                    </a:lnTo>
                    <a:lnTo>
                      <a:pt x="2094" y="887"/>
                    </a:lnTo>
                    <a:lnTo>
                      <a:pt x="2093" y="882"/>
                    </a:lnTo>
                    <a:lnTo>
                      <a:pt x="2088" y="882"/>
                    </a:lnTo>
                    <a:close/>
                    <a:moveTo>
                      <a:pt x="2089" y="902"/>
                    </a:moveTo>
                    <a:lnTo>
                      <a:pt x="2089" y="906"/>
                    </a:lnTo>
                    <a:lnTo>
                      <a:pt x="2094" y="906"/>
                    </a:lnTo>
                    <a:lnTo>
                      <a:pt x="2094" y="901"/>
                    </a:lnTo>
                    <a:lnTo>
                      <a:pt x="2089" y="902"/>
                    </a:lnTo>
                    <a:close/>
                    <a:moveTo>
                      <a:pt x="2090" y="921"/>
                    </a:moveTo>
                    <a:lnTo>
                      <a:pt x="2090" y="926"/>
                    </a:lnTo>
                    <a:lnTo>
                      <a:pt x="2095" y="925"/>
                    </a:lnTo>
                    <a:lnTo>
                      <a:pt x="2095" y="921"/>
                    </a:lnTo>
                    <a:lnTo>
                      <a:pt x="2090" y="921"/>
                    </a:lnTo>
                    <a:close/>
                    <a:moveTo>
                      <a:pt x="2091" y="940"/>
                    </a:moveTo>
                    <a:lnTo>
                      <a:pt x="2091" y="945"/>
                    </a:lnTo>
                    <a:lnTo>
                      <a:pt x="2096" y="945"/>
                    </a:lnTo>
                    <a:lnTo>
                      <a:pt x="2095" y="940"/>
                    </a:lnTo>
                    <a:lnTo>
                      <a:pt x="2091" y="940"/>
                    </a:lnTo>
                    <a:close/>
                    <a:moveTo>
                      <a:pt x="2091" y="959"/>
                    </a:moveTo>
                    <a:lnTo>
                      <a:pt x="2091" y="964"/>
                    </a:lnTo>
                    <a:lnTo>
                      <a:pt x="2096" y="964"/>
                    </a:lnTo>
                    <a:lnTo>
                      <a:pt x="2096" y="959"/>
                    </a:lnTo>
                    <a:lnTo>
                      <a:pt x="2091" y="959"/>
                    </a:lnTo>
                    <a:close/>
                    <a:moveTo>
                      <a:pt x="2092" y="978"/>
                    </a:moveTo>
                    <a:lnTo>
                      <a:pt x="2092" y="983"/>
                    </a:lnTo>
                    <a:lnTo>
                      <a:pt x="2097" y="983"/>
                    </a:lnTo>
                    <a:lnTo>
                      <a:pt x="2097" y="978"/>
                    </a:lnTo>
                    <a:lnTo>
                      <a:pt x="2092" y="978"/>
                    </a:lnTo>
                    <a:close/>
                    <a:moveTo>
                      <a:pt x="2093" y="997"/>
                    </a:moveTo>
                    <a:lnTo>
                      <a:pt x="2093" y="1002"/>
                    </a:lnTo>
                    <a:lnTo>
                      <a:pt x="2098" y="1002"/>
                    </a:lnTo>
                    <a:lnTo>
                      <a:pt x="2097" y="997"/>
                    </a:lnTo>
                    <a:lnTo>
                      <a:pt x="2093" y="997"/>
                    </a:lnTo>
                    <a:close/>
                    <a:moveTo>
                      <a:pt x="2094" y="1017"/>
                    </a:moveTo>
                    <a:lnTo>
                      <a:pt x="2094" y="1021"/>
                    </a:lnTo>
                    <a:lnTo>
                      <a:pt x="2098" y="1021"/>
                    </a:lnTo>
                    <a:lnTo>
                      <a:pt x="2098" y="1017"/>
                    </a:lnTo>
                    <a:lnTo>
                      <a:pt x="2094" y="1017"/>
                    </a:lnTo>
                    <a:close/>
                    <a:moveTo>
                      <a:pt x="2094" y="1036"/>
                    </a:moveTo>
                    <a:lnTo>
                      <a:pt x="2094" y="1041"/>
                    </a:lnTo>
                    <a:lnTo>
                      <a:pt x="2099" y="1041"/>
                    </a:lnTo>
                    <a:lnTo>
                      <a:pt x="2099" y="1036"/>
                    </a:lnTo>
                    <a:lnTo>
                      <a:pt x="2094" y="1036"/>
                    </a:lnTo>
                    <a:close/>
                    <a:moveTo>
                      <a:pt x="2095" y="1055"/>
                    </a:moveTo>
                    <a:lnTo>
                      <a:pt x="2095" y="1060"/>
                    </a:lnTo>
                    <a:lnTo>
                      <a:pt x="2100" y="1060"/>
                    </a:lnTo>
                    <a:lnTo>
                      <a:pt x="2100" y="1055"/>
                    </a:lnTo>
                    <a:lnTo>
                      <a:pt x="2095" y="1055"/>
                    </a:lnTo>
                    <a:close/>
                    <a:moveTo>
                      <a:pt x="2096" y="1074"/>
                    </a:moveTo>
                    <a:lnTo>
                      <a:pt x="2096" y="1079"/>
                    </a:lnTo>
                    <a:lnTo>
                      <a:pt x="2100" y="1079"/>
                    </a:lnTo>
                    <a:lnTo>
                      <a:pt x="2100" y="1074"/>
                    </a:lnTo>
                    <a:lnTo>
                      <a:pt x="2096" y="1074"/>
                    </a:lnTo>
                    <a:close/>
                    <a:moveTo>
                      <a:pt x="2097" y="1094"/>
                    </a:moveTo>
                    <a:lnTo>
                      <a:pt x="2098" y="1098"/>
                    </a:lnTo>
                    <a:lnTo>
                      <a:pt x="2103" y="1097"/>
                    </a:lnTo>
                    <a:lnTo>
                      <a:pt x="2102" y="1093"/>
                    </a:lnTo>
                    <a:lnTo>
                      <a:pt x="2097" y="1094"/>
                    </a:lnTo>
                    <a:close/>
                    <a:moveTo>
                      <a:pt x="2102" y="1113"/>
                    </a:moveTo>
                    <a:lnTo>
                      <a:pt x="2103" y="1117"/>
                    </a:lnTo>
                    <a:lnTo>
                      <a:pt x="2107" y="1116"/>
                    </a:lnTo>
                    <a:lnTo>
                      <a:pt x="2106" y="1111"/>
                    </a:lnTo>
                    <a:lnTo>
                      <a:pt x="2102" y="1113"/>
                    </a:lnTo>
                    <a:close/>
                    <a:moveTo>
                      <a:pt x="2106" y="1131"/>
                    </a:moveTo>
                    <a:lnTo>
                      <a:pt x="2107" y="1136"/>
                    </a:lnTo>
                    <a:lnTo>
                      <a:pt x="2112" y="1135"/>
                    </a:lnTo>
                    <a:lnTo>
                      <a:pt x="2111" y="1130"/>
                    </a:lnTo>
                    <a:lnTo>
                      <a:pt x="2106" y="1131"/>
                    </a:lnTo>
                    <a:close/>
                    <a:moveTo>
                      <a:pt x="2110" y="1150"/>
                    </a:moveTo>
                    <a:lnTo>
                      <a:pt x="2112" y="1155"/>
                    </a:lnTo>
                    <a:lnTo>
                      <a:pt x="2116" y="1153"/>
                    </a:lnTo>
                    <a:lnTo>
                      <a:pt x="2115" y="1149"/>
                    </a:lnTo>
                    <a:lnTo>
                      <a:pt x="2110" y="1150"/>
                    </a:lnTo>
                    <a:close/>
                    <a:moveTo>
                      <a:pt x="2115" y="1168"/>
                    </a:moveTo>
                    <a:lnTo>
                      <a:pt x="2116" y="1173"/>
                    </a:lnTo>
                    <a:lnTo>
                      <a:pt x="2121" y="1172"/>
                    </a:lnTo>
                    <a:lnTo>
                      <a:pt x="2120" y="1167"/>
                    </a:lnTo>
                    <a:lnTo>
                      <a:pt x="2115" y="1168"/>
                    </a:lnTo>
                    <a:close/>
                    <a:moveTo>
                      <a:pt x="2119" y="1187"/>
                    </a:moveTo>
                    <a:lnTo>
                      <a:pt x="2121" y="1192"/>
                    </a:lnTo>
                    <a:lnTo>
                      <a:pt x="2125" y="1191"/>
                    </a:lnTo>
                    <a:lnTo>
                      <a:pt x="2124" y="1186"/>
                    </a:lnTo>
                    <a:lnTo>
                      <a:pt x="2119" y="1187"/>
                    </a:lnTo>
                    <a:close/>
                    <a:moveTo>
                      <a:pt x="2124" y="1206"/>
                    </a:moveTo>
                    <a:lnTo>
                      <a:pt x="2124" y="1208"/>
                    </a:lnTo>
                    <a:lnTo>
                      <a:pt x="2129" y="1207"/>
                    </a:lnTo>
                    <a:lnTo>
                      <a:pt x="2129" y="1205"/>
                    </a:lnTo>
                    <a:lnTo>
                      <a:pt x="2124" y="1205"/>
                    </a:lnTo>
                    <a:lnTo>
                      <a:pt x="2124" y="1207"/>
                    </a:lnTo>
                    <a:lnTo>
                      <a:pt x="2127" y="1207"/>
                    </a:lnTo>
                    <a:lnTo>
                      <a:pt x="2129" y="1207"/>
                    </a:lnTo>
                    <a:lnTo>
                      <a:pt x="2128" y="1205"/>
                    </a:lnTo>
                    <a:lnTo>
                      <a:pt x="2124" y="1206"/>
                    </a:lnTo>
                    <a:close/>
                    <a:moveTo>
                      <a:pt x="2130" y="1190"/>
                    </a:moveTo>
                    <a:lnTo>
                      <a:pt x="2130" y="1185"/>
                    </a:lnTo>
                    <a:lnTo>
                      <a:pt x="2125" y="1185"/>
                    </a:lnTo>
                    <a:lnTo>
                      <a:pt x="2125" y="1190"/>
                    </a:lnTo>
                    <a:lnTo>
                      <a:pt x="2130" y="1190"/>
                    </a:lnTo>
                    <a:close/>
                    <a:moveTo>
                      <a:pt x="2130" y="1171"/>
                    </a:moveTo>
                    <a:lnTo>
                      <a:pt x="2130" y="1166"/>
                    </a:lnTo>
                    <a:lnTo>
                      <a:pt x="2125" y="1166"/>
                    </a:lnTo>
                    <a:lnTo>
                      <a:pt x="2125" y="1171"/>
                    </a:lnTo>
                    <a:lnTo>
                      <a:pt x="2130" y="1171"/>
                    </a:lnTo>
                    <a:close/>
                    <a:moveTo>
                      <a:pt x="2131" y="1152"/>
                    </a:moveTo>
                    <a:lnTo>
                      <a:pt x="2131" y="1147"/>
                    </a:lnTo>
                    <a:lnTo>
                      <a:pt x="2126" y="1147"/>
                    </a:lnTo>
                    <a:lnTo>
                      <a:pt x="2126" y="1152"/>
                    </a:lnTo>
                    <a:lnTo>
                      <a:pt x="2131" y="1152"/>
                    </a:lnTo>
                    <a:close/>
                    <a:moveTo>
                      <a:pt x="2131" y="1133"/>
                    </a:moveTo>
                    <a:lnTo>
                      <a:pt x="2131" y="1128"/>
                    </a:lnTo>
                    <a:lnTo>
                      <a:pt x="2127" y="1128"/>
                    </a:lnTo>
                    <a:lnTo>
                      <a:pt x="2127" y="1133"/>
                    </a:lnTo>
                    <a:lnTo>
                      <a:pt x="2131" y="1133"/>
                    </a:lnTo>
                    <a:close/>
                    <a:moveTo>
                      <a:pt x="2132" y="1113"/>
                    </a:moveTo>
                    <a:lnTo>
                      <a:pt x="2132" y="1109"/>
                    </a:lnTo>
                    <a:lnTo>
                      <a:pt x="2127" y="1109"/>
                    </a:lnTo>
                    <a:lnTo>
                      <a:pt x="2127" y="1113"/>
                    </a:lnTo>
                    <a:lnTo>
                      <a:pt x="2132" y="1113"/>
                    </a:lnTo>
                    <a:close/>
                    <a:moveTo>
                      <a:pt x="2133" y="1095"/>
                    </a:moveTo>
                    <a:lnTo>
                      <a:pt x="2133" y="1090"/>
                    </a:lnTo>
                    <a:lnTo>
                      <a:pt x="2128" y="1089"/>
                    </a:lnTo>
                    <a:lnTo>
                      <a:pt x="2128" y="1094"/>
                    </a:lnTo>
                    <a:lnTo>
                      <a:pt x="2133" y="1095"/>
                    </a:lnTo>
                    <a:close/>
                    <a:moveTo>
                      <a:pt x="2133" y="1075"/>
                    </a:moveTo>
                    <a:lnTo>
                      <a:pt x="2133" y="1071"/>
                    </a:lnTo>
                    <a:lnTo>
                      <a:pt x="2129" y="1070"/>
                    </a:lnTo>
                    <a:lnTo>
                      <a:pt x="2128" y="1075"/>
                    </a:lnTo>
                    <a:lnTo>
                      <a:pt x="2133" y="1075"/>
                    </a:lnTo>
                    <a:close/>
                    <a:moveTo>
                      <a:pt x="2134" y="1056"/>
                    </a:moveTo>
                    <a:lnTo>
                      <a:pt x="2134" y="1051"/>
                    </a:lnTo>
                    <a:lnTo>
                      <a:pt x="2129" y="1051"/>
                    </a:lnTo>
                    <a:lnTo>
                      <a:pt x="2129" y="1056"/>
                    </a:lnTo>
                    <a:lnTo>
                      <a:pt x="2134" y="1056"/>
                    </a:lnTo>
                    <a:close/>
                    <a:moveTo>
                      <a:pt x="2134" y="1037"/>
                    </a:moveTo>
                    <a:lnTo>
                      <a:pt x="2135" y="1032"/>
                    </a:lnTo>
                    <a:lnTo>
                      <a:pt x="2130" y="1032"/>
                    </a:lnTo>
                    <a:lnTo>
                      <a:pt x="2130" y="1037"/>
                    </a:lnTo>
                    <a:lnTo>
                      <a:pt x="2134" y="1037"/>
                    </a:lnTo>
                    <a:close/>
                    <a:moveTo>
                      <a:pt x="2135" y="1018"/>
                    </a:moveTo>
                    <a:lnTo>
                      <a:pt x="2135" y="1013"/>
                    </a:lnTo>
                    <a:lnTo>
                      <a:pt x="2130" y="1013"/>
                    </a:lnTo>
                    <a:lnTo>
                      <a:pt x="2130" y="1017"/>
                    </a:lnTo>
                    <a:lnTo>
                      <a:pt x="2135" y="1018"/>
                    </a:lnTo>
                    <a:close/>
                    <a:moveTo>
                      <a:pt x="2136" y="999"/>
                    </a:moveTo>
                    <a:lnTo>
                      <a:pt x="2136" y="994"/>
                    </a:lnTo>
                    <a:lnTo>
                      <a:pt x="2131" y="993"/>
                    </a:lnTo>
                    <a:lnTo>
                      <a:pt x="2131" y="998"/>
                    </a:lnTo>
                    <a:lnTo>
                      <a:pt x="2136" y="999"/>
                    </a:lnTo>
                    <a:close/>
                    <a:moveTo>
                      <a:pt x="2136" y="979"/>
                    </a:moveTo>
                    <a:lnTo>
                      <a:pt x="2136" y="975"/>
                    </a:lnTo>
                    <a:lnTo>
                      <a:pt x="2132" y="974"/>
                    </a:lnTo>
                    <a:lnTo>
                      <a:pt x="2131" y="979"/>
                    </a:lnTo>
                    <a:lnTo>
                      <a:pt x="2136" y="979"/>
                    </a:lnTo>
                    <a:close/>
                    <a:moveTo>
                      <a:pt x="2137" y="960"/>
                    </a:moveTo>
                    <a:lnTo>
                      <a:pt x="2137" y="955"/>
                    </a:lnTo>
                    <a:lnTo>
                      <a:pt x="2132" y="955"/>
                    </a:lnTo>
                    <a:lnTo>
                      <a:pt x="2132" y="960"/>
                    </a:lnTo>
                    <a:lnTo>
                      <a:pt x="2137" y="960"/>
                    </a:lnTo>
                    <a:close/>
                    <a:moveTo>
                      <a:pt x="2137" y="941"/>
                    </a:moveTo>
                    <a:lnTo>
                      <a:pt x="2138" y="936"/>
                    </a:lnTo>
                    <a:lnTo>
                      <a:pt x="2133" y="936"/>
                    </a:lnTo>
                    <a:lnTo>
                      <a:pt x="2133" y="941"/>
                    </a:lnTo>
                    <a:lnTo>
                      <a:pt x="2137" y="941"/>
                    </a:lnTo>
                    <a:close/>
                    <a:moveTo>
                      <a:pt x="2138" y="922"/>
                    </a:moveTo>
                    <a:lnTo>
                      <a:pt x="2138" y="917"/>
                    </a:lnTo>
                    <a:lnTo>
                      <a:pt x="2133" y="917"/>
                    </a:lnTo>
                    <a:lnTo>
                      <a:pt x="2133" y="921"/>
                    </a:lnTo>
                    <a:lnTo>
                      <a:pt x="2138" y="922"/>
                    </a:lnTo>
                    <a:close/>
                    <a:moveTo>
                      <a:pt x="2139" y="903"/>
                    </a:moveTo>
                    <a:lnTo>
                      <a:pt x="2139" y="898"/>
                    </a:lnTo>
                    <a:lnTo>
                      <a:pt x="2134" y="897"/>
                    </a:lnTo>
                    <a:lnTo>
                      <a:pt x="2134" y="902"/>
                    </a:lnTo>
                    <a:lnTo>
                      <a:pt x="2139" y="903"/>
                    </a:lnTo>
                    <a:close/>
                    <a:moveTo>
                      <a:pt x="2139" y="883"/>
                    </a:moveTo>
                    <a:lnTo>
                      <a:pt x="2139" y="879"/>
                    </a:lnTo>
                    <a:lnTo>
                      <a:pt x="2135" y="878"/>
                    </a:lnTo>
                    <a:lnTo>
                      <a:pt x="2134" y="883"/>
                    </a:lnTo>
                    <a:lnTo>
                      <a:pt x="2139" y="883"/>
                    </a:lnTo>
                    <a:close/>
                    <a:moveTo>
                      <a:pt x="2140" y="864"/>
                    </a:moveTo>
                    <a:lnTo>
                      <a:pt x="2140" y="859"/>
                    </a:lnTo>
                    <a:lnTo>
                      <a:pt x="2135" y="859"/>
                    </a:lnTo>
                    <a:lnTo>
                      <a:pt x="2135" y="864"/>
                    </a:lnTo>
                    <a:lnTo>
                      <a:pt x="2140" y="864"/>
                    </a:lnTo>
                    <a:close/>
                    <a:moveTo>
                      <a:pt x="2140" y="845"/>
                    </a:moveTo>
                    <a:lnTo>
                      <a:pt x="2141" y="840"/>
                    </a:lnTo>
                    <a:lnTo>
                      <a:pt x="2136" y="840"/>
                    </a:lnTo>
                    <a:lnTo>
                      <a:pt x="2136" y="845"/>
                    </a:lnTo>
                    <a:lnTo>
                      <a:pt x="2140" y="845"/>
                    </a:lnTo>
                    <a:close/>
                    <a:moveTo>
                      <a:pt x="2141" y="826"/>
                    </a:moveTo>
                    <a:lnTo>
                      <a:pt x="2141" y="821"/>
                    </a:lnTo>
                    <a:lnTo>
                      <a:pt x="2136" y="821"/>
                    </a:lnTo>
                    <a:lnTo>
                      <a:pt x="2136" y="825"/>
                    </a:lnTo>
                    <a:lnTo>
                      <a:pt x="2141" y="826"/>
                    </a:lnTo>
                    <a:close/>
                    <a:moveTo>
                      <a:pt x="2142" y="807"/>
                    </a:moveTo>
                    <a:lnTo>
                      <a:pt x="2142" y="802"/>
                    </a:lnTo>
                    <a:lnTo>
                      <a:pt x="2137" y="801"/>
                    </a:lnTo>
                    <a:lnTo>
                      <a:pt x="2137" y="806"/>
                    </a:lnTo>
                    <a:lnTo>
                      <a:pt x="2142" y="807"/>
                    </a:lnTo>
                    <a:close/>
                    <a:moveTo>
                      <a:pt x="2142" y="787"/>
                    </a:moveTo>
                    <a:lnTo>
                      <a:pt x="2142" y="783"/>
                    </a:lnTo>
                    <a:lnTo>
                      <a:pt x="2138" y="783"/>
                    </a:lnTo>
                    <a:lnTo>
                      <a:pt x="2138" y="787"/>
                    </a:lnTo>
                    <a:lnTo>
                      <a:pt x="2142" y="787"/>
                    </a:lnTo>
                    <a:close/>
                    <a:moveTo>
                      <a:pt x="2143" y="768"/>
                    </a:moveTo>
                    <a:lnTo>
                      <a:pt x="2143" y="763"/>
                    </a:lnTo>
                    <a:lnTo>
                      <a:pt x="2138" y="763"/>
                    </a:lnTo>
                    <a:lnTo>
                      <a:pt x="2138" y="768"/>
                    </a:lnTo>
                    <a:lnTo>
                      <a:pt x="2143" y="768"/>
                    </a:lnTo>
                    <a:close/>
                    <a:moveTo>
                      <a:pt x="2144" y="749"/>
                    </a:moveTo>
                    <a:lnTo>
                      <a:pt x="2144" y="744"/>
                    </a:lnTo>
                    <a:lnTo>
                      <a:pt x="2139" y="744"/>
                    </a:lnTo>
                    <a:lnTo>
                      <a:pt x="2139" y="749"/>
                    </a:lnTo>
                    <a:lnTo>
                      <a:pt x="2144" y="749"/>
                    </a:lnTo>
                    <a:close/>
                    <a:moveTo>
                      <a:pt x="2144" y="730"/>
                    </a:moveTo>
                    <a:lnTo>
                      <a:pt x="2144" y="725"/>
                    </a:lnTo>
                    <a:lnTo>
                      <a:pt x="2139" y="725"/>
                    </a:lnTo>
                    <a:lnTo>
                      <a:pt x="2139" y="730"/>
                    </a:lnTo>
                    <a:lnTo>
                      <a:pt x="2144" y="730"/>
                    </a:lnTo>
                    <a:close/>
                    <a:moveTo>
                      <a:pt x="2145" y="711"/>
                    </a:moveTo>
                    <a:lnTo>
                      <a:pt x="2145" y="706"/>
                    </a:lnTo>
                    <a:lnTo>
                      <a:pt x="2140" y="706"/>
                    </a:lnTo>
                    <a:lnTo>
                      <a:pt x="2140" y="711"/>
                    </a:lnTo>
                    <a:lnTo>
                      <a:pt x="2145" y="711"/>
                    </a:lnTo>
                    <a:close/>
                    <a:moveTo>
                      <a:pt x="2145" y="691"/>
                    </a:moveTo>
                    <a:lnTo>
                      <a:pt x="2145" y="687"/>
                    </a:lnTo>
                    <a:lnTo>
                      <a:pt x="2141" y="687"/>
                    </a:lnTo>
                    <a:lnTo>
                      <a:pt x="2141" y="691"/>
                    </a:lnTo>
                    <a:lnTo>
                      <a:pt x="2145" y="691"/>
                    </a:lnTo>
                    <a:close/>
                    <a:moveTo>
                      <a:pt x="2146" y="672"/>
                    </a:moveTo>
                    <a:lnTo>
                      <a:pt x="2146" y="667"/>
                    </a:lnTo>
                    <a:lnTo>
                      <a:pt x="2141" y="667"/>
                    </a:lnTo>
                    <a:lnTo>
                      <a:pt x="2141" y="672"/>
                    </a:lnTo>
                    <a:lnTo>
                      <a:pt x="2146" y="672"/>
                    </a:lnTo>
                    <a:close/>
                    <a:moveTo>
                      <a:pt x="2147" y="653"/>
                    </a:moveTo>
                    <a:lnTo>
                      <a:pt x="2147" y="648"/>
                    </a:lnTo>
                    <a:lnTo>
                      <a:pt x="2142" y="648"/>
                    </a:lnTo>
                    <a:lnTo>
                      <a:pt x="2142" y="653"/>
                    </a:lnTo>
                    <a:lnTo>
                      <a:pt x="2147" y="653"/>
                    </a:lnTo>
                    <a:close/>
                    <a:moveTo>
                      <a:pt x="2147" y="634"/>
                    </a:moveTo>
                    <a:lnTo>
                      <a:pt x="2147" y="629"/>
                    </a:lnTo>
                    <a:lnTo>
                      <a:pt x="2142" y="629"/>
                    </a:lnTo>
                    <a:lnTo>
                      <a:pt x="2142" y="634"/>
                    </a:lnTo>
                    <a:lnTo>
                      <a:pt x="2147" y="634"/>
                    </a:lnTo>
                    <a:close/>
                    <a:moveTo>
                      <a:pt x="2148" y="615"/>
                    </a:moveTo>
                    <a:lnTo>
                      <a:pt x="2148" y="610"/>
                    </a:lnTo>
                    <a:lnTo>
                      <a:pt x="2143" y="610"/>
                    </a:lnTo>
                    <a:lnTo>
                      <a:pt x="2143" y="615"/>
                    </a:lnTo>
                    <a:lnTo>
                      <a:pt x="2148" y="615"/>
                    </a:lnTo>
                    <a:close/>
                    <a:moveTo>
                      <a:pt x="2148" y="595"/>
                    </a:moveTo>
                    <a:lnTo>
                      <a:pt x="2148" y="591"/>
                    </a:lnTo>
                    <a:lnTo>
                      <a:pt x="2144" y="591"/>
                    </a:lnTo>
                    <a:lnTo>
                      <a:pt x="2144" y="595"/>
                    </a:lnTo>
                    <a:lnTo>
                      <a:pt x="2148" y="595"/>
                    </a:lnTo>
                    <a:close/>
                    <a:moveTo>
                      <a:pt x="2149" y="576"/>
                    </a:moveTo>
                    <a:lnTo>
                      <a:pt x="2149" y="571"/>
                    </a:lnTo>
                    <a:lnTo>
                      <a:pt x="2144" y="571"/>
                    </a:lnTo>
                    <a:lnTo>
                      <a:pt x="2144" y="576"/>
                    </a:lnTo>
                    <a:lnTo>
                      <a:pt x="2149" y="576"/>
                    </a:lnTo>
                    <a:close/>
                    <a:moveTo>
                      <a:pt x="2150" y="557"/>
                    </a:moveTo>
                    <a:lnTo>
                      <a:pt x="2150" y="552"/>
                    </a:lnTo>
                    <a:lnTo>
                      <a:pt x="2145" y="552"/>
                    </a:lnTo>
                    <a:lnTo>
                      <a:pt x="2145" y="557"/>
                    </a:lnTo>
                    <a:lnTo>
                      <a:pt x="2150" y="557"/>
                    </a:lnTo>
                    <a:close/>
                    <a:moveTo>
                      <a:pt x="2150" y="538"/>
                    </a:moveTo>
                    <a:lnTo>
                      <a:pt x="2151" y="533"/>
                    </a:lnTo>
                    <a:lnTo>
                      <a:pt x="2146" y="533"/>
                    </a:lnTo>
                    <a:lnTo>
                      <a:pt x="2145" y="538"/>
                    </a:lnTo>
                    <a:lnTo>
                      <a:pt x="2150" y="538"/>
                    </a:lnTo>
                    <a:close/>
                    <a:moveTo>
                      <a:pt x="2151" y="519"/>
                    </a:moveTo>
                    <a:lnTo>
                      <a:pt x="2151" y="514"/>
                    </a:lnTo>
                    <a:lnTo>
                      <a:pt x="2146" y="514"/>
                    </a:lnTo>
                    <a:lnTo>
                      <a:pt x="2146" y="519"/>
                    </a:lnTo>
                    <a:lnTo>
                      <a:pt x="2151" y="519"/>
                    </a:lnTo>
                    <a:close/>
                    <a:moveTo>
                      <a:pt x="2151" y="500"/>
                    </a:moveTo>
                    <a:lnTo>
                      <a:pt x="2152" y="495"/>
                    </a:lnTo>
                    <a:lnTo>
                      <a:pt x="2147" y="495"/>
                    </a:lnTo>
                    <a:lnTo>
                      <a:pt x="2147" y="499"/>
                    </a:lnTo>
                    <a:lnTo>
                      <a:pt x="2151" y="500"/>
                    </a:lnTo>
                    <a:close/>
                    <a:moveTo>
                      <a:pt x="2152" y="480"/>
                    </a:moveTo>
                    <a:lnTo>
                      <a:pt x="2152" y="476"/>
                    </a:lnTo>
                    <a:lnTo>
                      <a:pt x="2148" y="475"/>
                    </a:lnTo>
                    <a:lnTo>
                      <a:pt x="2147" y="480"/>
                    </a:lnTo>
                    <a:lnTo>
                      <a:pt x="2152" y="480"/>
                    </a:lnTo>
                    <a:close/>
                    <a:moveTo>
                      <a:pt x="2153" y="461"/>
                    </a:moveTo>
                    <a:lnTo>
                      <a:pt x="2153" y="456"/>
                    </a:lnTo>
                    <a:lnTo>
                      <a:pt x="2148" y="456"/>
                    </a:lnTo>
                    <a:lnTo>
                      <a:pt x="2148" y="461"/>
                    </a:lnTo>
                    <a:lnTo>
                      <a:pt x="2153" y="461"/>
                    </a:lnTo>
                    <a:close/>
                    <a:moveTo>
                      <a:pt x="2153" y="442"/>
                    </a:moveTo>
                    <a:lnTo>
                      <a:pt x="2154" y="437"/>
                    </a:lnTo>
                    <a:lnTo>
                      <a:pt x="2149" y="437"/>
                    </a:lnTo>
                    <a:lnTo>
                      <a:pt x="2148" y="442"/>
                    </a:lnTo>
                    <a:lnTo>
                      <a:pt x="2153" y="442"/>
                    </a:lnTo>
                    <a:close/>
                    <a:moveTo>
                      <a:pt x="2154" y="423"/>
                    </a:moveTo>
                    <a:lnTo>
                      <a:pt x="2154" y="418"/>
                    </a:lnTo>
                    <a:lnTo>
                      <a:pt x="2149" y="418"/>
                    </a:lnTo>
                    <a:lnTo>
                      <a:pt x="2149" y="423"/>
                    </a:lnTo>
                    <a:lnTo>
                      <a:pt x="2154" y="423"/>
                    </a:lnTo>
                    <a:close/>
                    <a:moveTo>
                      <a:pt x="2154" y="404"/>
                    </a:moveTo>
                    <a:lnTo>
                      <a:pt x="2155" y="399"/>
                    </a:lnTo>
                    <a:lnTo>
                      <a:pt x="2150" y="399"/>
                    </a:lnTo>
                    <a:lnTo>
                      <a:pt x="2150" y="403"/>
                    </a:lnTo>
                    <a:lnTo>
                      <a:pt x="2154" y="404"/>
                    </a:lnTo>
                    <a:close/>
                    <a:moveTo>
                      <a:pt x="2155" y="384"/>
                    </a:moveTo>
                    <a:lnTo>
                      <a:pt x="2155" y="380"/>
                    </a:lnTo>
                    <a:lnTo>
                      <a:pt x="2151" y="379"/>
                    </a:lnTo>
                    <a:lnTo>
                      <a:pt x="2150" y="384"/>
                    </a:lnTo>
                    <a:lnTo>
                      <a:pt x="2155" y="384"/>
                    </a:lnTo>
                    <a:close/>
                    <a:moveTo>
                      <a:pt x="2156" y="365"/>
                    </a:moveTo>
                    <a:lnTo>
                      <a:pt x="2156" y="360"/>
                    </a:lnTo>
                    <a:lnTo>
                      <a:pt x="2151" y="360"/>
                    </a:lnTo>
                    <a:lnTo>
                      <a:pt x="2151" y="365"/>
                    </a:lnTo>
                    <a:lnTo>
                      <a:pt x="2156" y="365"/>
                    </a:lnTo>
                    <a:close/>
                    <a:moveTo>
                      <a:pt x="2156" y="346"/>
                    </a:moveTo>
                    <a:lnTo>
                      <a:pt x="2157" y="341"/>
                    </a:lnTo>
                    <a:lnTo>
                      <a:pt x="2152" y="341"/>
                    </a:lnTo>
                    <a:lnTo>
                      <a:pt x="2151" y="346"/>
                    </a:lnTo>
                    <a:lnTo>
                      <a:pt x="2156" y="346"/>
                    </a:lnTo>
                    <a:close/>
                    <a:moveTo>
                      <a:pt x="2152" y="329"/>
                    </a:moveTo>
                    <a:lnTo>
                      <a:pt x="2152" y="334"/>
                    </a:lnTo>
                    <a:lnTo>
                      <a:pt x="2157" y="333"/>
                    </a:lnTo>
                    <a:lnTo>
                      <a:pt x="2157" y="329"/>
                    </a:lnTo>
                    <a:lnTo>
                      <a:pt x="2152" y="329"/>
                    </a:lnTo>
                    <a:close/>
                    <a:moveTo>
                      <a:pt x="2153" y="348"/>
                    </a:moveTo>
                    <a:lnTo>
                      <a:pt x="2153" y="353"/>
                    </a:lnTo>
                    <a:lnTo>
                      <a:pt x="2158" y="353"/>
                    </a:lnTo>
                    <a:lnTo>
                      <a:pt x="2158" y="348"/>
                    </a:lnTo>
                    <a:lnTo>
                      <a:pt x="2153" y="348"/>
                    </a:lnTo>
                    <a:close/>
                    <a:moveTo>
                      <a:pt x="2154" y="367"/>
                    </a:moveTo>
                    <a:lnTo>
                      <a:pt x="2154" y="372"/>
                    </a:lnTo>
                    <a:lnTo>
                      <a:pt x="2158" y="372"/>
                    </a:lnTo>
                    <a:lnTo>
                      <a:pt x="2158" y="367"/>
                    </a:lnTo>
                    <a:lnTo>
                      <a:pt x="2154" y="367"/>
                    </a:lnTo>
                    <a:close/>
                    <a:moveTo>
                      <a:pt x="2154" y="387"/>
                    </a:moveTo>
                    <a:lnTo>
                      <a:pt x="2154" y="391"/>
                    </a:lnTo>
                    <a:lnTo>
                      <a:pt x="2159" y="391"/>
                    </a:lnTo>
                    <a:lnTo>
                      <a:pt x="2159" y="386"/>
                    </a:lnTo>
                    <a:lnTo>
                      <a:pt x="2154" y="387"/>
                    </a:lnTo>
                    <a:close/>
                    <a:moveTo>
                      <a:pt x="2155" y="406"/>
                    </a:moveTo>
                    <a:lnTo>
                      <a:pt x="2155" y="411"/>
                    </a:lnTo>
                    <a:lnTo>
                      <a:pt x="2160" y="410"/>
                    </a:lnTo>
                    <a:lnTo>
                      <a:pt x="2160" y="405"/>
                    </a:lnTo>
                    <a:lnTo>
                      <a:pt x="2155" y="406"/>
                    </a:lnTo>
                    <a:close/>
                    <a:moveTo>
                      <a:pt x="2155" y="425"/>
                    </a:moveTo>
                    <a:lnTo>
                      <a:pt x="2155" y="430"/>
                    </a:lnTo>
                    <a:lnTo>
                      <a:pt x="2160" y="429"/>
                    </a:lnTo>
                    <a:lnTo>
                      <a:pt x="2160" y="425"/>
                    </a:lnTo>
                    <a:lnTo>
                      <a:pt x="2155" y="425"/>
                    </a:lnTo>
                    <a:close/>
                    <a:moveTo>
                      <a:pt x="2156" y="444"/>
                    </a:moveTo>
                    <a:lnTo>
                      <a:pt x="2156" y="449"/>
                    </a:lnTo>
                    <a:lnTo>
                      <a:pt x="2161" y="449"/>
                    </a:lnTo>
                    <a:lnTo>
                      <a:pt x="2161" y="444"/>
                    </a:lnTo>
                    <a:lnTo>
                      <a:pt x="2156" y="444"/>
                    </a:lnTo>
                    <a:close/>
                    <a:moveTo>
                      <a:pt x="2157" y="463"/>
                    </a:moveTo>
                    <a:lnTo>
                      <a:pt x="2157" y="468"/>
                    </a:lnTo>
                    <a:lnTo>
                      <a:pt x="2162" y="468"/>
                    </a:lnTo>
                    <a:lnTo>
                      <a:pt x="2161" y="463"/>
                    </a:lnTo>
                    <a:lnTo>
                      <a:pt x="2157" y="463"/>
                    </a:lnTo>
                    <a:close/>
                    <a:moveTo>
                      <a:pt x="2157" y="483"/>
                    </a:moveTo>
                    <a:lnTo>
                      <a:pt x="2157" y="487"/>
                    </a:lnTo>
                    <a:lnTo>
                      <a:pt x="2162" y="487"/>
                    </a:lnTo>
                    <a:lnTo>
                      <a:pt x="2162" y="482"/>
                    </a:lnTo>
                    <a:lnTo>
                      <a:pt x="2157" y="483"/>
                    </a:lnTo>
                    <a:close/>
                    <a:moveTo>
                      <a:pt x="2158" y="502"/>
                    </a:moveTo>
                    <a:lnTo>
                      <a:pt x="2158" y="507"/>
                    </a:lnTo>
                    <a:lnTo>
                      <a:pt x="2163" y="506"/>
                    </a:lnTo>
                    <a:lnTo>
                      <a:pt x="2163" y="501"/>
                    </a:lnTo>
                    <a:lnTo>
                      <a:pt x="2158" y="502"/>
                    </a:lnTo>
                    <a:close/>
                    <a:moveTo>
                      <a:pt x="2158" y="521"/>
                    </a:moveTo>
                    <a:lnTo>
                      <a:pt x="2159" y="526"/>
                    </a:lnTo>
                    <a:lnTo>
                      <a:pt x="2163" y="525"/>
                    </a:lnTo>
                    <a:lnTo>
                      <a:pt x="2163" y="521"/>
                    </a:lnTo>
                    <a:lnTo>
                      <a:pt x="2158" y="521"/>
                    </a:lnTo>
                    <a:close/>
                    <a:moveTo>
                      <a:pt x="2159" y="540"/>
                    </a:moveTo>
                    <a:lnTo>
                      <a:pt x="2159" y="545"/>
                    </a:lnTo>
                    <a:lnTo>
                      <a:pt x="2164" y="545"/>
                    </a:lnTo>
                    <a:lnTo>
                      <a:pt x="2164" y="540"/>
                    </a:lnTo>
                    <a:lnTo>
                      <a:pt x="2159" y="540"/>
                    </a:lnTo>
                    <a:close/>
                    <a:moveTo>
                      <a:pt x="2160" y="559"/>
                    </a:moveTo>
                    <a:lnTo>
                      <a:pt x="2160" y="564"/>
                    </a:lnTo>
                    <a:lnTo>
                      <a:pt x="2165" y="564"/>
                    </a:lnTo>
                    <a:lnTo>
                      <a:pt x="2165" y="559"/>
                    </a:lnTo>
                    <a:lnTo>
                      <a:pt x="2160" y="559"/>
                    </a:lnTo>
                    <a:close/>
                    <a:moveTo>
                      <a:pt x="2160" y="578"/>
                    </a:moveTo>
                    <a:lnTo>
                      <a:pt x="2160" y="583"/>
                    </a:lnTo>
                    <a:lnTo>
                      <a:pt x="2165" y="583"/>
                    </a:lnTo>
                    <a:lnTo>
                      <a:pt x="2165" y="578"/>
                    </a:lnTo>
                    <a:lnTo>
                      <a:pt x="2160" y="578"/>
                    </a:lnTo>
                    <a:close/>
                    <a:moveTo>
                      <a:pt x="2161" y="597"/>
                    </a:moveTo>
                    <a:lnTo>
                      <a:pt x="2161" y="602"/>
                    </a:lnTo>
                    <a:lnTo>
                      <a:pt x="2166" y="602"/>
                    </a:lnTo>
                    <a:lnTo>
                      <a:pt x="2166" y="597"/>
                    </a:lnTo>
                    <a:lnTo>
                      <a:pt x="2161" y="597"/>
                    </a:lnTo>
                    <a:close/>
                    <a:moveTo>
                      <a:pt x="2162" y="617"/>
                    </a:moveTo>
                    <a:lnTo>
                      <a:pt x="2162" y="621"/>
                    </a:lnTo>
                    <a:lnTo>
                      <a:pt x="2166" y="621"/>
                    </a:lnTo>
                    <a:lnTo>
                      <a:pt x="2166" y="617"/>
                    </a:lnTo>
                    <a:lnTo>
                      <a:pt x="2162" y="617"/>
                    </a:lnTo>
                    <a:close/>
                    <a:moveTo>
                      <a:pt x="2162" y="636"/>
                    </a:moveTo>
                    <a:lnTo>
                      <a:pt x="2163" y="641"/>
                    </a:lnTo>
                    <a:lnTo>
                      <a:pt x="2167" y="641"/>
                    </a:lnTo>
                    <a:lnTo>
                      <a:pt x="2167" y="636"/>
                    </a:lnTo>
                    <a:lnTo>
                      <a:pt x="2162" y="636"/>
                    </a:lnTo>
                    <a:close/>
                    <a:moveTo>
                      <a:pt x="2163" y="655"/>
                    </a:moveTo>
                    <a:lnTo>
                      <a:pt x="2163" y="660"/>
                    </a:lnTo>
                    <a:lnTo>
                      <a:pt x="2168" y="660"/>
                    </a:lnTo>
                    <a:lnTo>
                      <a:pt x="2168" y="655"/>
                    </a:lnTo>
                    <a:lnTo>
                      <a:pt x="2163" y="655"/>
                    </a:lnTo>
                    <a:close/>
                    <a:moveTo>
                      <a:pt x="2163" y="674"/>
                    </a:moveTo>
                    <a:lnTo>
                      <a:pt x="2164" y="679"/>
                    </a:lnTo>
                    <a:lnTo>
                      <a:pt x="2169" y="679"/>
                    </a:lnTo>
                    <a:lnTo>
                      <a:pt x="2168" y="674"/>
                    </a:lnTo>
                    <a:lnTo>
                      <a:pt x="2163" y="674"/>
                    </a:lnTo>
                    <a:close/>
                    <a:moveTo>
                      <a:pt x="2164" y="693"/>
                    </a:moveTo>
                    <a:lnTo>
                      <a:pt x="2164" y="698"/>
                    </a:lnTo>
                    <a:lnTo>
                      <a:pt x="2169" y="698"/>
                    </a:lnTo>
                    <a:lnTo>
                      <a:pt x="2169" y="693"/>
                    </a:lnTo>
                    <a:lnTo>
                      <a:pt x="2164" y="693"/>
                    </a:lnTo>
                    <a:close/>
                    <a:moveTo>
                      <a:pt x="2165" y="713"/>
                    </a:moveTo>
                    <a:lnTo>
                      <a:pt x="2165" y="717"/>
                    </a:lnTo>
                    <a:lnTo>
                      <a:pt x="2170" y="717"/>
                    </a:lnTo>
                    <a:lnTo>
                      <a:pt x="2169" y="713"/>
                    </a:lnTo>
                    <a:lnTo>
                      <a:pt x="2165" y="713"/>
                    </a:lnTo>
                    <a:close/>
                    <a:moveTo>
                      <a:pt x="2166" y="732"/>
                    </a:moveTo>
                    <a:lnTo>
                      <a:pt x="2166" y="737"/>
                    </a:lnTo>
                    <a:lnTo>
                      <a:pt x="2170" y="737"/>
                    </a:lnTo>
                    <a:lnTo>
                      <a:pt x="2170" y="732"/>
                    </a:lnTo>
                    <a:lnTo>
                      <a:pt x="2166" y="732"/>
                    </a:lnTo>
                    <a:close/>
                    <a:moveTo>
                      <a:pt x="2166" y="751"/>
                    </a:moveTo>
                    <a:lnTo>
                      <a:pt x="2166" y="756"/>
                    </a:lnTo>
                    <a:lnTo>
                      <a:pt x="2171" y="756"/>
                    </a:lnTo>
                    <a:lnTo>
                      <a:pt x="2171" y="751"/>
                    </a:lnTo>
                    <a:lnTo>
                      <a:pt x="2166" y="751"/>
                    </a:lnTo>
                    <a:close/>
                    <a:moveTo>
                      <a:pt x="2167" y="770"/>
                    </a:moveTo>
                    <a:lnTo>
                      <a:pt x="2167" y="775"/>
                    </a:lnTo>
                    <a:lnTo>
                      <a:pt x="2172" y="775"/>
                    </a:lnTo>
                    <a:lnTo>
                      <a:pt x="2172" y="770"/>
                    </a:lnTo>
                    <a:lnTo>
                      <a:pt x="2167" y="770"/>
                    </a:lnTo>
                    <a:close/>
                    <a:moveTo>
                      <a:pt x="2167" y="789"/>
                    </a:moveTo>
                    <a:lnTo>
                      <a:pt x="2167" y="794"/>
                    </a:lnTo>
                    <a:lnTo>
                      <a:pt x="2172" y="794"/>
                    </a:lnTo>
                    <a:lnTo>
                      <a:pt x="2172" y="789"/>
                    </a:lnTo>
                    <a:lnTo>
                      <a:pt x="2167" y="789"/>
                    </a:lnTo>
                    <a:close/>
                    <a:moveTo>
                      <a:pt x="2168" y="809"/>
                    </a:moveTo>
                    <a:lnTo>
                      <a:pt x="2168" y="813"/>
                    </a:lnTo>
                    <a:lnTo>
                      <a:pt x="2173" y="813"/>
                    </a:lnTo>
                    <a:lnTo>
                      <a:pt x="2173" y="808"/>
                    </a:lnTo>
                    <a:lnTo>
                      <a:pt x="2168" y="809"/>
                    </a:lnTo>
                    <a:close/>
                    <a:moveTo>
                      <a:pt x="2169" y="828"/>
                    </a:moveTo>
                    <a:lnTo>
                      <a:pt x="2169" y="833"/>
                    </a:lnTo>
                    <a:lnTo>
                      <a:pt x="2174" y="832"/>
                    </a:lnTo>
                    <a:lnTo>
                      <a:pt x="2173" y="828"/>
                    </a:lnTo>
                    <a:lnTo>
                      <a:pt x="2169" y="828"/>
                    </a:lnTo>
                    <a:close/>
                    <a:moveTo>
                      <a:pt x="2169" y="847"/>
                    </a:moveTo>
                    <a:lnTo>
                      <a:pt x="2169" y="852"/>
                    </a:lnTo>
                    <a:lnTo>
                      <a:pt x="2174" y="852"/>
                    </a:lnTo>
                    <a:lnTo>
                      <a:pt x="2174" y="847"/>
                    </a:lnTo>
                    <a:lnTo>
                      <a:pt x="2169" y="847"/>
                    </a:lnTo>
                    <a:close/>
                    <a:moveTo>
                      <a:pt x="2170" y="866"/>
                    </a:moveTo>
                    <a:lnTo>
                      <a:pt x="2170" y="871"/>
                    </a:lnTo>
                    <a:lnTo>
                      <a:pt x="2175" y="871"/>
                    </a:lnTo>
                    <a:lnTo>
                      <a:pt x="2175" y="866"/>
                    </a:lnTo>
                    <a:lnTo>
                      <a:pt x="2170" y="866"/>
                    </a:lnTo>
                    <a:close/>
                    <a:moveTo>
                      <a:pt x="2170" y="885"/>
                    </a:moveTo>
                    <a:lnTo>
                      <a:pt x="2171" y="890"/>
                    </a:lnTo>
                    <a:lnTo>
                      <a:pt x="2175" y="890"/>
                    </a:lnTo>
                    <a:lnTo>
                      <a:pt x="2175" y="885"/>
                    </a:lnTo>
                    <a:lnTo>
                      <a:pt x="2170" y="885"/>
                    </a:lnTo>
                    <a:close/>
                    <a:moveTo>
                      <a:pt x="2171" y="905"/>
                    </a:moveTo>
                    <a:lnTo>
                      <a:pt x="2171" y="909"/>
                    </a:lnTo>
                    <a:lnTo>
                      <a:pt x="2176" y="909"/>
                    </a:lnTo>
                    <a:lnTo>
                      <a:pt x="2176" y="904"/>
                    </a:lnTo>
                    <a:lnTo>
                      <a:pt x="2171" y="905"/>
                    </a:lnTo>
                    <a:close/>
                    <a:moveTo>
                      <a:pt x="2172" y="924"/>
                    </a:moveTo>
                    <a:lnTo>
                      <a:pt x="2172" y="929"/>
                    </a:lnTo>
                    <a:lnTo>
                      <a:pt x="2177" y="928"/>
                    </a:lnTo>
                    <a:lnTo>
                      <a:pt x="2176" y="924"/>
                    </a:lnTo>
                    <a:lnTo>
                      <a:pt x="2172" y="924"/>
                    </a:lnTo>
                    <a:close/>
                    <a:moveTo>
                      <a:pt x="2172" y="943"/>
                    </a:moveTo>
                    <a:lnTo>
                      <a:pt x="2172" y="948"/>
                    </a:lnTo>
                    <a:lnTo>
                      <a:pt x="2177" y="948"/>
                    </a:lnTo>
                    <a:lnTo>
                      <a:pt x="2177" y="943"/>
                    </a:lnTo>
                    <a:lnTo>
                      <a:pt x="2172" y="943"/>
                    </a:lnTo>
                    <a:close/>
                    <a:moveTo>
                      <a:pt x="2173" y="962"/>
                    </a:moveTo>
                    <a:lnTo>
                      <a:pt x="2173" y="967"/>
                    </a:lnTo>
                    <a:lnTo>
                      <a:pt x="2178" y="967"/>
                    </a:lnTo>
                    <a:lnTo>
                      <a:pt x="2178" y="962"/>
                    </a:lnTo>
                    <a:lnTo>
                      <a:pt x="2173" y="962"/>
                    </a:lnTo>
                    <a:close/>
                    <a:moveTo>
                      <a:pt x="2174" y="981"/>
                    </a:moveTo>
                    <a:lnTo>
                      <a:pt x="2174" y="986"/>
                    </a:lnTo>
                    <a:lnTo>
                      <a:pt x="2178" y="986"/>
                    </a:lnTo>
                    <a:lnTo>
                      <a:pt x="2178" y="981"/>
                    </a:lnTo>
                    <a:lnTo>
                      <a:pt x="2174" y="981"/>
                    </a:lnTo>
                    <a:close/>
                    <a:moveTo>
                      <a:pt x="2174" y="1001"/>
                    </a:moveTo>
                    <a:lnTo>
                      <a:pt x="2174" y="1005"/>
                    </a:lnTo>
                    <a:lnTo>
                      <a:pt x="2179" y="1005"/>
                    </a:lnTo>
                    <a:lnTo>
                      <a:pt x="2179" y="1000"/>
                    </a:lnTo>
                    <a:lnTo>
                      <a:pt x="2174" y="1001"/>
                    </a:lnTo>
                    <a:close/>
                    <a:moveTo>
                      <a:pt x="2175" y="1020"/>
                    </a:moveTo>
                    <a:lnTo>
                      <a:pt x="2175" y="1025"/>
                    </a:lnTo>
                    <a:lnTo>
                      <a:pt x="2180" y="1024"/>
                    </a:lnTo>
                    <a:lnTo>
                      <a:pt x="2180" y="1020"/>
                    </a:lnTo>
                    <a:lnTo>
                      <a:pt x="2175" y="1020"/>
                    </a:lnTo>
                    <a:close/>
                    <a:moveTo>
                      <a:pt x="2175" y="1039"/>
                    </a:moveTo>
                    <a:lnTo>
                      <a:pt x="2176" y="1044"/>
                    </a:lnTo>
                    <a:lnTo>
                      <a:pt x="2181" y="1044"/>
                    </a:lnTo>
                    <a:lnTo>
                      <a:pt x="2180" y="1039"/>
                    </a:lnTo>
                    <a:lnTo>
                      <a:pt x="2175" y="1039"/>
                    </a:lnTo>
                    <a:close/>
                    <a:moveTo>
                      <a:pt x="2176" y="1058"/>
                    </a:moveTo>
                    <a:lnTo>
                      <a:pt x="2176" y="1063"/>
                    </a:lnTo>
                    <a:lnTo>
                      <a:pt x="2181" y="1063"/>
                    </a:lnTo>
                    <a:lnTo>
                      <a:pt x="2181" y="1058"/>
                    </a:lnTo>
                    <a:lnTo>
                      <a:pt x="2176" y="1058"/>
                    </a:lnTo>
                    <a:close/>
                    <a:moveTo>
                      <a:pt x="2177" y="1077"/>
                    </a:moveTo>
                    <a:lnTo>
                      <a:pt x="2177" y="1082"/>
                    </a:lnTo>
                    <a:lnTo>
                      <a:pt x="2182" y="1082"/>
                    </a:lnTo>
                    <a:lnTo>
                      <a:pt x="2181" y="1077"/>
                    </a:lnTo>
                    <a:lnTo>
                      <a:pt x="2177" y="1077"/>
                    </a:lnTo>
                    <a:close/>
                    <a:moveTo>
                      <a:pt x="2177" y="1096"/>
                    </a:moveTo>
                    <a:lnTo>
                      <a:pt x="2178" y="1101"/>
                    </a:lnTo>
                    <a:lnTo>
                      <a:pt x="2182" y="1101"/>
                    </a:lnTo>
                    <a:lnTo>
                      <a:pt x="2182" y="1096"/>
                    </a:lnTo>
                    <a:lnTo>
                      <a:pt x="2177" y="1096"/>
                    </a:lnTo>
                    <a:close/>
                    <a:moveTo>
                      <a:pt x="2178" y="1116"/>
                    </a:moveTo>
                    <a:lnTo>
                      <a:pt x="2178" y="1120"/>
                    </a:lnTo>
                    <a:lnTo>
                      <a:pt x="2183" y="1120"/>
                    </a:lnTo>
                    <a:lnTo>
                      <a:pt x="2183" y="1116"/>
                    </a:lnTo>
                    <a:lnTo>
                      <a:pt x="2178" y="1116"/>
                    </a:lnTo>
                    <a:close/>
                    <a:moveTo>
                      <a:pt x="2179" y="1135"/>
                    </a:moveTo>
                    <a:lnTo>
                      <a:pt x="2179" y="1140"/>
                    </a:lnTo>
                    <a:lnTo>
                      <a:pt x="2184" y="1140"/>
                    </a:lnTo>
                    <a:lnTo>
                      <a:pt x="2184" y="1135"/>
                    </a:lnTo>
                    <a:lnTo>
                      <a:pt x="2179" y="1135"/>
                    </a:lnTo>
                    <a:close/>
                    <a:moveTo>
                      <a:pt x="2179" y="1154"/>
                    </a:moveTo>
                    <a:lnTo>
                      <a:pt x="2179" y="1159"/>
                    </a:lnTo>
                    <a:lnTo>
                      <a:pt x="2184" y="1159"/>
                    </a:lnTo>
                    <a:lnTo>
                      <a:pt x="2184" y="1154"/>
                    </a:lnTo>
                    <a:lnTo>
                      <a:pt x="2179" y="1154"/>
                    </a:lnTo>
                    <a:close/>
                    <a:moveTo>
                      <a:pt x="2180" y="1173"/>
                    </a:moveTo>
                    <a:lnTo>
                      <a:pt x="2180" y="1178"/>
                    </a:lnTo>
                    <a:lnTo>
                      <a:pt x="2185" y="1178"/>
                    </a:lnTo>
                    <a:lnTo>
                      <a:pt x="2185" y="1173"/>
                    </a:lnTo>
                    <a:lnTo>
                      <a:pt x="2180" y="1173"/>
                    </a:lnTo>
                    <a:close/>
                    <a:moveTo>
                      <a:pt x="2194" y="1183"/>
                    </a:moveTo>
                    <a:lnTo>
                      <a:pt x="2199" y="1183"/>
                    </a:lnTo>
                    <a:lnTo>
                      <a:pt x="2199" y="1179"/>
                    </a:lnTo>
                    <a:lnTo>
                      <a:pt x="2194" y="1179"/>
                    </a:lnTo>
                    <a:lnTo>
                      <a:pt x="2194" y="1183"/>
                    </a:lnTo>
                    <a:close/>
                    <a:moveTo>
                      <a:pt x="2213" y="1179"/>
                    </a:moveTo>
                    <a:lnTo>
                      <a:pt x="2213" y="1174"/>
                    </a:lnTo>
                    <a:lnTo>
                      <a:pt x="2208" y="1173"/>
                    </a:lnTo>
                    <a:lnTo>
                      <a:pt x="2208" y="1178"/>
                    </a:lnTo>
                    <a:lnTo>
                      <a:pt x="2213" y="1179"/>
                    </a:lnTo>
                    <a:close/>
                    <a:moveTo>
                      <a:pt x="2214" y="1159"/>
                    </a:moveTo>
                    <a:lnTo>
                      <a:pt x="2214" y="1155"/>
                    </a:lnTo>
                    <a:lnTo>
                      <a:pt x="2210" y="1154"/>
                    </a:lnTo>
                    <a:lnTo>
                      <a:pt x="2209" y="1159"/>
                    </a:lnTo>
                    <a:lnTo>
                      <a:pt x="2214" y="1159"/>
                    </a:lnTo>
                    <a:close/>
                    <a:moveTo>
                      <a:pt x="2215" y="1140"/>
                    </a:moveTo>
                    <a:lnTo>
                      <a:pt x="2216" y="1135"/>
                    </a:lnTo>
                    <a:lnTo>
                      <a:pt x="2211" y="1135"/>
                    </a:lnTo>
                    <a:lnTo>
                      <a:pt x="2211" y="1140"/>
                    </a:lnTo>
                    <a:lnTo>
                      <a:pt x="2215" y="1140"/>
                    </a:lnTo>
                    <a:close/>
                    <a:moveTo>
                      <a:pt x="2217" y="1121"/>
                    </a:moveTo>
                    <a:lnTo>
                      <a:pt x="2217" y="1116"/>
                    </a:lnTo>
                    <a:lnTo>
                      <a:pt x="2212" y="1116"/>
                    </a:lnTo>
                    <a:lnTo>
                      <a:pt x="2212" y="1121"/>
                    </a:lnTo>
                    <a:lnTo>
                      <a:pt x="2217" y="1121"/>
                    </a:lnTo>
                    <a:close/>
                    <a:moveTo>
                      <a:pt x="2218" y="1102"/>
                    </a:moveTo>
                    <a:lnTo>
                      <a:pt x="2218" y="1097"/>
                    </a:lnTo>
                    <a:lnTo>
                      <a:pt x="2213" y="1097"/>
                    </a:lnTo>
                    <a:lnTo>
                      <a:pt x="2213" y="1102"/>
                    </a:lnTo>
                    <a:lnTo>
                      <a:pt x="2218" y="1102"/>
                    </a:lnTo>
                    <a:close/>
                    <a:moveTo>
                      <a:pt x="2219" y="1083"/>
                    </a:moveTo>
                    <a:lnTo>
                      <a:pt x="2219" y="1078"/>
                    </a:lnTo>
                    <a:lnTo>
                      <a:pt x="2214" y="1078"/>
                    </a:lnTo>
                    <a:lnTo>
                      <a:pt x="2214" y="1083"/>
                    </a:lnTo>
                    <a:lnTo>
                      <a:pt x="2219" y="1083"/>
                    </a:lnTo>
                    <a:close/>
                    <a:moveTo>
                      <a:pt x="2220" y="1064"/>
                    </a:moveTo>
                    <a:lnTo>
                      <a:pt x="2220" y="1059"/>
                    </a:lnTo>
                    <a:lnTo>
                      <a:pt x="2216" y="1059"/>
                    </a:lnTo>
                    <a:lnTo>
                      <a:pt x="2215" y="1063"/>
                    </a:lnTo>
                    <a:lnTo>
                      <a:pt x="2220" y="1064"/>
                    </a:lnTo>
                    <a:close/>
                    <a:moveTo>
                      <a:pt x="2221" y="1044"/>
                    </a:moveTo>
                    <a:lnTo>
                      <a:pt x="2222" y="1040"/>
                    </a:lnTo>
                    <a:lnTo>
                      <a:pt x="2217" y="1039"/>
                    </a:lnTo>
                    <a:lnTo>
                      <a:pt x="2217" y="1044"/>
                    </a:lnTo>
                    <a:lnTo>
                      <a:pt x="2221" y="1044"/>
                    </a:lnTo>
                    <a:close/>
                    <a:moveTo>
                      <a:pt x="2223" y="1025"/>
                    </a:moveTo>
                    <a:lnTo>
                      <a:pt x="2223" y="1020"/>
                    </a:lnTo>
                    <a:lnTo>
                      <a:pt x="2218" y="1020"/>
                    </a:lnTo>
                    <a:lnTo>
                      <a:pt x="2218" y="1025"/>
                    </a:lnTo>
                    <a:lnTo>
                      <a:pt x="2223" y="1025"/>
                    </a:lnTo>
                    <a:close/>
                    <a:moveTo>
                      <a:pt x="2224" y="1006"/>
                    </a:moveTo>
                    <a:lnTo>
                      <a:pt x="2224" y="1001"/>
                    </a:lnTo>
                    <a:lnTo>
                      <a:pt x="2219" y="1001"/>
                    </a:lnTo>
                    <a:lnTo>
                      <a:pt x="2219" y="1006"/>
                    </a:lnTo>
                    <a:lnTo>
                      <a:pt x="2224" y="1006"/>
                    </a:lnTo>
                    <a:close/>
                    <a:moveTo>
                      <a:pt x="2225" y="987"/>
                    </a:moveTo>
                    <a:lnTo>
                      <a:pt x="2225" y="982"/>
                    </a:lnTo>
                    <a:lnTo>
                      <a:pt x="2220" y="982"/>
                    </a:lnTo>
                    <a:lnTo>
                      <a:pt x="2220" y="987"/>
                    </a:lnTo>
                    <a:lnTo>
                      <a:pt x="2225" y="987"/>
                    </a:lnTo>
                    <a:close/>
                    <a:moveTo>
                      <a:pt x="2226" y="968"/>
                    </a:moveTo>
                    <a:lnTo>
                      <a:pt x="2226" y="963"/>
                    </a:lnTo>
                    <a:lnTo>
                      <a:pt x="2221" y="963"/>
                    </a:lnTo>
                    <a:lnTo>
                      <a:pt x="2221" y="967"/>
                    </a:lnTo>
                    <a:lnTo>
                      <a:pt x="2226" y="968"/>
                    </a:lnTo>
                    <a:close/>
                    <a:moveTo>
                      <a:pt x="2227" y="949"/>
                    </a:moveTo>
                    <a:lnTo>
                      <a:pt x="2227" y="944"/>
                    </a:lnTo>
                    <a:lnTo>
                      <a:pt x="2223" y="944"/>
                    </a:lnTo>
                    <a:lnTo>
                      <a:pt x="2222" y="948"/>
                    </a:lnTo>
                    <a:lnTo>
                      <a:pt x="2227" y="949"/>
                    </a:lnTo>
                    <a:close/>
                    <a:moveTo>
                      <a:pt x="2228" y="930"/>
                    </a:moveTo>
                    <a:lnTo>
                      <a:pt x="2229" y="925"/>
                    </a:lnTo>
                    <a:lnTo>
                      <a:pt x="2224" y="924"/>
                    </a:lnTo>
                    <a:lnTo>
                      <a:pt x="2223" y="929"/>
                    </a:lnTo>
                    <a:lnTo>
                      <a:pt x="2228" y="930"/>
                    </a:lnTo>
                    <a:close/>
                    <a:moveTo>
                      <a:pt x="2229" y="910"/>
                    </a:moveTo>
                    <a:lnTo>
                      <a:pt x="2230" y="906"/>
                    </a:lnTo>
                    <a:lnTo>
                      <a:pt x="2225" y="905"/>
                    </a:lnTo>
                    <a:lnTo>
                      <a:pt x="2225" y="910"/>
                    </a:lnTo>
                    <a:lnTo>
                      <a:pt x="2229" y="910"/>
                    </a:lnTo>
                    <a:close/>
                    <a:moveTo>
                      <a:pt x="2231" y="891"/>
                    </a:moveTo>
                    <a:lnTo>
                      <a:pt x="2231" y="886"/>
                    </a:lnTo>
                    <a:lnTo>
                      <a:pt x="2226" y="886"/>
                    </a:lnTo>
                    <a:lnTo>
                      <a:pt x="2226" y="891"/>
                    </a:lnTo>
                    <a:lnTo>
                      <a:pt x="2231" y="891"/>
                    </a:lnTo>
                    <a:close/>
                    <a:moveTo>
                      <a:pt x="2232" y="872"/>
                    </a:moveTo>
                    <a:lnTo>
                      <a:pt x="2232" y="867"/>
                    </a:lnTo>
                    <a:lnTo>
                      <a:pt x="2227" y="867"/>
                    </a:lnTo>
                    <a:lnTo>
                      <a:pt x="2227" y="872"/>
                    </a:lnTo>
                    <a:lnTo>
                      <a:pt x="2232" y="872"/>
                    </a:lnTo>
                    <a:close/>
                    <a:moveTo>
                      <a:pt x="2233" y="853"/>
                    </a:moveTo>
                    <a:lnTo>
                      <a:pt x="2233" y="848"/>
                    </a:lnTo>
                    <a:lnTo>
                      <a:pt x="2229" y="848"/>
                    </a:lnTo>
                    <a:lnTo>
                      <a:pt x="2228" y="852"/>
                    </a:lnTo>
                    <a:lnTo>
                      <a:pt x="2233" y="853"/>
                    </a:lnTo>
                    <a:close/>
                    <a:moveTo>
                      <a:pt x="2234" y="834"/>
                    </a:moveTo>
                    <a:lnTo>
                      <a:pt x="2235" y="829"/>
                    </a:lnTo>
                    <a:lnTo>
                      <a:pt x="2230" y="828"/>
                    </a:lnTo>
                    <a:lnTo>
                      <a:pt x="2229" y="833"/>
                    </a:lnTo>
                    <a:lnTo>
                      <a:pt x="2234" y="834"/>
                    </a:lnTo>
                    <a:close/>
                    <a:moveTo>
                      <a:pt x="2235" y="814"/>
                    </a:moveTo>
                    <a:lnTo>
                      <a:pt x="2236" y="810"/>
                    </a:lnTo>
                    <a:lnTo>
                      <a:pt x="2231" y="809"/>
                    </a:lnTo>
                    <a:lnTo>
                      <a:pt x="2231" y="814"/>
                    </a:lnTo>
                    <a:lnTo>
                      <a:pt x="2235" y="814"/>
                    </a:lnTo>
                    <a:close/>
                    <a:moveTo>
                      <a:pt x="2237" y="795"/>
                    </a:moveTo>
                    <a:lnTo>
                      <a:pt x="2237" y="791"/>
                    </a:lnTo>
                    <a:lnTo>
                      <a:pt x="2232" y="790"/>
                    </a:lnTo>
                    <a:lnTo>
                      <a:pt x="2232" y="795"/>
                    </a:lnTo>
                    <a:lnTo>
                      <a:pt x="2237" y="795"/>
                    </a:lnTo>
                    <a:close/>
                    <a:moveTo>
                      <a:pt x="2238" y="776"/>
                    </a:moveTo>
                    <a:lnTo>
                      <a:pt x="2238" y="771"/>
                    </a:lnTo>
                    <a:lnTo>
                      <a:pt x="2233" y="771"/>
                    </a:lnTo>
                    <a:lnTo>
                      <a:pt x="2233" y="776"/>
                    </a:lnTo>
                    <a:lnTo>
                      <a:pt x="2238" y="776"/>
                    </a:lnTo>
                    <a:close/>
                    <a:moveTo>
                      <a:pt x="2239" y="757"/>
                    </a:moveTo>
                    <a:lnTo>
                      <a:pt x="2239" y="752"/>
                    </a:lnTo>
                    <a:lnTo>
                      <a:pt x="2234" y="752"/>
                    </a:lnTo>
                    <a:lnTo>
                      <a:pt x="2234" y="757"/>
                    </a:lnTo>
                    <a:lnTo>
                      <a:pt x="2239" y="757"/>
                    </a:lnTo>
                    <a:close/>
                    <a:moveTo>
                      <a:pt x="2240" y="738"/>
                    </a:moveTo>
                    <a:lnTo>
                      <a:pt x="2240" y="733"/>
                    </a:lnTo>
                    <a:lnTo>
                      <a:pt x="2235" y="733"/>
                    </a:lnTo>
                    <a:lnTo>
                      <a:pt x="2235" y="738"/>
                    </a:lnTo>
                    <a:lnTo>
                      <a:pt x="2240" y="738"/>
                    </a:lnTo>
                    <a:close/>
                    <a:moveTo>
                      <a:pt x="2241" y="719"/>
                    </a:moveTo>
                    <a:lnTo>
                      <a:pt x="2241" y="714"/>
                    </a:lnTo>
                    <a:lnTo>
                      <a:pt x="2237" y="714"/>
                    </a:lnTo>
                    <a:lnTo>
                      <a:pt x="2236" y="718"/>
                    </a:lnTo>
                    <a:lnTo>
                      <a:pt x="2241" y="719"/>
                    </a:lnTo>
                    <a:close/>
                    <a:moveTo>
                      <a:pt x="2242" y="699"/>
                    </a:moveTo>
                    <a:lnTo>
                      <a:pt x="2243" y="695"/>
                    </a:lnTo>
                    <a:lnTo>
                      <a:pt x="2238" y="694"/>
                    </a:lnTo>
                    <a:lnTo>
                      <a:pt x="2238" y="699"/>
                    </a:lnTo>
                    <a:lnTo>
                      <a:pt x="2242" y="699"/>
                    </a:lnTo>
                    <a:close/>
                    <a:moveTo>
                      <a:pt x="2243" y="680"/>
                    </a:moveTo>
                    <a:lnTo>
                      <a:pt x="2244" y="675"/>
                    </a:lnTo>
                    <a:lnTo>
                      <a:pt x="2239" y="675"/>
                    </a:lnTo>
                    <a:lnTo>
                      <a:pt x="2238" y="680"/>
                    </a:lnTo>
                    <a:lnTo>
                      <a:pt x="2243" y="680"/>
                    </a:lnTo>
                    <a:close/>
                    <a:moveTo>
                      <a:pt x="2244" y="661"/>
                    </a:moveTo>
                    <a:lnTo>
                      <a:pt x="2245" y="656"/>
                    </a:lnTo>
                    <a:lnTo>
                      <a:pt x="2240" y="656"/>
                    </a:lnTo>
                    <a:lnTo>
                      <a:pt x="2240" y="661"/>
                    </a:lnTo>
                    <a:lnTo>
                      <a:pt x="2244" y="661"/>
                    </a:lnTo>
                    <a:close/>
                    <a:moveTo>
                      <a:pt x="2246" y="642"/>
                    </a:moveTo>
                    <a:lnTo>
                      <a:pt x="2246" y="637"/>
                    </a:lnTo>
                    <a:lnTo>
                      <a:pt x="2241" y="637"/>
                    </a:lnTo>
                    <a:lnTo>
                      <a:pt x="2241" y="642"/>
                    </a:lnTo>
                    <a:lnTo>
                      <a:pt x="2246" y="642"/>
                    </a:lnTo>
                    <a:close/>
                    <a:moveTo>
                      <a:pt x="2247" y="623"/>
                    </a:moveTo>
                    <a:lnTo>
                      <a:pt x="2247" y="618"/>
                    </a:lnTo>
                    <a:lnTo>
                      <a:pt x="2242" y="618"/>
                    </a:lnTo>
                    <a:lnTo>
                      <a:pt x="2242" y="623"/>
                    </a:lnTo>
                    <a:lnTo>
                      <a:pt x="2247" y="623"/>
                    </a:lnTo>
                    <a:close/>
                    <a:moveTo>
                      <a:pt x="2248" y="604"/>
                    </a:moveTo>
                    <a:lnTo>
                      <a:pt x="2248" y="599"/>
                    </a:lnTo>
                    <a:lnTo>
                      <a:pt x="2243" y="599"/>
                    </a:lnTo>
                    <a:lnTo>
                      <a:pt x="2243" y="603"/>
                    </a:lnTo>
                    <a:lnTo>
                      <a:pt x="2248" y="604"/>
                    </a:lnTo>
                    <a:close/>
                    <a:moveTo>
                      <a:pt x="2249" y="585"/>
                    </a:moveTo>
                    <a:lnTo>
                      <a:pt x="2249" y="580"/>
                    </a:lnTo>
                    <a:lnTo>
                      <a:pt x="2244" y="579"/>
                    </a:lnTo>
                    <a:lnTo>
                      <a:pt x="2244" y="584"/>
                    </a:lnTo>
                    <a:lnTo>
                      <a:pt x="2249" y="585"/>
                    </a:lnTo>
                    <a:close/>
                    <a:moveTo>
                      <a:pt x="2250" y="565"/>
                    </a:moveTo>
                    <a:lnTo>
                      <a:pt x="2250" y="561"/>
                    </a:lnTo>
                    <a:lnTo>
                      <a:pt x="2245" y="560"/>
                    </a:lnTo>
                    <a:lnTo>
                      <a:pt x="2245" y="565"/>
                    </a:lnTo>
                    <a:lnTo>
                      <a:pt x="2250" y="565"/>
                    </a:lnTo>
                    <a:close/>
                    <a:moveTo>
                      <a:pt x="2251" y="546"/>
                    </a:moveTo>
                    <a:lnTo>
                      <a:pt x="2251" y="541"/>
                    </a:lnTo>
                    <a:lnTo>
                      <a:pt x="2247" y="541"/>
                    </a:lnTo>
                    <a:lnTo>
                      <a:pt x="2246" y="546"/>
                    </a:lnTo>
                    <a:lnTo>
                      <a:pt x="2251" y="546"/>
                    </a:lnTo>
                    <a:close/>
                    <a:moveTo>
                      <a:pt x="2252" y="527"/>
                    </a:moveTo>
                    <a:lnTo>
                      <a:pt x="2252" y="522"/>
                    </a:lnTo>
                    <a:lnTo>
                      <a:pt x="2247" y="522"/>
                    </a:lnTo>
                    <a:lnTo>
                      <a:pt x="2247" y="527"/>
                    </a:lnTo>
                    <a:lnTo>
                      <a:pt x="2252" y="527"/>
                    </a:lnTo>
                    <a:close/>
                    <a:moveTo>
                      <a:pt x="2253" y="508"/>
                    </a:moveTo>
                    <a:lnTo>
                      <a:pt x="2253" y="503"/>
                    </a:lnTo>
                    <a:lnTo>
                      <a:pt x="2249" y="503"/>
                    </a:lnTo>
                    <a:lnTo>
                      <a:pt x="2248" y="507"/>
                    </a:lnTo>
                    <a:lnTo>
                      <a:pt x="2253" y="508"/>
                    </a:lnTo>
                    <a:close/>
                    <a:moveTo>
                      <a:pt x="2254" y="489"/>
                    </a:moveTo>
                    <a:lnTo>
                      <a:pt x="2255" y="484"/>
                    </a:lnTo>
                    <a:lnTo>
                      <a:pt x="2250" y="483"/>
                    </a:lnTo>
                    <a:lnTo>
                      <a:pt x="2250" y="488"/>
                    </a:lnTo>
                    <a:lnTo>
                      <a:pt x="2254" y="489"/>
                    </a:lnTo>
                    <a:close/>
                    <a:moveTo>
                      <a:pt x="2255" y="469"/>
                    </a:moveTo>
                    <a:lnTo>
                      <a:pt x="2256" y="465"/>
                    </a:lnTo>
                    <a:lnTo>
                      <a:pt x="2251" y="464"/>
                    </a:lnTo>
                    <a:lnTo>
                      <a:pt x="2250" y="469"/>
                    </a:lnTo>
                    <a:lnTo>
                      <a:pt x="2255" y="469"/>
                    </a:lnTo>
                    <a:close/>
                    <a:moveTo>
                      <a:pt x="2256" y="450"/>
                    </a:moveTo>
                    <a:lnTo>
                      <a:pt x="2257" y="445"/>
                    </a:lnTo>
                    <a:lnTo>
                      <a:pt x="2252" y="445"/>
                    </a:lnTo>
                    <a:lnTo>
                      <a:pt x="2252" y="450"/>
                    </a:lnTo>
                    <a:lnTo>
                      <a:pt x="2256" y="450"/>
                    </a:lnTo>
                    <a:close/>
                    <a:moveTo>
                      <a:pt x="2258" y="431"/>
                    </a:moveTo>
                    <a:lnTo>
                      <a:pt x="2258" y="426"/>
                    </a:lnTo>
                    <a:lnTo>
                      <a:pt x="2253" y="426"/>
                    </a:lnTo>
                    <a:lnTo>
                      <a:pt x="2253" y="431"/>
                    </a:lnTo>
                    <a:lnTo>
                      <a:pt x="2258" y="431"/>
                    </a:lnTo>
                    <a:close/>
                    <a:moveTo>
                      <a:pt x="2259" y="412"/>
                    </a:moveTo>
                    <a:lnTo>
                      <a:pt x="2259" y="407"/>
                    </a:lnTo>
                    <a:lnTo>
                      <a:pt x="2254" y="407"/>
                    </a:lnTo>
                    <a:lnTo>
                      <a:pt x="2254" y="412"/>
                    </a:lnTo>
                    <a:lnTo>
                      <a:pt x="2259" y="412"/>
                    </a:lnTo>
                    <a:close/>
                    <a:moveTo>
                      <a:pt x="2260" y="393"/>
                    </a:moveTo>
                    <a:lnTo>
                      <a:pt x="2260" y="388"/>
                    </a:lnTo>
                    <a:lnTo>
                      <a:pt x="2255" y="388"/>
                    </a:lnTo>
                    <a:lnTo>
                      <a:pt x="2255" y="393"/>
                    </a:lnTo>
                    <a:lnTo>
                      <a:pt x="2260" y="393"/>
                    </a:lnTo>
                    <a:close/>
                    <a:moveTo>
                      <a:pt x="2261" y="374"/>
                    </a:moveTo>
                    <a:lnTo>
                      <a:pt x="2261" y="369"/>
                    </a:lnTo>
                    <a:lnTo>
                      <a:pt x="2256" y="369"/>
                    </a:lnTo>
                    <a:lnTo>
                      <a:pt x="2256" y="373"/>
                    </a:lnTo>
                    <a:lnTo>
                      <a:pt x="2261" y="374"/>
                    </a:lnTo>
                    <a:close/>
                    <a:moveTo>
                      <a:pt x="2262" y="354"/>
                    </a:moveTo>
                    <a:lnTo>
                      <a:pt x="2262" y="350"/>
                    </a:lnTo>
                    <a:lnTo>
                      <a:pt x="2257" y="349"/>
                    </a:lnTo>
                    <a:lnTo>
                      <a:pt x="2257" y="354"/>
                    </a:lnTo>
                    <a:lnTo>
                      <a:pt x="2262" y="354"/>
                    </a:lnTo>
                    <a:close/>
                    <a:moveTo>
                      <a:pt x="2263" y="335"/>
                    </a:moveTo>
                    <a:lnTo>
                      <a:pt x="2263" y="330"/>
                    </a:lnTo>
                    <a:lnTo>
                      <a:pt x="2259" y="330"/>
                    </a:lnTo>
                    <a:lnTo>
                      <a:pt x="2258" y="335"/>
                    </a:lnTo>
                    <a:lnTo>
                      <a:pt x="2263" y="335"/>
                    </a:lnTo>
                    <a:close/>
                    <a:moveTo>
                      <a:pt x="2264" y="316"/>
                    </a:moveTo>
                    <a:lnTo>
                      <a:pt x="2264" y="311"/>
                    </a:lnTo>
                    <a:lnTo>
                      <a:pt x="2259" y="311"/>
                    </a:lnTo>
                    <a:lnTo>
                      <a:pt x="2259" y="316"/>
                    </a:lnTo>
                    <a:lnTo>
                      <a:pt x="2264" y="316"/>
                    </a:lnTo>
                    <a:close/>
                    <a:moveTo>
                      <a:pt x="2265" y="297"/>
                    </a:moveTo>
                    <a:lnTo>
                      <a:pt x="2265" y="292"/>
                    </a:lnTo>
                    <a:lnTo>
                      <a:pt x="2261" y="292"/>
                    </a:lnTo>
                    <a:lnTo>
                      <a:pt x="2260" y="297"/>
                    </a:lnTo>
                    <a:lnTo>
                      <a:pt x="2265" y="297"/>
                    </a:lnTo>
                    <a:close/>
                    <a:moveTo>
                      <a:pt x="2266" y="278"/>
                    </a:moveTo>
                    <a:lnTo>
                      <a:pt x="2267" y="273"/>
                    </a:lnTo>
                    <a:lnTo>
                      <a:pt x="2262" y="273"/>
                    </a:lnTo>
                    <a:lnTo>
                      <a:pt x="2262" y="277"/>
                    </a:lnTo>
                    <a:lnTo>
                      <a:pt x="2266" y="278"/>
                    </a:lnTo>
                    <a:close/>
                    <a:moveTo>
                      <a:pt x="2267" y="258"/>
                    </a:moveTo>
                    <a:lnTo>
                      <a:pt x="2268" y="254"/>
                    </a:lnTo>
                    <a:lnTo>
                      <a:pt x="2263" y="254"/>
                    </a:lnTo>
                    <a:lnTo>
                      <a:pt x="2262" y="258"/>
                    </a:lnTo>
                    <a:lnTo>
                      <a:pt x="2267" y="258"/>
                    </a:lnTo>
                    <a:close/>
                    <a:moveTo>
                      <a:pt x="2268" y="240"/>
                    </a:moveTo>
                    <a:lnTo>
                      <a:pt x="2269" y="235"/>
                    </a:lnTo>
                    <a:lnTo>
                      <a:pt x="2264" y="234"/>
                    </a:lnTo>
                    <a:lnTo>
                      <a:pt x="2264" y="239"/>
                    </a:lnTo>
                    <a:lnTo>
                      <a:pt x="2268" y="240"/>
                    </a:lnTo>
                    <a:close/>
                    <a:moveTo>
                      <a:pt x="2265" y="243"/>
                    </a:moveTo>
                    <a:lnTo>
                      <a:pt x="2266" y="247"/>
                    </a:lnTo>
                    <a:lnTo>
                      <a:pt x="2271" y="247"/>
                    </a:lnTo>
                    <a:lnTo>
                      <a:pt x="2270" y="242"/>
                    </a:lnTo>
                    <a:lnTo>
                      <a:pt x="2265" y="243"/>
                    </a:lnTo>
                    <a:close/>
                    <a:moveTo>
                      <a:pt x="2268" y="261"/>
                    </a:moveTo>
                    <a:lnTo>
                      <a:pt x="2268" y="266"/>
                    </a:lnTo>
                    <a:lnTo>
                      <a:pt x="2273" y="266"/>
                    </a:lnTo>
                    <a:lnTo>
                      <a:pt x="2273" y="261"/>
                    </a:lnTo>
                    <a:lnTo>
                      <a:pt x="2268" y="261"/>
                    </a:lnTo>
                    <a:close/>
                    <a:moveTo>
                      <a:pt x="2270" y="281"/>
                    </a:moveTo>
                    <a:lnTo>
                      <a:pt x="2271" y="285"/>
                    </a:lnTo>
                    <a:lnTo>
                      <a:pt x="2275" y="285"/>
                    </a:lnTo>
                    <a:lnTo>
                      <a:pt x="2275" y="280"/>
                    </a:lnTo>
                    <a:lnTo>
                      <a:pt x="2270" y="281"/>
                    </a:lnTo>
                    <a:close/>
                    <a:moveTo>
                      <a:pt x="2272" y="300"/>
                    </a:moveTo>
                    <a:lnTo>
                      <a:pt x="2273" y="304"/>
                    </a:lnTo>
                    <a:lnTo>
                      <a:pt x="2278" y="304"/>
                    </a:lnTo>
                    <a:lnTo>
                      <a:pt x="2277" y="299"/>
                    </a:lnTo>
                    <a:lnTo>
                      <a:pt x="2272" y="300"/>
                    </a:lnTo>
                    <a:close/>
                    <a:moveTo>
                      <a:pt x="2275" y="319"/>
                    </a:moveTo>
                    <a:lnTo>
                      <a:pt x="2275" y="324"/>
                    </a:lnTo>
                    <a:lnTo>
                      <a:pt x="2280" y="323"/>
                    </a:lnTo>
                    <a:lnTo>
                      <a:pt x="2280" y="318"/>
                    </a:lnTo>
                    <a:lnTo>
                      <a:pt x="2275" y="319"/>
                    </a:lnTo>
                    <a:close/>
                    <a:moveTo>
                      <a:pt x="2277" y="338"/>
                    </a:moveTo>
                    <a:lnTo>
                      <a:pt x="2277" y="342"/>
                    </a:lnTo>
                    <a:lnTo>
                      <a:pt x="2282" y="342"/>
                    </a:lnTo>
                    <a:lnTo>
                      <a:pt x="2282" y="337"/>
                    </a:lnTo>
                    <a:lnTo>
                      <a:pt x="2277" y="338"/>
                    </a:lnTo>
                    <a:close/>
                    <a:moveTo>
                      <a:pt x="2279" y="357"/>
                    </a:moveTo>
                    <a:lnTo>
                      <a:pt x="2280" y="362"/>
                    </a:lnTo>
                    <a:lnTo>
                      <a:pt x="2285" y="361"/>
                    </a:lnTo>
                    <a:lnTo>
                      <a:pt x="2284" y="356"/>
                    </a:lnTo>
                    <a:lnTo>
                      <a:pt x="2279" y="357"/>
                    </a:lnTo>
                    <a:close/>
                    <a:moveTo>
                      <a:pt x="2282" y="376"/>
                    </a:moveTo>
                    <a:lnTo>
                      <a:pt x="2282" y="381"/>
                    </a:lnTo>
                    <a:lnTo>
                      <a:pt x="2287" y="380"/>
                    </a:lnTo>
                    <a:lnTo>
                      <a:pt x="2286" y="375"/>
                    </a:lnTo>
                    <a:lnTo>
                      <a:pt x="2282" y="376"/>
                    </a:lnTo>
                    <a:close/>
                    <a:moveTo>
                      <a:pt x="2284" y="395"/>
                    </a:moveTo>
                    <a:lnTo>
                      <a:pt x="2285" y="400"/>
                    </a:lnTo>
                    <a:lnTo>
                      <a:pt x="2289" y="399"/>
                    </a:lnTo>
                    <a:lnTo>
                      <a:pt x="2289" y="394"/>
                    </a:lnTo>
                    <a:lnTo>
                      <a:pt x="2284" y="395"/>
                    </a:lnTo>
                    <a:close/>
                    <a:moveTo>
                      <a:pt x="2286" y="414"/>
                    </a:moveTo>
                    <a:lnTo>
                      <a:pt x="2287" y="419"/>
                    </a:lnTo>
                    <a:lnTo>
                      <a:pt x="2292" y="418"/>
                    </a:lnTo>
                    <a:lnTo>
                      <a:pt x="2291" y="413"/>
                    </a:lnTo>
                    <a:lnTo>
                      <a:pt x="2286" y="414"/>
                    </a:lnTo>
                    <a:close/>
                    <a:moveTo>
                      <a:pt x="2289" y="433"/>
                    </a:moveTo>
                    <a:lnTo>
                      <a:pt x="2289" y="438"/>
                    </a:lnTo>
                    <a:lnTo>
                      <a:pt x="2294" y="437"/>
                    </a:lnTo>
                    <a:lnTo>
                      <a:pt x="2293" y="432"/>
                    </a:lnTo>
                    <a:lnTo>
                      <a:pt x="2289" y="433"/>
                    </a:lnTo>
                    <a:close/>
                    <a:moveTo>
                      <a:pt x="2291" y="452"/>
                    </a:moveTo>
                    <a:lnTo>
                      <a:pt x="2292" y="457"/>
                    </a:lnTo>
                    <a:lnTo>
                      <a:pt x="2296" y="456"/>
                    </a:lnTo>
                    <a:lnTo>
                      <a:pt x="2296" y="452"/>
                    </a:lnTo>
                    <a:lnTo>
                      <a:pt x="2291" y="452"/>
                    </a:lnTo>
                    <a:close/>
                    <a:moveTo>
                      <a:pt x="2292" y="471"/>
                    </a:moveTo>
                    <a:lnTo>
                      <a:pt x="2293" y="476"/>
                    </a:lnTo>
                    <a:lnTo>
                      <a:pt x="2298" y="476"/>
                    </a:lnTo>
                    <a:lnTo>
                      <a:pt x="2297" y="471"/>
                    </a:lnTo>
                    <a:lnTo>
                      <a:pt x="2292" y="471"/>
                    </a:lnTo>
                    <a:close/>
                    <a:moveTo>
                      <a:pt x="2293" y="490"/>
                    </a:moveTo>
                    <a:lnTo>
                      <a:pt x="2293" y="495"/>
                    </a:lnTo>
                    <a:lnTo>
                      <a:pt x="2298" y="495"/>
                    </a:lnTo>
                    <a:lnTo>
                      <a:pt x="2298" y="490"/>
                    </a:lnTo>
                    <a:lnTo>
                      <a:pt x="2293" y="490"/>
                    </a:lnTo>
                    <a:close/>
                    <a:moveTo>
                      <a:pt x="2294" y="509"/>
                    </a:moveTo>
                    <a:lnTo>
                      <a:pt x="2294" y="514"/>
                    </a:lnTo>
                    <a:lnTo>
                      <a:pt x="2299" y="514"/>
                    </a:lnTo>
                    <a:lnTo>
                      <a:pt x="2299" y="509"/>
                    </a:lnTo>
                    <a:lnTo>
                      <a:pt x="2294" y="509"/>
                    </a:lnTo>
                    <a:close/>
                    <a:moveTo>
                      <a:pt x="2295" y="528"/>
                    </a:moveTo>
                    <a:lnTo>
                      <a:pt x="2295" y="533"/>
                    </a:lnTo>
                    <a:lnTo>
                      <a:pt x="2300" y="533"/>
                    </a:lnTo>
                    <a:lnTo>
                      <a:pt x="2300" y="528"/>
                    </a:lnTo>
                    <a:lnTo>
                      <a:pt x="2295" y="528"/>
                    </a:lnTo>
                    <a:close/>
                    <a:moveTo>
                      <a:pt x="2295" y="548"/>
                    </a:moveTo>
                    <a:lnTo>
                      <a:pt x="2296" y="552"/>
                    </a:lnTo>
                    <a:lnTo>
                      <a:pt x="2301" y="552"/>
                    </a:lnTo>
                    <a:lnTo>
                      <a:pt x="2300" y="548"/>
                    </a:lnTo>
                    <a:lnTo>
                      <a:pt x="2295" y="548"/>
                    </a:lnTo>
                    <a:close/>
                    <a:moveTo>
                      <a:pt x="2296" y="567"/>
                    </a:moveTo>
                    <a:lnTo>
                      <a:pt x="2297" y="572"/>
                    </a:lnTo>
                    <a:lnTo>
                      <a:pt x="2301" y="572"/>
                    </a:lnTo>
                    <a:lnTo>
                      <a:pt x="2301" y="567"/>
                    </a:lnTo>
                    <a:lnTo>
                      <a:pt x="2296" y="567"/>
                    </a:lnTo>
                    <a:close/>
                    <a:moveTo>
                      <a:pt x="2297" y="586"/>
                    </a:moveTo>
                    <a:lnTo>
                      <a:pt x="2297" y="591"/>
                    </a:lnTo>
                    <a:lnTo>
                      <a:pt x="2302" y="591"/>
                    </a:lnTo>
                    <a:lnTo>
                      <a:pt x="2302" y="586"/>
                    </a:lnTo>
                    <a:lnTo>
                      <a:pt x="2297" y="586"/>
                    </a:lnTo>
                    <a:close/>
                    <a:moveTo>
                      <a:pt x="2298" y="605"/>
                    </a:moveTo>
                    <a:lnTo>
                      <a:pt x="2298" y="610"/>
                    </a:lnTo>
                    <a:lnTo>
                      <a:pt x="2303" y="610"/>
                    </a:lnTo>
                    <a:lnTo>
                      <a:pt x="2303" y="605"/>
                    </a:lnTo>
                    <a:lnTo>
                      <a:pt x="2298" y="605"/>
                    </a:lnTo>
                    <a:close/>
                    <a:moveTo>
                      <a:pt x="2299" y="624"/>
                    </a:moveTo>
                    <a:lnTo>
                      <a:pt x="2299" y="629"/>
                    </a:lnTo>
                    <a:lnTo>
                      <a:pt x="2304" y="629"/>
                    </a:lnTo>
                    <a:lnTo>
                      <a:pt x="2304" y="624"/>
                    </a:lnTo>
                    <a:lnTo>
                      <a:pt x="2299" y="624"/>
                    </a:lnTo>
                    <a:close/>
                    <a:moveTo>
                      <a:pt x="2299" y="644"/>
                    </a:moveTo>
                    <a:lnTo>
                      <a:pt x="2300" y="648"/>
                    </a:lnTo>
                    <a:lnTo>
                      <a:pt x="2304" y="648"/>
                    </a:lnTo>
                    <a:lnTo>
                      <a:pt x="2304" y="643"/>
                    </a:lnTo>
                    <a:lnTo>
                      <a:pt x="2299" y="644"/>
                    </a:lnTo>
                    <a:close/>
                    <a:moveTo>
                      <a:pt x="2300" y="663"/>
                    </a:moveTo>
                    <a:lnTo>
                      <a:pt x="2301" y="668"/>
                    </a:lnTo>
                    <a:lnTo>
                      <a:pt x="2305" y="667"/>
                    </a:lnTo>
                    <a:lnTo>
                      <a:pt x="2305" y="663"/>
                    </a:lnTo>
                    <a:lnTo>
                      <a:pt x="2300" y="663"/>
                    </a:lnTo>
                    <a:close/>
                    <a:moveTo>
                      <a:pt x="2301" y="682"/>
                    </a:moveTo>
                    <a:lnTo>
                      <a:pt x="2301" y="687"/>
                    </a:lnTo>
                    <a:lnTo>
                      <a:pt x="2306" y="687"/>
                    </a:lnTo>
                    <a:lnTo>
                      <a:pt x="2306" y="682"/>
                    </a:lnTo>
                    <a:lnTo>
                      <a:pt x="2301" y="682"/>
                    </a:lnTo>
                    <a:close/>
                    <a:moveTo>
                      <a:pt x="2302" y="701"/>
                    </a:moveTo>
                    <a:lnTo>
                      <a:pt x="2302" y="706"/>
                    </a:lnTo>
                    <a:lnTo>
                      <a:pt x="2307" y="706"/>
                    </a:lnTo>
                    <a:lnTo>
                      <a:pt x="2307" y="701"/>
                    </a:lnTo>
                    <a:lnTo>
                      <a:pt x="2302" y="701"/>
                    </a:lnTo>
                    <a:close/>
                    <a:moveTo>
                      <a:pt x="2303" y="720"/>
                    </a:moveTo>
                    <a:lnTo>
                      <a:pt x="2303" y="725"/>
                    </a:lnTo>
                    <a:lnTo>
                      <a:pt x="2307" y="725"/>
                    </a:lnTo>
                    <a:lnTo>
                      <a:pt x="2307" y="720"/>
                    </a:lnTo>
                    <a:lnTo>
                      <a:pt x="2303" y="720"/>
                    </a:lnTo>
                    <a:close/>
                    <a:moveTo>
                      <a:pt x="2303" y="740"/>
                    </a:moveTo>
                    <a:lnTo>
                      <a:pt x="2304" y="744"/>
                    </a:lnTo>
                    <a:lnTo>
                      <a:pt x="2308" y="744"/>
                    </a:lnTo>
                    <a:lnTo>
                      <a:pt x="2308" y="739"/>
                    </a:lnTo>
                    <a:lnTo>
                      <a:pt x="2303" y="740"/>
                    </a:lnTo>
                    <a:close/>
                    <a:moveTo>
                      <a:pt x="2304" y="759"/>
                    </a:moveTo>
                    <a:lnTo>
                      <a:pt x="2304" y="764"/>
                    </a:lnTo>
                    <a:lnTo>
                      <a:pt x="2309" y="763"/>
                    </a:lnTo>
                    <a:lnTo>
                      <a:pt x="2309" y="759"/>
                    </a:lnTo>
                    <a:lnTo>
                      <a:pt x="2304" y="759"/>
                    </a:lnTo>
                    <a:close/>
                    <a:moveTo>
                      <a:pt x="2305" y="778"/>
                    </a:moveTo>
                    <a:lnTo>
                      <a:pt x="2305" y="783"/>
                    </a:lnTo>
                    <a:lnTo>
                      <a:pt x="2310" y="783"/>
                    </a:lnTo>
                    <a:lnTo>
                      <a:pt x="2310" y="778"/>
                    </a:lnTo>
                    <a:lnTo>
                      <a:pt x="2305" y="778"/>
                    </a:lnTo>
                    <a:close/>
                    <a:moveTo>
                      <a:pt x="2306" y="797"/>
                    </a:moveTo>
                    <a:lnTo>
                      <a:pt x="2306" y="802"/>
                    </a:lnTo>
                    <a:lnTo>
                      <a:pt x="2311" y="802"/>
                    </a:lnTo>
                    <a:lnTo>
                      <a:pt x="2310" y="797"/>
                    </a:lnTo>
                    <a:lnTo>
                      <a:pt x="2306" y="797"/>
                    </a:lnTo>
                    <a:close/>
                    <a:moveTo>
                      <a:pt x="2307" y="816"/>
                    </a:moveTo>
                    <a:lnTo>
                      <a:pt x="2307" y="821"/>
                    </a:lnTo>
                    <a:lnTo>
                      <a:pt x="2311" y="821"/>
                    </a:lnTo>
                    <a:lnTo>
                      <a:pt x="2311" y="816"/>
                    </a:lnTo>
                    <a:lnTo>
                      <a:pt x="2307" y="816"/>
                    </a:lnTo>
                    <a:close/>
                    <a:moveTo>
                      <a:pt x="2307" y="836"/>
                    </a:moveTo>
                    <a:lnTo>
                      <a:pt x="2307" y="840"/>
                    </a:lnTo>
                    <a:lnTo>
                      <a:pt x="2312" y="840"/>
                    </a:lnTo>
                    <a:lnTo>
                      <a:pt x="2312" y="835"/>
                    </a:lnTo>
                    <a:lnTo>
                      <a:pt x="2307" y="836"/>
                    </a:lnTo>
                    <a:close/>
                    <a:moveTo>
                      <a:pt x="2308" y="855"/>
                    </a:moveTo>
                    <a:lnTo>
                      <a:pt x="2308" y="859"/>
                    </a:lnTo>
                    <a:lnTo>
                      <a:pt x="2313" y="859"/>
                    </a:lnTo>
                    <a:lnTo>
                      <a:pt x="2313" y="855"/>
                    </a:lnTo>
                    <a:lnTo>
                      <a:pt x="2308" y="855"/>
                    </a:lnTo>
                    <a:close/>
                    <a:moveTo>
                      <a:pt x="2309" y="874"/>
                    </a:moveTo>
                    <a:lnTo>
                      <a:pt x="2309" y="879"/>
                    </a:lnTo>
                    <a:lnTo>
                      <a:pt x="2314" y="879"/>
                    </a:lnTo>
                    <a:lnTo>
                      <a:pt x="2314" y="874"/>
                    </a:lnTo>
                    <a:lnTo>
                      <a:pt x="2309" y="874"/>
                    </a:lnTo>
                    <a:close/>
                    <a:moveTo>
                      <a:pt x="2310" y="893"/>
                    </a:moveTo>
                    <a:lnTo>
                      <a:pt x="2310" y="898"/>
                    </a:lnTo>
                    <a:lnTo>
                      <a:pt x="2315" y="898"/>
                    </a:lnTo>
                    <a:lnTo>
                      <a:pt x="2314" y="893"/>
                    </a:lnTo>
                    <a:lnTo>
                      <a:pt x="2310" y="893"/>
                    </a:lnTo>
                    <a:close/>
                    <a:moveTo>
                      <a:pt x="2310" y="912"/>
                    </a:moveTo>
                    <a:lnTo>
                      <a:pt x="2310" y="917"/>
                    </a:lnTo>
                    <a:lnTo>
                      <a:pt x="2315" y="917"/>
                    </a:lnTo>
                    <a:lnTo>
                      <a:pt x="2315" y="912"/>
                    </a:lnTo>
                    <a:lnTo>
                      <a:pt x="2310" y="912"/>
                    </a:lnTo>
                    <a:close/>
                    <a:moveTo>
                      <a:pt x="2311" y="931"/>
                    </a:moveTo>
                    <a:lnTo>
                      <a:pt x="2311" y="936"/>
                    </a:lnTo>
                    <a:lnTo>
                      <a:pt x="2316" y="936"/>
                    </a:lnTo>
                    <a:lnTo>
                      <a:pt x="2316" y="931"/>
                    </a:lnTo>
                    <a:lnTo>
                      <a:pt x="2311" y="931"/>
                    </a:lnTo>
                    <a:close/>
                    <a:moveTo>
                      <a:pt x="2312" y="951"/>
                    </a:moveTo>
                    <a:lnTo>
                      <a:pt x="2312" y="955"/>
                    </a:lnTo>
                    <a:lnTo>
                      <a:pt x="2317" y="955"/>
                    </a:lnTo>
                    <a:lnTo>
                      <a:pt x="2317" y="951"/>
                    </a:lnTo>
                    <a:lnTo>
                      <a:pt x="2312" y="951"/>
                    </a:lnTo>
                    <a:close/>
                    <a:moveTo>
                      <a:pt x="2313" y="970"/>
                    </a:moveTo>
                    <a:lnTo>
                      <a:pt x="2313" y="975"/>
                    </a:lnTo>
                    <a:lnTo>
                      <a:pt x="2318" y="974"/>
                    </a:lnTo>
                    <a:lnTo>
                      <a:pt x="2318" y="969"/>
                    </a:lnTo>
                    <a:lnTo>
                      <a:pt x="2313" y="970"/>
                    </a:lnTo>
                    <a:close/>
                    <a:moveTo>
                      <a:pt x="2313" y="989"/>
                    </a:moveTo>
                    <a:lnTo>
                      <a:pt x="2314" y="994"/>
                    </a:lnTo>
                    <a:lnTo>
                      <a:pt x="2319" y="993"/>
                    </a:lnTo>
                    <a:lnTo>
                      <a:pt x="2318" y="989"/>
                    </a:lnTo>
                    <a:lnTo>
                      <a:pt x="2313" y="989"/>
                    </a:lnTo>
                    <a:close/>
                    <a:moveTo>
                      <a:pt x="2314" y="1008"/>
                    </a:moveTo>
                    <a:lnTo>
                      <a:pt x="2314" y="1013"/>
                    </a:lnTo>
                    <a:lnTo>
                      <a:pt x="2319" y="1013"/>
                    </a:lnTo>
                    <a:lnTo>
                      <a:pt x="2319" y="1008"/>
                    </a:lnTo>
                    <a:lnTo>
                      <a:pt x="2314" y="1008"/>
                    </a:lnTo>
                    <a:close/>
                    <a:moveTo>
                      <a:pt x="2315" y="1027"/>
                    </a:moveTo>
                    <a:lnTo>
                      <a:pt x="2315" y="1032"/>
                    </a:lnTo>
                    <a:lnTo>
                      <a:pt x="2320" y="1032"/>
                    </a:lnTo>
                    <a:lnTo>
                      <a:pt x="2320" y="1027"/>
                    </a:lnTo>
                    <a:lnTo>
                      <a:pt x="2315" y="1027"/>
                    </a:lnTo>
                    <a:close/>
                    <a:moveTo>
                      <a:pt x="2316" y="1047"/>
                    </a:moveTo>
                    <a:lnTo>
                      <a:pt x="2316" y="1051"/>
                    </a:lnTo>
                    <a:lnTo>
                      <a:pt x="2321" y="1051"/>
                    </a:lnTo>
                    <a:lnTo>
                      <a:pt x="2321" y="1046"/>
                    </a:lnTo>
                    <a:lnTo>
                      <a:pt x="2316" y="1047"/>
                    </a:lnTo>
                    <a:close/>
                    <a:moveTo>
                      <a:pt x="2317" y="1066"/>
                    </a:moveTo>
                    <a:lnTo>
                      <a:pt x="2317" y="1071"/>
                    </a:lnTo>
                    <a:lnTo>
                      <a:pt x="2322" y="1070"/>
                    </a:lnTo>
                    <a:lnTo>
                      <a:pt x="2322" y="1065"/>
                    </a:lnTo>
                    <a:lnTo>
                      <a:pt x="2317" y="1066"/>
                    </a:lnTo>
                    <a:close/>
                    <a:moveTo>
                      <a:pt x="2317" y="1085"/>
                    </a:moveTo>
                    <a:lnTo>
                      <a:pt x="2318" y="1090"/>
                    </a:lnTo>
                    <a:lnTo>
                      <a:pt x="2322" y="1089"/>
                    </a:lnTo>
                    <a:lnTo>
                      <a:pt x="2322" y="1085"/>
                    </a:lnTo>
                    <a:lnTo>
                      <a:pt x="2317" y="1085"/>
                    </a:lnTo>
                    <a:close/>
                    <a:moveTo>
                      <a:pt x="2318" y="1104"/>
                    </a:moveTo>
                    <a:lnTo>
                      <a:pt x="2318" y="1109"/>
                    </a:lnTo>
                    <a:lnTo>
                      <a:pt x="2323" y="1109"/>
                    </a:lnTo>
                    <a:lnTo>
                      <a:pt x="2323" y="1104"/>
                    </a:lnTo>
                    <a:lnTo>
                      <a:pt x="2318" y="1104"/>
                    </a:lnTo>
                    <a:close/>
                    <a:moveTo>
                      <a:pt x="2319" y="1123"/>
                    </a:moveTo>
                    <a:lnTo>
                      <a:pt x="2319" y="1128"/>
                    </a:lnTo>
                    <a:lnTo>
                      <a:pt x="2324" y="1128"/>
                    </a:lnTo>
                    <a:lnTo>
                      <a:pt x="2324" y="1123"/>
                    </a:lnTo>
                    <a:lnTo>
                      <a:pt x="2319" y="1123"/>
                    </a:lnTo>
                    <a:close/>
                    <a:moveTo>
                      <a:pt x="2320" y="1143"/>
                    </a:moveTo>
                    <a:lnTo>
                      <a:pt x="2320" y="1147"/>
                    </a:lnTo>
                    <a:lnTo>
                      <a:pt x="2325" y="1147"/>
                    </a:lnTo>
                    <a:lnTo>
                      <a:pt x="2325" y="1142"/>
                    </a:lnTo>
                    <a:lnTo>
                      <a:pt x="2320" y="1143"/>
                    </a:lnTo>
                    <a:close/>
                    <a:moveTo>
                      <a:pt x="2325" y="1161"/>
                    </a:moveTo>
                    <a:lnTo>
                      <a:pt x="2327" y="1166"/>
                    </a:lnTo>
                    <a:lnTo>
                      <a:pt x="2332" y="1164"/>
                    </a:lnTo>
                    <a:lnTo>
                      <a:pt x="2330" y="1159"/>
                    </a:lnTo>
                    <a:lnTo>
                      <a:pt x="2325" y="1161"/>
                    </a:lnTo>
                    <a:close/>
                    <a:moveTo>
                      <a:pt x="2333" y="1179"/>
                    </a:moveTo>
                    <a:lnTo>
                      <a:pt x="2335" y="1183"/>
                    </a:lnTo>
                    <a:lnTo>
                      <a:pt x="2340" y="1181"/>
                    </a:lnTo>
                    <a:lnTo>
                      <a:pt x="2338" y="1177"/>
                    </a:lnTo>
                    <a:lnTo>
                      <a:pt x="2333" y="1179"/>
                    </a:lnTo>
                    <a:close/>
                    <a:moveTo>
                      <a:pt x="2342" y="1196"/>
                    </a:moveTo>
                    <a:lnTo>
                      <a:pt x="2343" y="1200"/>
                    </a:lnTo>
                    <a:lnTo>
                      <a:pt x="2348" y="1199"/>
                    </a:lnTo>
                    <a:lnTo>
                      <a:pt x="2346" y="1194"/>
                    </a:lnTo>
                    <a:lnTo>
                      <a:pt x="2342" y="1196"/>
                    </a:lnTo>
                    <a:close/>
                    <a:moveTo>
                      <a:pt x="2353" y="1207"/>
                    </a:moveTo>
                    <a:lnTo>
                      <a:pt x="2355" y="1202"/>
                    </a:lnTo>
                    <a:lnTo>
                      <a:pt x="2350" y="1201"/>
                    </a:lnTo>
                    <a:lnTo>
                      <a:pt x="2349" y="1206"/>
                    </a:lnTo>
                    <a:lnTo>
                      <a:pt x="2353" y="1207"/>
                    </a:lnTo>
                    <a:close/>
                    <a:moveTo>
                      <a:pt x="2357" y="1188"/>
                    </a:moveTo>
                    <a:lnTo>
                      <a:pt x="2358" y="1184"/>
                    </a:lnTo>
                    <a:lnTo>
                      <a:pt x="2354" y="1182"/>
                    </a:lnTo>
                    <a:lnTo>
                      <a:pt x="2353" y="1187"/>
                    </a:lnTo>
                    <a:lnTo>
                      <a:pt x="2357" y="1188"/>
                    </a:lnTo>
                    <a:close/>
                    <a:moveTo>
                      <a:pt x="2361" y="1170"/>
                    </a:moveTo>
                    <a:lnTo>
                      <a:pt x="2362" y="1165"/>
                    </a:lnTo>
                    <a:lnTo>
                      <a:pt x="2358" y="1164"/>
                    </a:lnTo>
                    <a:lnTo>
                      <a:pt x="2357" y="1168"/>
                    </a:lnTo>
                    <a:lnTo>
                      <a:pt x="2361" y="1170"/>
                    </a:lnTo>
                    <a:close/>
                    <a:moveTo>
                      <a:pt x="2365" y="1151"/>
                    </a:moveTo>
                    <a:lnTo>
                      <a:pt x="2366" y="1146"/>
                    </a:lnTo>
                    <a:lnTo>
                      <a:pt x="2361" y="1145"/>
                    </a:lnTo>
                    <a:lnTo>
                      <a:pt x="2361" y="1150"/>
                    </a:lnTo>
                    <a:lnTo>
                      <a:pt x="2365" y="1151"/>
                    </a:lnTo>
                    <a:close/>
                    <a:moveTo>
                      <a:pt x="2369" y="1132"/>
                    </a:moveTo>
                    <a:lnTo>
                      <a:pt x="2370" y="1127"/>
                    </a:lnTo>
                    <a:lnTo>
                      <a:pt x="2365" y="1126"/>
                    </a:lnTo>
                    <a:lnTo>
                      <a:pt x="2364" y="1131"/>
                    </a:lnTo>
                    <a:lnTo>
                      <a:pt x="2369" y="1132"/>
                    </a:lnTo>
                    <a:close/>
                    <a:moveTo>
                      <a:pt x="2373" y="1113"/>
                    </a:moveTo>
                    <a:lnTo>
                      <a:pt x="2374" y="1108"/>
                    </a:lnTo>
                    <a:lnTo>
                      <a:pt x="2370" y="1107"/>
                    </a:lnTo>
                    <a:lnTo>
                      <a:pt x="2368" y="1112"/>
                    </a:lnTo>
                    <a:lnTo>
                      <a:pt x="2373" y="1113"/>
                    </a:lnTo>
                    <a:close/>
                    <a:moveTo>
                      <a:pt x="2377" y="1094"/>
                    </a:moveTo>
                    <a:lnTo>
                      <a:pt x="2378" y="1089"/>
                    </a:lnTo>
                    <a:lnTo>
                      <a:pt x="2373" y="1089"/>
                    </a:lnTo>
                    <a:lnTo>
                      <a:pt x="2372" y="1093"/>
                    </a:lnTo>
                    <a:lnTo>
                      <a:pt x="2377" y="1094"/>
                    </a:lnTo>
                    <a:close/>
                    <a:moveTo>
                      <a:pt x="2381" y="1075"/>
                    </a:moveTo>
                    <a:lnTo>
                      <a:pt x="2381" y="1070"/>
                    </a:lnTo>
                    <a:lnTo>
                      <a:pt x="2376" y="1070"/>
                    </a:lnTo>
                    <a:lnTo>
                      <a:pt x="2376" y="1075"/>
                    </a:lnTo>
                    <a:lnTo>
                      <a:pt x="2381" y="1075"/>
                    </a:lnTo>
                    <a:close/>
                    <a:moveTo>
                      <a:pt x="2382" y="1056"/>
                    </a:moveTo>
                    <a:lnTo>
                      <a:pt x="2382" y="1051"/>
                    </a:lnTo>
                    <a:lnTo>
                      <a:pt x="2377" y="1051"/>
                    </a:lnTo>
                    <a:lnTo>
                      <a:pt x="2377" y="1056"/>
                    </a:lnTo>
                    <a:lnTo>
                      <a:pt x="2382" y="1056"/>
                    </a:lnTo>
                    <a:close/>
                    <a:moveTo>
                      <a:pt x="2382" y="1037"/>
                    </a:moveTo>
                    <a:lnTo>
                      <a:pt x="2383" y="1032"/>
                    </a:lnTo>
                    <a:lnTo>
                      <a:pt x="2378" y="1032"/>
                    </a:lnTo>
                    <a:lnTo>
                      <a:pt x="2378" y="1036"/>
                    </a:lnTo>
                    <a:lnTo>
                      <a:pt x="2382" y="1037"/>
                    </a:lnTo>
                    <a:close/>
                    <a:moveTo>
                      <a:pt x="2383" y="1017"/>
                    </a:moveTo>
                    <a:lnTo>
                      <a:pt x="2383" y="1013"/>
                    </a:lnTo>
                    <a:lnTo>
                      <a:pt x="2379" y="1013"/>
                    </a:lnTo>
                    <a:lnTo>
                      <a:pt x="2379" y="1017"/>
                    </a:lnTo>
                    <a:lnTo>
                      <a:pt x="2383" y="1017"/>
                    </a:lnTo>
                    <a:close/>
                    <a:moveTo>
                      <a:pt x="2384" y="998"/>
                    </a:moveTo>
                    <a:lnTo>
                      <a:pt x="2384" y="993"/>
                    </a:lnTo>
                    <a:lnTo>
                      <a:pt x="2379" y="993"/>
                    </a:lnTo>
                    <a:lnTo>
                      <a:pt x="2379" y="998"/>
                    </a:lnTo>
                    <a:lnTo>
                      <a:pt x="2384" y="998"/>
                    </a:lnTo>
                    <a:close/>
                    <a:moveTo>
                      <a:pt x="2385" y="979"/>
                    </a:moveTo>
                    <a:lnTo>
                      <a:pt x="2385" y="974"/>
                    </a:lnTo>
                    <a:lnTo>
                      <a:pt x="2380" y="974"/>
                    </a:lnTo>
                    <a:lnTo>
                      <a:pt x="2380" y="979"/>
                    </a:lnTo>
                    <a:lnTo>
                      <a:pt x="2385" y="979"/>
                    </a:lnTo>
                    <a:close/>
                    <a:moveTo>
                      <a:pt x="2386" y="960"/>
                    </a:moveTo>
                    <a:lnTo>
                      <a:pt x="2386" y="955"/>
                    </a:lnTo>
                    <a:lnTo>
                      <a:pt x="2381" y="955"/>
                    </a:lnTo>
                    <a:lnTo>
                      <a:pt x="2381" y="960"/>
                    </a:lnTo>
                    <a:lnTo>
                      <a:pt x="2386" y="960"/>
                    </a:lnTo>
                    <a:close/>
                    <a:moveTo>
                      <a:pt x="2386" y="941"/>
                    </a:moveTo>
                    <a:lnTo>
                      <a:pt x="2387" y="936"/>
                    </a:lnTo>
                    <a:lnTo>
                      <a:pt x="2382" y="936"/>
                    </a:lnTo>
                    <a:lnTo>
                      <a:pt x="2382" y="941"/>
                    </a:lnTo>
                    <a:lnTo>
                      <a:pt x="2386" y="941"/>
                    </a:lnTo>
                    <a:close/>
                    <a:moveTo>
                      <a:pt x="2387" y="921"/>
                    </a:moveTo>
                    <a:lnTo>
                      <a:pt x="2387" y="917"/>
                    </a:lnTo>
                    <a:lnTo>
                      <a:pt x="2383" y="917"/>
                    </a:lnTo>
                    <a:lnTo>
                      <a:pt x="2382" y="921"/>
                    </a:lnTo>
                    <a:lnTo>
                      <a:pt x="2387" y="921"/>
                    </a:lnTo>
                    <a:close/>
                    <a:moveTo>
                      <a:pt x="2388" y="902"/>
                    </a:moveTo>
                    <a:lnTo>
                      <a:pt x="2388" y="898"/>
                    </a:lnTo>
                    <a:lnTo>
                      <a:pt x="2383" y="897"/>
                    </a:lnTo>
                    <a:lnTo>
                      <a:pt x="2383" y="902"/>
                    </a:lnTo>
                    <a:lnTo>
                      <a:pt x="2388" y="902"/>
                    </a:lnTo>
                    <a:close/>
                    <a:moveTo>
                      <a:pt x="2389" y="883"/>
                    </a:moveTo>
                    <a:lnTo>
                      <a:pt x="2389" y="879"/>
                    </a:lnTo>
                    <a:lnTo>
                      <a:pt x="2384" y="878"/>
                    </a:lnTo>
                    <a:lnTo>
                      <a:pt x="2384" y="883"/>
                    </a:lnTo>
                    <a:lnTo>
                      <a:pt x="2389" y="883"/>
                    </a:lnTo>
                    <a:close/>
                    <a:moveTo>
                      <a:pt x="2390" y="864"/>
                    </a:moveTo>
                    <a:lnTo>
                      <a:pt x="2390" y="859"/>
                    </a:lnTo>
                    <a:lnTo>
                      <a:pt x="2385" y="859"/>
                    </a:lnTo>
                    <a:lnTo>
                      <a:pt x="2385" y="864"/>
                    </a:lnTo>
                    <a:lnTo>
                      <a:pt x="2390" y="864"/>
                    </a:lnTo>
                    <a:close/>
                    <a:moveTo>
                      <a:pt x="2390" y="845"/>
                    </a:moveTo>
                    <a:lnTo>
                      <a:pt x="2391" y="840"/>
                    </a:lnTo>
                    <a:lnTo>
                      <a:pt x="2386" y="840"/>
                    </a:lnTo>
                    <a:lnTo>
                      <a:pt x="2385" y="845"/>
                    </a:lnTo>
                    <a:lnTo>
                      <a:pt x="2390" y="845"/>
                    </a:lnTo>
                    <a:close/>
                    <a:moveTo>
                      <a:pt x="2391" y="826"/>
                    </a:moveTo>
                    <a:lnTo>
                      <a:pt x="2391" y="821"/>
                    </a:lnTo>
                    <a:lnTo>
                      <a:pt x="2387" y="821"/>
                    </a:lnTo>
                    <a:lnTo>
                      <a:pt x="2386" y="825"/>
                    </a:lnTo>
                    <a:lnTo>
                      <a:pt x="2391" y="826"/>
                    </a:lnTo>
                    <a:close/>
                    <a:moveTo>
                      <a:pt x="2392" y="807"/>
                    </a:moveTo>
                    <a:lnTo>
                      <a:pt x="2392" y="802"/>
                    </a:lnTo>
                    <a:lnTo>
                      <a:pt x="2387" y="801"/>
                    </a:lnTo>
                    <a:lnTo>
                      <a:pt x="2387" y="806"/>
                    </a:lnTo>
                    <a:lnTo>
                      <a:pt x="2392" y="807"/>
                    </a:lnTo>
                    <a:close/>
                    <a:moveTo>
                      <a:pt x="2393" y="787"/>
                    </a:moveTo>
                    <a:lnTo>
                      <a:pt x="2393" y="783"/>
                    </a:lnTo>
                    <a:lnTo>
                      <a:pt x="2388" y="782"/>
                    </a:lnTo>
                    <a:lnTo>
                      <a:pt x="2388" y="787"/>
                    </a:lnTo>
                    <a:lnTo>
                      <a:pt x="2393" y="787"/>
                    </a:lnTo>
                    <a:close/>
                    <a:moveTo>
                      <a:pt x="2394" y="768"/>
                    </a:moveTo>
                    <a:lnTo>
                      <a:pt x="2394" y="763"/>
                    </a:lnTo>
                    <a:lnTo>
                      <a:pt x="2389" y="763"/>
                    </a:lnTo>
                    <a:lnTo>
                      <a:pt x="2389" y="768"/>
                    </a:lnTo>
                    <a:lnTo>
                      <a:pt x="2394" y="768"/>
                    </a:lnTo>
                    <a:close/>
                    <a:moveTo>
                      <a:pt x="2394" y="749"/>
                    </a:moveTo>
                    <a:lnTo>
                      <a:pt x="2394" y="744"/>
                    </a:lnTo>
                    <a:lnTo>
                      <a:pt x="2390" y="744"/>
                    </a:lnTo>
                    <a:lnTo>
                      <a:pt x="2390" y="749"/>
                    </a:lnTo>
                    <a:lnTo>
                      <a:pt x="2394" y="749"/>
                    </a:lnTo>
                    <a:close/>
                    <a:moveTo>
                      <a:pt x="2395" y="730"/>
                    </a:moveTo>
                    <a:lnTo>
                      <a:pt x="2395" y="725"/>
                    </a:lnTo>
                    <a:lnTo>
                      <a:pt x="2391" y="725"/>
                    </a:lnTo>
                    <a:lnTo>
                      <a:pt x="2390" y="729"/>
                    </a:lnTo>
                    <a:lnTo>
                      <a:pt x="2395" y="730"/>
                    </a:lnTo>
                    <a:close/>
                    <a:moveTo>
                      <a:pt x="2396" y="711"/>
                    </a:moveTo>
                    <a:lnTo>
                      <a:pt x="2396" y="706"/>
                    </a:lnTo>
                    <a:lnTo>
                      <a:pt x="2391" y="705"/>
                    </a:lnTo>
                    <a:lnTo>
                      <a:pt x="2391" y="710"/>
                    </a:lnTo>
                    <a:lnTo>
                      <a:pt x="2396" y="711"/>
                    </a:lnTo>
                    <a:close/>
                    <a:moveTo>
                      <a:pt x="2397" y="691"/>
                    </a:moveTo>
                    <a:lnTo>
                      <a:pt x="2397" y="687"/>
                    </a:lnTo>
                    <a:lnTo>
                      <a:pt x="2392" y="686"/>
                    </a:lnTo>
                    <a:lnTo>
                      <a:pt x="2392" y="691"/>
                    </a:lnTo>
                    <a:lnTo>
                      <a:pt x="2397" y="691"/>
                    </a:lnTo>
                    <a:close/>
                    <a:moveTo>
                      <a:pt x="2397" y="672"/>
                    </a:moveTo>
                    <a:lnTo>
                      <a:pt x="2398" y="667"/>
                    </a:lnTo>
                    <a:lnTo>
                      <a:pt x="2393" y="667"/>
                    </a:lnTo>
                    <a:lnTo>
                      <a:pt x="2393" y="672"/>
                    </a:lnTo>
                    <a:lnTo>
                      <a:pt x="2397" y="672"/>
                    </a:lnTo>
                    <a:close/>
                    <a:moveTo>
                      <a:pt x="2398" y="653"/>
                    </a:moveTo>
                    <a:lnTo>
                      <a:pt x="2398" y="648"/>
                    </a:lnTo>
                    <a:lnTo>
                      <a:pt x="2394" y="648"/>
                    </a:lnTo>
                    <a:lnTo>
                      <a:pt x="2394" y="653"/>
                    </a:lnTo>
                    <a:lnTo>
                      <a:pt x="2398" y="653"/>
                    </a:lnTo>
                    <a:close/>
                    <a:moveTo>
                      <a:pt x="2399" y="634"/>
                    </a:moveTo>
                    <a:lnTo>
                      <a:pt x="2399" y="629"/>
                    </a:lnTo>
                    <a:lnTo>
                      <a:pt x="2394" y="629"/>
                    </a:lnTo>
                    <a:lnTo>
                      <a:pt x="2394" y="634"/>
                    </a:lnTo>
                    <a:lnTo>
                      <a:pt x="2399" y="634"/>
                    </a:lnTo>
                    <a:close/>
                    <a:moveTo>
                      <a:pt x="2400" y="615"/>
                    </a:moveTo>
                    <a:lnTo>
                      <a:pt x="2400" y="610"/>
                    </a:lnTo>
                    <a:lnTo>
                      <a:pt x="2395" y="610"/>
                    </a:lnTo>
                    <a:lnTo>
                      <a:pt x="2395" y="615"/>
                    </a:lnTo>
                    <a:lnTo>
                      <a:pt x="2400" y="615"/>
                    </a:lnTo>
                    <a:close/>
                    <a:moveTo>
                      <a:pt x="2401" y="595"/>
                    </a:moveTo>
                    <a:lnTo>
                      <a:pt x="2401" y="591"/>
                    </a:lnTo>
                    <a:lnTo>
                      <a:pt x="2396" y="591"/>
                    </a:lnTo>
                    <a:lnTo>
                      <a:pt x="2396" y="595"/>
                    </a:lnTo>
                    <a:lnTo>
                      <a:pt x="2401" y="595"/>
                    </a:lnTo>
                    <a:close/>
                    <a:moveTo>
                      <a:pt x="2401" y="576"/>
                    </a:moveTo>
                    <a:lnTo>
                      <a:pt x="2402" y="571"/>
                    </a:lnTo>
                    <a:lnTo>
                      <a:pt x="2397" y="571"/>
                    </a:lnTo>
                    <a:lnTo>
                      <a:pt x="2397" y="576"/>
                    </a:lnTo>
                    <a:lnTo>
                      <a:pt x="2401" y="576"/>
                    </a:lnTo>
                    <a:close/>
                    <a:moveTo>
                      <a:pt x="2402" y="557"/>
                    </a:moveTo>
                    <a:lnTo>
                      <a:pt x="2403" y="552"/>
                    </a:lnTo>
                    <a:lnTo>
                      <a:pt x="2398" y="552"/>
                    </a:lnTo>
                    <a:lnTo>
                      <a:pt x="2397" y="557"/>
                    </a:lnTo>
                    <a:lnTo>
                      <a:pt x="2402" y="557"/>
                    </a:lnTo>
                    <a:close/>
                    <a:moveTo>
                      <a:pt x="2403" y="538"/>
                    </a:moveTo>
                    <a:lnTo>
                      <a:pt x="2403" y="533"/>
                    </a:lnTo>
                    <a:lnTo>
                      <a:pt x="2398" y="533"/>
                    </a:lnTo>
                    <a:lnTo>
                      <a:pt x="2398" y="538"/>
                    </a:lnTo>
                    <a:lnTo>
                      <a:pt x="2403" y="538"/>
                    </a:lnTo>
                    <a:close/>
                    <a:moveTo>
                      <a:pt x="2404" y="519"/>
                    </a:moveTo>
                    <a:lnTo>
                      <a:pt x="2404" y="514"/>
                    </a:lnTo>
                    <a:lnTo>
                      <a:pt x="2399" y="514"/>
                    </a:lnTo>
                    <a:lnTo>
                      <a:pt x="2399" y="519"/>
                    </a:lnTo>
                    <a:lnTo>
                      <a:pt x="2404" y="519"/>
                    </a:lnTo>
                    <a:close/>
                    <a:moveTo>
                      <a:pt x="2405" y="500"/>
                    </a:moveTo>
                    <a:lnTo>
                      <a:pt x="2405" y="495"/>
                    </a:lnTo>
                    <a:lnTo>
                      <a:pt x="2400" y="495"/>
                    </a:lnTo>
                    <a:lnTo>
                      <a:pt x="2400" y="499"/>
                    </a:lnTo>
                    <a:lnTo>
                      <a:pt x="2405" y="500"/>
                    </a:lnTo>
                    <a:close/>
                    <a:moveTo>
                      <a:pt x="2406" y="480"/>
                    </a:moveTo>
                    <a:lnTo>
                      <a:pt x="2406" y="476"/>
                    </a:lnTo>
                    <a:lnTo>
                      <a:pt x="2401" y="475"/>
                    </a:lnTo>
                    <a:lnTo>
                      <a:pt x="2401" y="480"/>
                    </a:lnTo>
                    <a:lnTo>
                      <a:pt x="2406" y="480"/>
                    </a:lnTo>
                    <a:close/>
                    <a:moveTo>
                      <a:pt x="2406" y="461"/>
                    </a:moveTo>
                    <a:lnTo>
                      <a:pt x="2406" y="456"/>
                    </a:lnTo>
                    <a:lnTo>
                      <a:pt x="2402" y="456"/>
                    </a:lnTo>
                    <a:lnTo>
                      <a:pt x="2401" y="461"/>
                    </a:lnTo>
                    <a:lnTo>
                      <a:pt x="2406" y="461"/>
                    </a:lnTo>
                    <a:close/>
                    <a:moveTo>
                      <a:pt x="2407" y="442"/>
                    </a:moveTo>
                    <a:lnTo>
                      <a:pt x="2407" y="437"/>
                    </a:lnTo>
                    <a:lnTo>
                      <a:pt x="2403" y="437"/>
                    </a:lnTo>
                    <a:lnTo>
                      <a:pt x="2402" y="442"/>
                    </a:lnTo>
                    <a:lnTo>
                      <a:pt x="2407" y="442"/>
                    </a:lnTo>
                    <a:close/>
                    <a:moveTo>
                      <a:pt x="2408" y="423"/>
                    </a:moveTo>
                    <a:lnTo>
                      <a:pt x="2408" y="418"/>
                    </a:lnTo>
                    <a:lnTo>
                      <a:pt x="2403" y="418"/>
                    </a:lnTo>
                    <a:lnTo>
                      <a:pt x="2403" y="423"/>
                    </a:lnTo>
                    <a:lnTo>
                      <a:pt x="2408" y="423"/>
                    </a:lnTo>
                    <a:close/>
                    <a:moveTo>
                      <a:pt x="2409" y="404"/>
                    </a:moveTo>
                    <a:lnTo>
                      <a:pt x="2409" y="399"/>
                    </a:lnTo>
                    <a:lnTo>
                      <a:pt x="2404" y="399"/>
                    </a:lnTo>
                    <a:lnTo>
                      <a:pt x="2404" y="403"/>
                    </a:lnTo>
                    <a:lnTo>
                      <a:pt x="2409" y="404"/>
                    </a:lnTo>
                    <a:close/>
                    <a:moveTo>
                      <a:pt x="2414" y="386"/>
                    </a:moveTo>
                    <a:lnTo>
                      <a:pt x="2415" y="382"/>
                    </a:lnTo>
                    <a:lnTo>
                      <a:pt x="2411" y="380"/>
                    </a:lnTo>
                    <a:lnTo>
                      <a:pt x="2409" y="384"/>
                    </a:lnTo>
                    <a:lnTo>
                      <a:pt x="2414" y="386"/>
                    </a:lnTo>
                    <a:close/>
                    <a:moveTo>
                      <a:pt x="2421" y="368"/>
                    </a:moveTo>
                    <a:lnTo>
                      <a:pt x="2422" y="364"/>
                    </a:lnTo>
                    <a:lnTo>
                      <a:pt x="2418" y="362"/>
                    </a:lnTo>
                    <a:lnTo>
                      <a:pt x="2416" y="366"/>
                    </a:lnTo>
                    <a:lnTo>
                      <a:pt x="2421" y="368"/>
                    </a:lnTo>
                    <a:close/>
                    <a:moveTo>
                      <a:pt x="2428" y="350"/>
                    </a:moveTo>
                    <a:lnTo>
                      <a:pt x="2430" y="346"/>
                    </a:lnTo>
                    <a:lnTo>
                      <a:pt x="2425" y="344"/>
                    </a:lnTo>
                    <a:lnTo>
                      <a:pt x="2423" y="349"/>
                    </a:lnTo>
                    <a:lnTo>
                      <a:pt x="2428" y="350"/>
                    </a:lnTo>
                    <a:close/>
                    <a:moveTo>
                      <a:pt x="2435" y="333"/>
                    </a:moveTo>
                    <a:lnTo>
                      <a:pt x="2436" y="328"/>
                    </a:lnTo>
                    <a:lnTo>
                      <a:pt x="2432" y="326"/>
                    </a:lnTo>
                    <a:lnTo>
                      <a:pt x="2430" y="331"/>
                    </a:lnTo>
                    <a:lnTo>
                      <a:pt x="2435" y="333"/>
                    </a:lnTo>
                    <a:close/>
                    <a:moveTo>
                      <a:pt x="2433" y="340"/>
                    </a:moveTo>
                    <a:lnTo>
                      <a:pt x="2433" y="345"/>
                    </a:lnTo>
                    <a:lnTo>
                      <a:pt x="2437" y="345"/>
                    </a:lnTo>
                    <a:lnTo>
                      <a:pt x="2437" y="340"/>
                    </a:lnTo>
                    <a:lnTo>
                      <a:pt x="2433" y="340"/>
                    </a:lnTo>
                    <a:close/>
                    <a:moveTo>
                      <a:pt x="2433" y="360"/>
                    </a:moveTo>
                    <a:lnTo>
                      <a:pt x="2433" y="364"/>
                    </a:lnTo>
                    <a:lnTo>
                      <a:pt x="2438" y="364"/>
                    </a:lnTo>
                    <a:lnTo>
                      <a:pt x="2438" y="359"/>
                    </a:lnTo>
                    <a:lnTo>
                      <a:pt x="2433" y="360"/>
                    </a:lnTo>
                    <a:close/>
                    <a:moveTo>
                      <a:pt x="2434" y="379"/>
                    </a:moveTo>
                    <a:lnTo>
                      <a:pt x="2434" y="384"/>
                    </a:lnTo>
                    <a:lnTo>
                      <a:pt x="2439" y="383"/>
                    </a:lnTo>
                    <a:lnTo>
                      <a:pt x="2439" y="378"/>
                    </a:lnTo>
                    <a:lnTo>
                      <a:pt x="2434" y="379"/>
                    </a:lnTo>
                    <a:close/>
                    <a:moveTo>
                      <a:pt x="2435" y="398"/>
                    </a:moveTo>
                    <a:lnTo>
                      <a:pt x="2435" y="403"/>
                    </a:lnTo>
                    <a:lnTo>
                      <a:pt x="2440" y="402"/>
                    </a:lnTo>
                    <a:lnTo>
                      <a:pt x="2439" y="398"/>
                    </a:lnTo>
                    <a:lnTo>
                      <a:pt x="2435" y="398"/>
                    </a:lnTo>
                    <a:close/>
                    <a:moveTo>
                      <a:pt x="2436" y="417"/>
                    </a:moveTo>
                    <a:lnTo>
                      <a:pt x="2436" y="422"/>
                    </a:lnTo>
                    <a:lnTo>
                      <a:pt x="2440" y="422"/>
                    </a:lnTo>
                    <a:lnTo>
                      <a:pt x="2440" y="417"/>
                    </a:lnTo>
                    <a:lnTo>
                      <a:pt x="2436" y="417"/>
                    </a:lnTo>
                    <a:close/>
                    <a:moveTo>
                      <a:pt x="2436" y="436"/>
                    </a:moveTo>
                    <a:lnTo>
                      <a:pt x="2436" y="441"/>
                    </a:lnTo>
                    <a:lnTo>
                      <a:pt x="2441" y="441"/>
                    </a:lnTo>
                    <a:lnTo>
                      <a:pt x="2441" y="436"/>
                    </a:lnTo>
                    <a:lnTo>
                      <a:pt x="2436" y="436"/>
                    </a:lnTo>
                    <a:close/>
                    <a:moveTo>
                      <a:pt x="2437" y="456"/>
                    </a:moveTo>
                    <a:lnTo>
                      <a:pt x="2437" y="460"/>
                    </a:lnTo>
                    <a:lnTo>
                      <a:pt x="2442" y="460"/>
                    </a:lnTo>
                    <a:lnTo>
                      <a:pt x="2442" y="455"/>
                    </a:lnTo>
                    <a:lnTo>
                      <a:pt x="2437" y="456"/>
                    </a:lnTo>
                    <a:close/>
                    <a:moveTo>
                      <a:pt x="2438" y="475"/>
                    </a:moveTo>
                    <a:lnTo>
                      <a:pt x="2438" y="479"/>
                    </a:lnTo>
                    <a:lnTo>
                      <a:pt x="2443" y="479"/>
                    </a:lnTo>
                    <a:lnTo>
                      <a:pt x="2442" y="474"/>
                    </a:lnTo>
                    <a:lnTo>
                      <a:pt x="2438" y="475"/>
                    </a:lnTo>
                    <a:close/>
                    <a:moveTo>
                      <a:pt x="2439" y="494"/>
                    </a:moveTo>
                    <a:lnTo>
                      <a:pt x="2439" y="498"/>
                    </a:lnTo>
                    <a:lnTo>
                      <a:pt x="2443" y="498"/>
                    </a:lnTo>
                    <a:lnTo>
                      <a:pt x="2443" y="494"/>
                    </a:lnTo>
                    <a:lnTo>
                      <a:pt x="2439" y="494"/>
                    </a:lnTo>
                    <a:close/>
                    <a:moveTo>
                      <a:pt x="2439" y="513"/>
                    </a:moveTo>
                    <a:lnTo>
                      <a:pt x="2439" y="518"/>
                    </a:lnTo>
                    <a:lnTo>
                      <a:pt x="2444" y="518"/>
                    </a:lnTo>
                    <a:lnTo>
                      <a:pt x="2444" y="513"/>
                    </a:lnTo>
                    <a:lnTo>
                      <a:pt x="2439" y="513"/>
                    </a:lnTo>
                    <a:close/>
                    <a:moveTo>
                      <a:pt x="2440" y="532"/>
                    </a:moveTo>
                    <a:lnTo>
                      <a:pt x="2440" y="537"/>
                    </a:lnTo>
                    <a:lnTo>
                      <a:pt x="2445" y="537"/>
                    </a:lnTo>
                    <a:lnTo>
                      <a:pt x="2445" y="532"/>
                    </a:lnTo>
                    <a:lnTo>
                      <a:pt x="2440" y="532"/>
                    </a:lnTo>
                    <a:close/>
                    <a:moveTo>
                      <a:pt x="2441" y="551"/>
                    </a:moveTo>
                    <a:lnTo>
                      <a:pt x="2441" y="556"/>
                    </a:lnTo>
                    <a:lnTo>
                      <a:pt x="2446" y="556"/>
                    </a:lnTo>
                    <a:lnTo>
                      <a:pt x="2445" y="551"/>
                    </a:lnTo>
                    <a:lnTo>
                      <a:pt x="2441" y="551"/>
                    </a:lnTo>
                    <a:close/>
                    <a:moveTo>
                      <a:pt x="2442" y="570"/>
                    </a:moveTo>
                    <a:lnTo>
                      <a:pt x="2442" y="575"/>
                    </a:lnTo>
                    <a:lnTo>
                      <a:pt x="2446" y="575"/>
                    </a:lnTo>
                    <a:lnTo>
                      <a:pt x="2446" y="570"/>
                    </a:lnTo>
                    <a:lnTo>
                      <a:pt x="2442" y="570"/>
                    </a:lnTo>
                    <a:close/>
                    <a:moveTo>
                      <a:pt x="2442" y="590"/>
                    </a:moveTo>
                    <a:lnTo>
                      <a:pt x="2442" y="594"/>
                    </a:lnTo>
                    <a:lnTo>
                      <a:pt x="2447" y="594"/>
                    </a:lnTo>
                    <a:lnTo>
                      <a:pt x="2447" y="590"/>
                    </a:lnTo>
                    <a:lnTo>
                      <a:pt x="2442" y="590"/>
                    </a:lnTo>
                    <a:close/>
                    <a:moveTo>
                      <a:pt x="2443" y="609"/>
                    </a:moveTo>
                    <a:lnTo>
                      <a:pt x="2443" y="614"/>
                    </a:lnTo>
                    <a:lnTo>
                      <a:pt x="2448" y="614"/>
                    </a:lnTo>
                    <a:lnTo>
                      <a:pt x="2448" y="609"/>
                    </a:lnTo>
                    <a:lnTo>
                      <a:pt x="2443" y="609"/>
                    </a:lnTo>
                    <a:close/>
                    <a:moveTo>
                      <a:pt x="2444" y="628"/>
                    </a:moveTo>
                    <a:lnTo>
                      <a:pt x="2444" y="633"/>
                    </a:lnTo>
                    <a:lnTo>
                      <a:pt x="2449" y="633"/>
                    </a:lnTo>
                    <a:lnTo>
                      <a:pt x="2448" y="628"/>
                    </a:lnTo>
                    <a:lnTo>
                      <a:pt x="2444" y="628"/>
                    </a:lnTo>
                    <a:close/>
                    <a:moveTo>
                      <a:pt x="2444" y="647"/>
                    </a:moveTo>
                    <a:lnTo>
                      <a:pt x="2445" y="652"/>
                    </a:lnTo>
                    <a:lnTo>
                      <a:pt x="2449" y="652"/>
                    </a:lnTo>
                    <a:lnTo>
                      <a:pt x="2449" y="647"/>
                    </a:lnTo>
                    <a:lnTo>
                      <a:pt x="2444" y="647"/>
                    </a:lnTo>
                    <a:close/>
                    <a:moveTo>
                      <a:pt x="2445" y="666"/>
                    </a:moveTo>
                    <a:lnTo>
                      <a:pt x="2445" y="671"/>
                    </a:lnTo>
                    <a:lnTo>
                      <a:pt x="2450" y="671"/>
                    </a:lnTo>
                    <a:lnTo>
                      <a:pt x="2450" y="666"/>
                    </a:lnTo>
                    <a:lnTo>
                      <a:pt x="2445" y="666"/>
                    </a:lnTo>
                    <a:close/>
                    <a:moveTo>
                      <a:pt x="2446" y="686"/>
                    </a:moveTo>
                    <a:lnTo>
                      <a:pt x="2446" y="690"/>
                    </a:lnTo>
                    <a:lnTo>
                      <a:pt x="2451" y="690"/>
                    </a:lnTo>
                    <a:lnTo>
                      <a:pt x="2451" y="685"/>
                    </a:lnTo>
                    <a:lnTo>
                      <a:pt x="2446" y="686"/>
                    </a:lnTo>
                    <a:close/>
                    <a:moveTo>
                      <a:pt x="2447" y="705"/>
                    </a:moveTo>
                    <a:lnTo>
                      <a:pt x="2447" y="710"/>
                    </a:lnTo>
                    <a:lnTo>
                      <a:pt x="2451" y="709"/>
                    </a:lnTo>
                    <a:lnTo>
                      <a:pt x="2451" y="705"/>
                    </a:lnTo>
                    <a:lnTo>
                      <a:pt x="2447" y="705"/>
                    </a:lnTo>
                    <a:close/>
                    <a:moveTo>
                      <a:pt x="2447" y="724"/>
                    </a:moveTo>
                    <a:lnTo>
                      <a:pt x="2448" y="729"/>
                    </a:lnTo>
                    <a:lnTo>
                      <a:pt x="2452" y="729"/>
                    </a:lnTo>
                    <a:lnTo>
                      <a:pt x="2452" y="724"/>
                    </a:lnTo>
                    <a:lnTo>
                      <a:pt x="2447" y="724"/>
                    </a:lnTo>
                    <a:close/>
                    <a:moveTo>
                      <a:pt x="2448" y="743"/>
                    </a:moveTo>
                    <a:lnTo>
                      <a:pt x="2448" y="748"/>
                    </a:lnTo>
                    <a:lnTo>
                      <a:pt x="2453" y="748"/>
                    </a:lnTo>
                    <a:lnTo>
                      <a:pt x="2453" y="743"/>
                    </a:lnTo>
                    <a:lnTo>
                      <a:pt x="2448" y="743"/>
                    </a:lnTo>
                    <a:close/>
                    <a:moveTo>
                      <a:pt x="2449" y="762"/>
                    </a:moveTo>
                    <a:lnTo>
                      <a:pt x="2449" y="767"/>
                    </a:lnTo>
                    <a:lnTo>
                      <a:pt x="2454" y="767"/>
                    </a:lnTo>
                    <a:lnTo>
                      <a:pt x="2454" y="762"/>
                    </a:lnTo>
                    <a:lnTo>
                      <a:pt x="2449" y="762"/>
                    </a:lnTo>
                    <a:close/>
                    <a:moveTo>
                      <a:pt x="2450" y="782"/>
                    </a:moveTo>
                    <a:lnTo>
                      <a:pt x="2450" y="786"/>
                    </a:lnTo>
                    <a:lnTo>
                      <a:pt x="2454" y="786"/>
                    </a:lnTo>
                    <a:lnTo>
                      <a:pt x="2454" y="781"/>
                    </a:lnTo>
                    <a:lnTo>
                      <a:pt x="2450" y="782"/>
                    </a:lnTo>
                    <a:close/>
                    <a:moveTo>
                      <a:pt x="2450" y="801"/>
                    </a:moveTo>
                    <a:lnTo>
                      <a:pt x="2451" y="806"/>
                    </a:lnTo>
                    <a:lnTo>
                      <a:pt x="2455" y="805"/>
                    </a:lnTo>
                    <a:lnTo>
                      <a:pt x="2455" y="801"/>
                    </a:lnTo>
                    <a:lnTo>
                      <a:pt x="2450" y="801"/>
                    </a:lnTo>
                    <a:close/>
                    <a:moveTo>
                      <a:pt x="2451" y="820"/>
                    </a:moveTo>
                    <a:lnTo>
                      <a:pt x="2451" y="825"/>
                    </a:lnTo>
                    <a:lnTo>
                      <a:pt x="2456" y="825"/>
                    </a:lnTo>
                    <a:lnTo>
                      <a:pt x="2456" y="820"/>
                    </a:lnTo>
                    <a:lnTo>
                      <a:pt x="2451" y="820"/>
                    </a:lnTo>
                    <a:close/>
                    <a:moveTo>
                      <a:pt x="2452" y="839"/>
                    </a:moveTo>
                    <a:lnTo>
                      <a:pt x="2452" y="844"/>
                    </a:lnTo>
                    <a:lnTo>
                      <a:pt x="2457" y="844"/>
                    </a:lnTo>
                    <a:lnTo>
                      <a:pt x="2457" y="839"/>
                    </a:lnTo>
                    <a:lnTo>
                      <a:pt x="2452" y="839"/>
                    </a:lnTo>
                    <a:close/>
                    <a:moveTo>
                      <a:pt x="2453" y="858"/>
                    </a:moveTo>
                    <a:lnTo>
                      <a:pt x="2453" y="863"/>
                    </a:lnTo>
                    <a:lnTo>
                      <a:pt x="2457" y="863"/>
                    </a:lnTo>
                    <a:lnTo>
                      <a:pt x="2457" y="858"/>
                    </a:lnTo>
                    <a:lnTo>
                      <a:pt x="2453" y="858"/>
                    </a:lnTo>
                    <a:close/>
                    <a:moveTo>
                      <a:pt x="2453" y="878"/>
                    </a:moveTo>
                    <a:lnTo>
                      <a:pt x="2454" y="882"/>
                    </a:lnTo>
                    <a:lnTo>
                      <a:pt x="2458" y="882"/>
                    </a:lnTo>
                    <a:lnTo>
                      <a:pt x="2458" y="877"/>
                    </a:lnTo>
                    <a:lnTo>
                      <a:pt x="2453" y="878"/>
                    </a:lnTo>
                    <a:close/>
                    <a:moveTo>
                      <a:pt x="2454" y="897"/>
                    </a:moveTo>
                    <a:lnTo>
                      <a:pt x="2454" y="901"/>
                    </a:lnTo>
                    <a:lnTo>
                      <a:pt x="2459" y="901"/>
                    </a:lnTo>
                    <a:lnTo>
                      <a:pt x="2459" y="897"/>
                    </a:lnTo>
                    <a:lnTo>
                      <a:pt x="2454" y="897"/>
                    </a:lnTo>
                    <a:close/>
                    <a:moveTo>
                      <a:pt x="2455" y="916"/>
                    </a:moveTo>
                    <a:lnTo>
                      <a:pt x="2455" y="921"/>
                    </a:lnTo>
                    <a:lnTo>
                      <a:pt x="2460" y="921"/>
                    </a:lnTo>
                    <a:lnTo>
                      <a:pt x="2460" y="916"/>
                    </a:lnTo>
                    <a:lnTo>
                      <a:pt x="2455" y="916"/>
                    </a:lnTo>
                    <a:close/>
                    <a:moveTo>
                      <a:pt x="2456" y="935"/>
                    </a:moveTo>
                    <a:lnTo>
                      <a:pt x="2456" y="940"/>
                    </a:lnTo>
                    <a:lnTo>
                      <a:pt x="2460" y="940"/>
                    </a:lnTo>
                    <a:lnTo>
                      <a:pt x="2460" y="935"/>
                    </a:lnTo>
                    <a:lnTo>
                      <a:pt x="2456" y="935"/>
                    </a:lnTo>
                    <a:close/>
                    <a:moveTo>
                      <a:pt x="2456" y="954"/>
                    </a:moveTo>
                    <a:lnTo>
                      <a:pt x="2457" y="959"/>
                    </a:lnTo>
                    <a:lnTo>
                      <a:pt x="2461" y="959"/>
                    </a:lnTo>
                    <a:lnTo>
                      <a:pt x="2461" y="954"/>
                    </a:lnTo>
                    <a:lnTo>
                      <a:pt x="2456" y="954"/>
                    </a:lnTo>
                    <a:close/>
                    <a:moveTo>
                      <a:pt x="2457" y="973"/>
                    </a:moveTo>
                    <a:lnTo>
                      <a:pt x="2457" y="978"/>
                    </a:lnTo>
                    <a:lnTo>
                      <a:pt x="2462" y="978"/>
                    </a:lnTo>
                    <a:lnTo>
                      <a:pt x="2462" y="973"/>
                    </a:lnTo>
                    <a:lnTo>
                      <a:pt x="2457" y="973"/>
                    </a:lnTo>
                    <a:close/>
                    <a:moveTo>
                      <a:pt x="2458" y="993"/>
                    </a:moveTo>
                    <a:lnTo>
                      <a:pt x="2458" y="997"/>
                    </a:lnTo>
                    <a:lnTo>
                      <a:pt x="2463" y="997"/>
                    </a:lnTo>
                    <a:lnTo>
                      <a:pt x="2463" y="993"/>
                    </a:lnTo>
                    <a:lnTo>
                      <a:pt x="2458" y="993"/>
                    </a:lnTo>
                    <a:close/>
                    <a:moveTo>
                      <a:pt x="2458" y="1012"/>
                    </a:moveTo>
                    <a:lnTo>
                      <a:pt x="2459" y="1017"/>
                    </a:lnTo>
                    <a:lnTo>
                      <a:pt x="2463" y="1017"/>
                    </a:lnTo>
                    <a:lnTo>
                      <a:pt x="2463" y="1012"/>
                    </a:lnTo>
                    <a:lnTo>
                      <a:pt x="2458" y="1012"/>
                    </a:lnTo>
                    <a:close/>
                    <a:moveTo>
                      <a:pt x="2459" y="1031"/>
                    </a:moveTo>
                    <a:lnTo>
                      <a:pt x="2459" y="1036"/>
                    </a:lnTo>
                    <a:lnTo>
                      <a:pt x="2464" y="1036"/>
                    </a:lnTo>
                    <a:lnTo>
                      <a:pt x="2464" y="1031"/>
                    </a:lnTo>
                    <a:lnTo>
                      <a:pt x="2459" y="1031"/>
                    </a:lnTo>
                    <a:close/>
                    <a:moveTo>
                      <a:pt x="2460" y="1050"/>
                    </a:moveTo>
                    <a:lnTo>
                      <a:pt x="2460" y="1051"/>
                    </a:lnTo>
                    <a:lnTo>
                      <a:pt x="2460" y="1051"/>
                    </a:lnTo>
                    <a:lnTo>
                      <a:pt x="2461" y="1055"/>
                    </a:lnTo>
                    <a:lnTo>
                      <a:pt x="2466" y="1054"/>
                    </a:lnTo>
                    <a:lnTo>
                      <a:pt x="2465" y="1050"/>
                    </a:lnTo>
                    <a:lnTo>
                      <a:pt x="2462" y="1050"/>
                    </a:lnTo>
                    <a:lnTo>
                      <a:pt x="2465" y="1050"/>
                    </a:lnTo>
                    <a:lnTo>
                      <a:pt x="2465" y="1050"/>
                    </a:lnTo>
                    <a:lnTo>
                      <a:pt x="2460" y="1050"/>
                    </a:lnTo>
                    <a:close/>
                    <a:moveTo>
                      <a:pt x="2463" y="1069"/>
                    </a:moveTo>
                    <a:lnTo>
                      <a:pt x="2464" y="1074"/>
                    </a:lnTo>
                    <a:lnTo>
                      <a:pt x="2469" y="1073"/>
                    </a:lnTo>
                    <a:lnTo>
                      <a:pt x="2468" y="1068"/>
                    </a:lnTo>
                    <a:lnTo>
                      <a:pt x="2463" y="1069"/>
                    </a:lnTo>
                    <a:close/>
                    <a:moveTo>
                      <a:pt x="2467" y="1088"/>
                    </a:moveTo>
                    <a:lnTo>
                      <a:pt x="2468" y="1093"/>
                    </a:lnTo>
                    <a:lnTo>
                      <a:pt x="2472" y="1092"/>
                    </a:lnTo>
                    <a:lnTo>
                      <a:pt x="2472" y="1087"/>
                    </a:lnTo>
                    <a:lnTo>
                      <a:pt x="2467" y="1088"/>
                    </a:lnTo>
                    <a:close/>
                    <a:moveTo>
                      <a:pt x="2470" y="1107"/>
                    </a:moveTo>
                    <a:lnTo>
                      <a:pt x="2471" y="1112"/>
                    </a:lnTo>
                    <a:lnTo>
                      <a:pt x="2476" y="1111"/>
                    </a:lnTo>
                    <a:lnTo>
                      <a:pt x="2475" y="1106"/>
                    </a:lnTo>
                    <a:lnTo>
                      <a:pt x="2470" y="1107"/>
                    </a:lnTo>
                    <a:close/>
                    <a:moveTo>
                      <a:pt x="2474" y="1126"/>
                    </a:moveTo>
                    <a:lnTo>
                      <a:pt x="2474" y="1131"/>
                    </a:lnTo>
                    <a:lnTo>
                      <a:pt x="2479" y="1130"/>
                    </a:lnTo>
                    <a:lnTo>
                      <a:pt x="2478" y="1125"/>
                    </a:lnTo>
                    <a:lnTo>
                      <a:pt x="2474" y="1126"/>
                    </a:lnTo>
                    <a:close/>
                    <a:moveTo>
                      <a:pt x="2477" y="1145"/>
                    </a:moveTo>
                    <a:lnTo>
                      <a:pt x="2478" y="1150"/>
                    </a:lnTo>
                    <a:lnTo>
                      <a:pt x="2482" y="1149"/>
                    </a:lnTo>
                    <a:lnTo>
                      <a:pt x="2482" y="1144"/>
                    </a:lnTo>
                    <a:lnTo>
                      <a:pt x="2477" y="1145"/>
                    </a:lnTo>
                    <a:close/>
                    <a:moveTo>
                      <a:pt x="2480" y="1164"/>
                    </a:moveTo>
                    <a:lnTo>
                      <a:pt x="2481" y="1169"/>
                    </a:lnTo>
                    <a:lnTo>
                      <a:pt x="2486" y="1168"/>
                    </a:lnTo>
                    <a:lnTo>
                      <a:pt x="2485" y="1163"/>
                    </a:lnTo>
                    <a:lnTo>
                      <a:pt x="2480" y="1164"/>
                    </a:lnTo>
                    <a:close/>
                    <a:moveTo>
                      <a:pt x="2484" y="1183"/>
                    </a:moveTo>
                    <a:lnTo>
                      <a:pt x="2484" y="1188"/>
                    </a:lnTo>
                    <a:lnTo>
                      <a:pt x="2489" y="1187"/>
                    </a:lnTo>
                    <a:lnTo>
                      <a:pt x="2488" y="1182"/>
                    </a:lnTo>
                    <a:lnTo>
                      <a:pt x="2484" y="1183"/>
                    </a:lnTo>
                    <a:close/>
                    <a:moveTo>
                      <a:pt x="2487" y="1202"/>
                    </a:moveTo>
                    <a:lnTo>
                      <a:pt x="2488" y="1206"/>
                    </a:lnTo>
                    <a:lnTo>
                      <a:pt x="2493" y="1206"/>
                    </a:lnTo>
                    <a:lnTo>
                      <a:pt x="2492" y="1201"/>
                    </a:lnTo>
                    <a:lnTo>
                      <a:pt x="2487" y="1202"/>
                    </a:lnTo>
                    <a:close/>
                    <a:moveTo>
                      <a:pt x="2493" y="1192"/>
                    </a:moveTo>
                    <a:lnTo>
                      <a:pt x="2493" y="1187"/>
                    </a:lnTo>
                    <a:lnTo>
                      <a:pt x="2488" y="1187"/>
                    </a:lnTo>
                    <a:lnTo>
                      <a:pt x="2488" y="1192"/>
                    </a:lnTo>
                    <a:lnTo>
                      <a:pt x="2493" y="1192"/>
                    </a:lnTo>
                    <a:close/>
                    <a:moveTo>
                      <a:pt x="2494" y="1173"/>
                    </a:moveTo>
                    <a:lnTo>
                      <a:pt x="2494" y="1168"/>
                    </a:lnTo>
                    <a:lnTo>
                      <a:pt x="2489" y="1168"/>
                    </a:lnTo>
                    <a:lnTo>
                      <a:pt x="2489" y="1173"/>
                    </a:lnTo>
                    <a:lnTo>
                      <a:pt x="2494" y="1173"/>
                    </a:lnTo>
                    <a:close/>
                    <a:moveTo>
                      <a:pt x="2494" y="1154"/>
                    </a:moveTo>
                    <a:lnTo>
                      <a:pt x="2494" y="1149"/>
                    </a:lnTo>
                    <a:lnTo>
                      <a:pt x="2490" y="1149"/>
                    </a:lnTo>
                    <a:lnTo>
                      <a:pt x="2489" y="1153"/>
                    </a:lnTo>
                    <a:lnTo>
                      <a:pt x="2494" y="1154"/>
                    </a:lnTo>
                    <a:close/>
                    <a:moveTo>
                      <a:pt x="2495" y="1134"/>
                    </a:moveTo>
                    <a:lnTo>
                      <a:pt x="2495" y="1130"/>
                    </a:lnTo>
                    <a:lnTo>
                      <a:pt x="2490" y="1129"/>
                    </a:lnTo>
                    <a:lnTo>
                      <a:pt x="2490" y="1134"/>
                    </a:lnTo>
                    <a:lnTo>
                      <a:pt x="2495" y="1134"/>
                    </a:lnTo>
                    <a:close/>
                    <a:moveTo>
                      <a:pt x="2495" y="1115"/>
                    </a:moveTo>
                    <a:lnTo>
                      <a:pt x="2495" y="1110"/>
                    </a:lnTo>
                    <a:lnTo>
                      <a:pt x="2490" y="1110"/>
                    </a:lnTo>
                    <a:lnTo>
                      <a:pt x="2490" y="1115"/>
                    </a:lnTo>
                    <a:lnTo>
                      <a:pt x="2495" y="1115"/>
                    </a:lnTo>
                    <a:close/>
                    <a:moveTo>
                      <a:pt x="2496" y="1096"/>
                    </a:moveTo>
                    <a:lnTo>
                      <a:pt x="2496" y="1091"/>
                    </a:lnTo>
                    <a:lnTo>
                      <a:pt x="2491" y="1091"/>
                    </a:lnTo>
                    <a:lnTo>
                      <a:pt x="2491" y="1096"/>
                    </a:lnTo>
                    <a:lnTo>
                      <a:pt x="2496" y="1096"/>
                    </a:lnTo>
                    <a:close/>
                    <a:moveTo>
                      <a:pt x="2496" y="1077"/>
                    </a:moveTo>
                    <a:lnTo>
                      <a:pt x="2496" y="1072"/>
                    </a:lnTo>
                    <a:lnTo>
                      <a:pt x="2492" y="1072"/>
                    </a:lnTo>
                    <a:lnTo>
                      <a:pt x="2491" y="1077"/>
                    </a:lnTo>
                    <a:lnTo>
                      <a:pt x="2496" y="1077"/>
                    </a:lnTo>
                    <a:close/>
                    <a:moveTo>
                      <a:pt x="2497" y="1058"/>
                    </a:moveTo>
                    <a:lnTo>
                      <a:pt x="2497" y="1053"/>
                    </a:lnTo>
                    <a:lnTo>
                      <a:pt x="2492" y="1053"/>
                    </a:lnTo>
                    <a:lnTo>
                      <a:pt x="2492" y="1057"/>
                    </a:lnTo>
                    <a:lnTo>
                      <a:pt x="2497" y="1058"/>
                    </a:lnTo>
                    <a:close/>
                    <a:moveTo>
                      <a:pt x="2497" y="1038"/>
                    </a:moveTo>
                    <a:lnTo>
                      <a:pt x="2497" y="1034"/>
                    </a:lnTo>
                    <a:lnTo>
                      <a:pt x="2493" y="1033"/>
                    </a:lnTo>
                    <a:lnTo>
                      <a:pt x="2493" y="1038"/>
                    </a:lnTo>
                    <a:lnTo>
                      <a:pt x="2497" y="1038"/>
                    </a:lnTo>
                    <a:close/>
                    <a:moveTo>
                      <a:pt x="2498" y="1019"/>
                    </a:moveTo>
                    <a:lnTo>
                      <a:pt x="2498" y="1014"/>
                    </a:lnTo>
                    <a:lnTo>
                      <a:pt x="2493" y="1014"/>
                    </a:lnTo>
                    <a:lnTo>
                      <a:pt x="2493" y="1019"/>
                    </a:lnTo>
                    <a:lnTo>
                      <a:pt x="2498" y="1019"/>
                    </a:lnTo>
                    <a:close/>
                    <a:moveTo>
                      <a:pt x="2498" y="1000"/>
                    </a:moveTo>
                    <a:lnTo>
                      <a:pt x="2499" y="995"/>
                    </a:lnTo>
                    <a:lnTo>
                      <a:pt x="2494" y="995"/>
                    </a:lnTo>
                    <a:lnTo>
                      <a:pt x="2493" y="1000"/>
                    </a:lnTo>
                    <a:lnTo>
                      <a:pt x="2498" y="1000"/>
                    </a:lnTo>
                    <a:close/>
                    <a:moveTo>
                      <a:pt x="2499" y="981"/>
                    </a:moveTo>
                    <a:lnTo>
                      <a:pt x="2499" y="976"/>
                    </a:lnTo>
                    <a:lnTo>
                      <a:pt x="2494" y="976"/>
                    </a:lnTo>
                    <a:lnTo>
                      <a:pt x="2494" y="981"/>
                    </a:lnTo>
                    <a:lnTo>
                      <a:pt x="2499" y="981"/>
                    </a:lnTo>
                    <a:close/>
                    <a:moveTo>
                      <a:pt x="2499" y="962"/>
                    </a:moveTo>
                    <a:lnTo>
                      <a:pt x="2499" y="957"/>
                    </a:lnTo>
                    <a:lnTo>
                      <a:pt x="2495" y="957"/>
                    </a:lnTo>
                    <a:lnTo>
                      <a:pt x="2495" y="962"/>
                    </a:lnTo>
                    <a:lnTo>
                      <a:pt x="2499" y="962"/>
                    </a:lnTo>
                    <a:close/>
                    <a:moveTo>
                      <a:pt x="2500" y="942"/>
                    </a:moveTo>
                    <a:lnTo>
                      <a:pt x="2500" y="938"/>
                    </a:lnTo>
                    <a:lnTo>
                      <a:pt x="2495" y="938"/>
                    </a:lnTo>
                    <a:lnTo>
                      <a:pt x="2495" y="942"/>
                    </a:lnTo>
                    <a:lnTo>
                      <a:pt x="2500" y="942"/>
                    </a:lnTo>
                    <a:close/>
                    <a:moveTo>
                      <a:pt x="2500" y="923"/>
                    </a:moveTo>
                    <a:lnTo>
                      <a:pt x="2501" y="918"/>
                    </a:lnTo>
                    <a:lnTo>
                      <a:pt x="2496" y="918"/>
                    </a:lnTo>
                    <a:lnTo>
                      <a:pt x="2496" y="923"/>
                    </a:lnTo>
                    <a:lnTo>
                      <a:pt x="2500" y="923"/>
                    </a:lnTo>
                    <a:close/>
                    <a:moveTo>
                      <a:pt x="2501" y="904"/>
                    </a:moveTo>
                    <a:lnTo>
                      <a:pt x="2501" y="899"/>
                    </a:lnTo>
                    <a:lnTo>
                      <a:pt x="2496" y="899"/>
                    </a:lnTo>
                    <a:lnTo>
                      <a:pt x="2496" y="904"/>
                    </a:lnTo>
                    <a:lnTo>
                      <a:pt x="2501" y="904"/>
                    </a:lnTo>
                    <a:close/>
                    <a:moveTo>
                      <a:pt x="2502" y="885"/>
                    </a:moveTo>
                    <a:lnTo>
                      <a:pt x="2502" y="880"/>
                    </a:lnTo>
                    <a:lnTo>
                      <a:pt x="2497" y="880"/>
                    </a:lnTo>
                    <a:lnTo>
                      <a:pt x="2497" y="885"/>
                    </a:lnTo>
                    <a:lnTo>
                      <a:pt x="2502" y="885"/>
                    </a:lnTo>
                    <a:close/>
                    <a:moveTo>
                      <a:pt x="2502" y="866"/>
                    </a:moveTo>
                    <a:lnTo>
                      <a:pt x="2502" y="861"/>
                    </a:lnTo>
                    <a:lnTo>
                      <a:pt x="2497" y="861"/>
                    </a:lnTo>
                    <a:lnTo>
                      <a:pt x="2497" y="866"/>
                    </a:lnTo>
                    <a:lnTo>
                      <a:pt x="2502" y="866"/>
                    </a:lnTo>
                    <a:close/>
                    <a:moveTo>
                      <a:pt x="2502" y="846"/>
                    </a:moveTo>
                    <a:lnTo>
                      <a:pt x="2503" y="842"/>
                    </a:lnTo>
                    <a:lnTo>
                      <a:pt x="2498" y="842"/>
                    </a:lnTo>
                    <a:lnTo>
                      <a:pt x="2498" y="846"/>
                    </a:lnTo>
                    <a:lnTo>
                      <a:pt x="2502" y="846"/>
                    </a:lnTo>
                    <a:close/>
                    <a:moveTo>
                      <a:pt x="2503" y="827"/>
                    </a:moveTo>
                    <a:lnTo>
                      <a:pt x="2503" y="822"/>
                    </a:lnTo>
                    <a:lnTo>
                      <a:pt x="2499" y="822"/>
                    </a:lnTo>
                    <a:lnTo>
                      <a:pt x="2498" y="827"/>
                    </a:lnTo>
                    <a:lnTo>
                      <a:pt x="2503" y="827"/>
                    </a:lnTo>
                    <a:close/>
                    <a:moveTo>
                      <a:pt x="2504" y="808"/>
                    </a:moveTo>
                    <a:lnTo>
                      <a:pt x="2504" y="803"/>
                    </a:lnTo>
                    <a:lnTo>
                      <a:pt x="2499" y="803"/>
                    </a:lnTo>
                    <a:lnTo>
                      <a:pt x="2499" y="808"/>
                    </a:lnTo>
                    <a:lnTo>
                      <a:pt x="2504" y="808"/>
                    </a:lnTo>
                    <a:close/>
                    <a:moveTo>
                      <a:pt x="2504" y="789"/>
                    </a:moveTo>
                    <a:lnTo>
                      <a:pt x="2504" y="784"/>
                    </a:lnTo>
                    <a:lnTo>
                      <a:pt x="2499" y="784"/>
                    </a:lnTo>
                    <a:lnTo>
                      <a:pt x="2499" y="789"/>
                    </a:lnTo>
                    <a:lnTo>
                      <a:pt x="2504" y="789"/>
                    </a:lnTo>
                    <a:close/>
                    <a:moveTo>
                      <a:pt x="2505" y="770"/>
                    </a:moveTo>
                    <a:lnTo>
                      <a:pt x="2505" y="765"/>
                    </a:lnTo>
                    <a:lnTo>
                      <a:pt x="2500" y="765"/>
                    </a:lnTo>
                    <a:lnTo>
                      <a:pt x="2500" y="770"/>
                    </a:lnTo>
                    <a:lnTo>
                      <a:pt x="2505" y="770"/>
                    </a:lnTo>
                    <a:close/>
                    <a:moveTo>
                      <a:pt x="2505" y="750"/>
                    </a:moveTo>
                    <a:lnTo>
                      <a:pt x="2505" y="746"/>
                    </a:lnTo>
                    <a:lnTo>
                      <a:pt x="2501" y="746"/>
                    </a:lnTo>
                    <a:lnTo>
                      <a:pt x="2500" y="750"/>
                    </a:lnTo>
                    <a:lnTo>
                      <a:pt x="2505" y="750"/>
                    </a:lnTo>
                    <a:close/>
                    <a:moveTo>
                      <a:pt x="2506" y="731"/>
                    </a:moveTo>
                    <a:lnTo>
                      <a:pt x="2506" y="726"/>
                    </a:lnTo>
                    <a:lnTo>
                      <a:pt x="2501" y="726"/>
                    </a:lnTo>
                    <a:lnTo>
                      <a:pt x="2501" y="731"/>
                    </a:lnTo>
                    <a:lnTo>
                      <a:pt x="2506" y="731"/>
                    </a:lnTo>
                    <a:close/>
                    <a:moveTo>
                      <a:pt x="2506" y="712"/>
                    </a:moveTo>
                    <a:lnTo>
                      <a:pt x="2506" y="707"/>
                    </a:lnTo>
                    <a:lnTo>
                      <a:pt x="2502" y="707"/>
                    </a:lnTo>
                    <a:lnTo>
                      <a:pt x="2502" y="712"/>
                    </a:lnTo>
                    <a:lnTo>
                      <a:pt x="2506" y="712"/>
                    </a:lnTo>
                    <a:close/>
                    <a:moveTo>
                      <a:pt x="2507" y="693"/>
                    </a:moveTo>
                    <a:lnTo>
                      <a:pt x="2507" y="688"/>
                    </a:lnTo>
                    <a:lnTo>
                      <a:pt x="2502" y="688"/>
                    </a:lnTo>
                    <a:lnTo>
                      <a:pt x="2502" y="693"/>
                    </a:lnTo>
                    <a:lnTo>
                      <a:pt x="2507" y="693"/>
                    </a:lnTo>
                    <a:close/>
                    <a:moveTo>
                      <a:pt x="2507" y="674"/>
                    </a:moveTo>
                    <a:lnTo>
                      <a:pt x="2508" y="669"/>
                    </a:lnTo>
                    <a:lnTo>
                      <a:pt x="2503" y="669"/>
                    </a:lnTo>
                    <a:lnTo>
                      <a:pt x="2502" y="674"/>
                    </a:lnTo>
                    <a:lnTo>
                      <a:pt x="2507" y="674"/>
                    </a:lnTo>
                    <a:close/>
                    <a:moveTo>
                      <a:pt x="2508" y="654"/>
                    </a:moveTo>
                    <a:lnTo>
                      <a:pt x="2508" y="650"/>
                    </a:lnTo>
                    <a:lnTo>
                      <a:pt x="2503" y="650"/>
                    </a:lnTo>
                    <a:lnTo>
                      <a:pt x="2503" y="654"/>
                    </a:lnTo>
                    <a:lnTo>
                      <a:pt x="2508" y="654"/>
                    </a:lnTo>
                    <a:close/>
                    <a:moveTo>
                      <a:pt x="2508" y="635"/>
                    </a:moveTo>
                    <a:lnTo>
                      <a:pt x="2508" y="630"/>
                    </a:lnTo>
                    <a:lnTo>
                      <a:pt x="2504" y="630"/>
                    </a:lnTo>
                    <a:lnTo>
                      <a:pt x="2504" y="635"/>
                    </a:lnTo>
                    <a:lnTo>
                      <a:pt x="2508" y="635"/>
                    </a:lnTo>
                    <a:close/>
                    <a:moveTo>
                      <a:pt x="2509" y="616"/>
                    </a:moveTo>
                    <a:lnTo>
                      <a:pt x="2509" y="611"/>
                    </a:lnTo>
                    <a:lnTo>
                      <a:pt x="2504" y="611"/>
                    </a:lnTo>
                    <a:lnTo>
                      <a:pt x="2504" y="616"/>
                    </a:lnTo>
                    <a:lnTo>
                      <a:pt x="2509" y="616"/>
                    </a:lnTo>
                    <a:close/>
                    <a:moveTo>
                      <a:pt x="2509" y="597"/>
                    </a:moveTo>
                    <a:lnTo>
                      <a:pt x="2510" y="592"/>
                    </a:lnTo>
                    <a:lnTo>
                      <a:pt x="2505" y="592"/>
                    </a:lnTo>
                    <a:lnTo>
                      <a:pt x="2505" y="597"/>
                    </a:lnTo>
                    <a:lnTo>
                      <a:pt x="2509" y="597"/>
                    </a:lnTo>
                    <a:close/>
                    <a:moveTo>
                      <a:pt x="2510" y="578"/>
                    </a:moveTo>
                    <a:lnTo>
                      <a:pt x="2510" y="573"/>
                    </a:lnTo>
                    <a:lnTo>
                      <a:pt x="2505" y="573"/>
                    </a:lnTo>
                    <a:lnTo>
                      <a:pt x="2505" y="578"/>
                    </a:lnTo>
                    <a:lnTo>
                      <a:pt x="2510" y="578"/>
                    </a:lnTo>
                    <a:close/>
                    <a:moveTo>
                      <a:pt x="2511" y="559"/>
                    </a:moveTo>
                    <a:lnTo>
                      <a:pt x="2511" y="554"/>
                    </a:lnTo>
                    <a:lnTo>
                      <a:pt x="2506" y="554"/>
                    </a:lnTo>
                    <a:lnTo>
                      <a:pt x="2506" y="558"/>
                    </a:lnTo>
                    <a:lnTo>
                      <a:pt x="2511" y="559"/>
                    </a:lnTo>
                    <a:close/>
                    <a:moveTo>
                      <a:pt x="2511" y="540"/>
                    </a:moveTo>
                    <a:lnTo>
                      <a:pt x="2511" y="535"/>
                    </a:lnTo>
                    <a:lnTo>
                      <a:pt x="2506" y="534"/>
                    </a:lnTo>
                    <a:lnTo>
                      <a:pt x="2506" y="539"/>
                    </a:lnTo>
                    <a:lnTo>
                      <a:pt x="2511" y="540"/>
                    </a:lnTo>
                    <a:close/>
                    <a:moveTo>
                      <a:pt x="2511" y="520"/>
                    </a:moveTo>
                    <a:lnTo>
                      <a:pt x="2512" y="516"/>
                    </a:lnTo>
                    <a:lnTo>
                      <a:pt x="2507" y="515"/>
                    </a:lnTo>
                    <a:lnTo>
                      <a:pt x="2507" y="520"/>
                    </a:lnTo>
                    <a:lnTo>
                      <a:pt x="2511" y="520"/>
                    </a:lnTo>
                    <a:close/>
                    <a:moveTo>
                      <a:pt x="2512" y="501"/>
                    </a:moveTo>
                    <a:lnTo>
                      <a:pt x="2512" y="496"/>
                    </a:lnTo>
                    <a:lnTo>
                      <a:pt x="2507" y="496"/>
                    </a:lnTo>
                    <a:lnTo>
                      <a:pt x="2507" y="501"/>
                    </a:lnTo>
                    <a:lnTo>
                      <a:pt x="2512" y="501"/>
                    </a:lnTo>
                    <a:close/>
                    <a:moveTo>
                      <a:pt x="2513" y="482"/>
                    </a:moveTo>
                    <a:lnTo>
                      <a:pt x="2513" y="477"/>
                    </a:lnTo>
                    <a:lnTo>
                      <a:pt x="2508" y="477"/>
                    </a:lnTo>
                    <a:lnTo>
                      <a:pt x="2508" y="482"/>
                    </a:lnTo>
                    <a:lnTo>
                      <a:pt x="2513" y="482"/>
                    </a:lnTo>
                    <a:close/>
                    <a:moveTo>
                      <a:pt x="2513" y="463"/>
                    </a:moveTo>
                    <a:lnTo>
                      <a:pt x="2513" y="458"/>
                    </a:lnTo>
                    <a:lnTo>
                      <a:pt x="2508" y="458"/>
                    </a:lnTo>
                    <a:lnTo>
                      <a:pt x="2508" y="462"/>
                    </a:lnTo>
                    <a:lnTo>
                      <a:pt x="2513" y="463"/>
                    </a:lnTo>
                    <a:close/>
                    <a:moveTo>
                      <a:pt x="2514" y="444"/>
                    </a:moveTo>
                    <a:lnTo>
                      <a:pt x="2514" y="439"/>
                    </a:lnTo>
                    <a:lnTo>
                      <a:pt x="2509" y="438"/>
                    </a:lnTo>
                    <a:lnTo>
                      <a:pt x="2509" y="443"/>
                    </a:lnTo>
                    <a:lnTo>
                      <a:pt x="2514" y="444"/>
                    </a:lnTo>
                    <a:close/>
                    <a:moveTo>
                      <a:pt x="2514" y="424"/>
                    </a:moveTo>
                    <a:lnTo>
                      <a:pt x="2514" y="420"/>
                    </a:lnTo>
                    <a:lnTo>
                      <a:pt x="2509" y="419"/>
                    </a:lnTo>
                    <a:lnTo>
                      <a:pt x="2509" y="424"/>
                    </a:lnTo>
                    <a:lnTo>
                      <a:pt x="2514" y="424"/>
                    </a:lnTo>
                    <a:close/>
                    <a:moveTo>
                      <a:pt x="2515" y="405"/>
                    </a:moveTo>
                    <a:lnTo>
                      <a:pt x="2515" y="400"/>
                    </a:lnTo>
                    <a:lnTo>
                      <a:pt x="2510" y="400"/>
                    </a:lnTo>
                    <a:lnTo>
                      <a:pt x="2510" y="405"/>
                    </a:lnTo>
                    <a:lnTo>
                      <a:pt x="2515" y="405"/>
                    </a:lnTo>
                    <a:close/>
                    <a:moveTo>
                      <a:pt x="2515" y="386"/>
                    </a:moveTo>
                    <a:lnTo>
                      <a:pt x="2515" y="381"/>
                    </a:lnTo>
                    <a:lnTo>
                      <a:pt x="2511" y="381"/>
                    </a:lnTo>
                    <a:lnTo>
                      <a:pt x="2510" y="386"/>
                    </a:lnTo>
                    <a:lnTo>
                      <a:pt x="2515" y="386"/>
                    </a:lnTo>
                    <a:close/>
                    <a:moveTo>
                      <a:pt x="2516" y="367"/>
                    </a:moveTo>
                    <a:lnTo>
                      <a:pt x="2516" y="362"/>
                    </a:lnTo>
                    <a:lnTo>
                      <a:pt x="2511" y="362"/>
                    </a:lnTo>
                    <a:lnTo>
                      <a:pt x="2511" y="366"/>
                    </a:lnTo>
                    <a:lnTo>
                      <a:pt x="2516" y="367"/>
                    </a:lnTo>
                    <a:close/>
                    <a:moveTo>
                      <a:pt x="2516" y="348"/>
                    </a:moveTo>
                    <a:lnTo>
                      <a:pt x="2516" y="343"/>
                    </a:lnTo>
                    <a:lnTo>
                      <a:pt x="2511" y="342"/>
                    </a:lnTo>
                    <a:lnTo>
                      <a:pt x="2511" y="347"/>
                    </a:lnTo>
                    <a:lnTo>
                      <a:pt x="2516" y="348"/>
                    </a:lnTo>
                    <a:close/>
                    <a:moveTo>
                      <a:pt x="2517" y="328"/>
                    </a:moveTo>
                    <a:lnTo>
                      <a:pt x="2517" y="324"/>
                    </a:lnTo>
                    <a:lnTo>
                      <a:pt x="2512" y="323"/>
                    </a:lnTo>
                    <a:lnTo>
                      <a:pt x="2512" y="328"/>
                    </a:lnTo>
                    <a:lnTo>
                      <a:pt x="2517" y="328"/>
                    </a:lnTo>
                    <a:close/>
                    <a:moveTo>
                      <a:pt x="2517" y="309"/>
                    </a:moveTo>
                    <a:lnTo>
                      <a:pt x="2517" y="304"/>
                    </a:lnTo>
                    <a:lnTo>
                      <a:pt x="2513" y="304"/>
                    </a:lnTo>
                    <a:lnTo>
                      <a:pt x="2512" y="309"/>
                    </a:lnTo>
                    <a:lnTo>
                      <a:pt x="2517" y="309"/>
                    </a:lnTo>
                    <a:close/>
                    <a:moveTo>
                      <a:pt x="2518" y="290"/>
                    </a:moveTo>
                    <a:lnTo>
                      <a:pt x="2518" y="285"/>
                    </a:lnTo>
                    <a:lnTo>
                      <a:pt x="2513" y="285"/>
                    </a:lnTo>
                    <a:lnTo>
                      <a:pt x="2513" y="290"/>
                    </a:lnTo>
                    <a:lnTo>
                      <a:pt x="2518" y="290"/>
                    </a:lnTo>
                    <a:close/>
                    <a:moveTo>
                      <a:pt x="2518" y="271"/>
                    </a:moveTo>
                    <a:lnTo>
                      <a:pt x="2518" y="266"/>
                    </a:lnTo>
                    <a:lnTo>
                      <a:pt x="2514" y="266"/>
                    </a:lnTo>
                    <a:lnTo>
                      <a:pt x="2514" y="270"/>
                    </a:lnTo>
                    <a:lnTo>
                      <a:pt x="2518" y="271"/>
                    </a:lnTo>
                    <a:close/>
                    <a:moveTo>
                      <a:pt x="2519" y="252"/>
                    </a:moveTo>
                    <a:lnTo>
                      <a:pt x="2519" y="247"/>
                    </a:lnTo>
                    <a:lnTo>
                      <a:pt x="2514" y="246"/>
                    </a:lnTo>
                    <a:lnTo>
                      <a:pt x="2514" y="251"/>
                    </a:lnTo>
                    <a:lnTo>
                      <a:pt x="2519" y="252"/>
                    </a:lnTo>
                    <a:close/>
                    <a:moveTo>
                      <a:pt x="2519" y="232"/>
                    </a:moveTo>
                    <a:lnTo>
                      <a:pt x="2520" y="228"/>
                    </a:lnTo>
                    <a:lnTo>
                      <a:pt x="2515" y="228"/>
                    </a:lnTo>
                    <a:lnTo>
                      <a:pt x="2514" y="232"/>
                    </a:lnTo>
                    <a:lnTo>
                      <a:pt x="2519" y="232"/>
                    </a:lnTo>
                    <a:close/>
                    <a:moveTo>
                      <a:pt x="2520" y="213"/>
                    </a:moveTo>
                    <a:lnTo>
                      <a:pt x="2520" y="208"/>
                    </a:lnTo>
                    <a:lnTo>
                      <a:pt x="2515" y="208"/>
                    </a:lnTo>
                    <a:lnTo>
                      <a:pt x="2515" y="213"/>
                    </a:lnTo>
                    <a:lnTo>
                      <a:pt x="2520" y="213"/>
                    </a:lnTo>
                    <a:close/>
                    <a:moveTo>
                      <a:pt x="2520" y="194"/>
                    </a:moveTo>
                    <a:lnTo>
                      <a:pt x="2520" y="189"/>
                    </a:lnTo>
                    <a:lnTo>
                      <a:pt x="2516" y="189"/>
                    </a:lnTo>
                    <a:lnTo>
                      <a:pt x="2516" y="194"/>
                    </a:lnTo>
                    <a:lnTo>
                      <a:pt x="2520" y="194"/>
                    </a:lnTo>
                    <a:close/>
                    <a:moveTo>
                      <a:pt x="2516" y="192"/>
                    </a:moveTo>
                    <a:lnTo>
                      <a:pt x="2516" y="196"/>
                    </a:lnTo>
                    <a:lnTo>
                      <a:pt x="2521" y="196"/>
                    </a:lnTo>
                    <a:lnTo>
                      <a:pt x="2521" y="192"/>
                    </a:lnTo>
                    <a:lnTo>
                      <a:pt x="2516" y="192"/>
                    </a:lnTo>
                    <a:close/>
                    <a:moveTo>
                      <a:pt x="2517" y="211"/>
                    </a:moveTo>
                    <a:lnTo>
                      <a:pt x="2517" y="216"/>
                    </a:lnTo>
                    <a:lnTo>
                      <a:pt x="2522" y="216"/>
                    </a:lnTo>
                    <a:lnTo>
                      <a:pt x="2522" y="211"/>
                    </a:lnTo>
                    <a:lnTo>
                      <a:pt x="2517" y="211"/>
                    </a:lnTo>
                    <a:close/>
                    <a:moveTo>
                      <a:pt x="2517" y="230"/>
                    </a:moveTo>
                    <a:lnTo>
                      <a:pt x="2517" y="235"/>
                    </a:lnTo>
                    <a:lnTo>
                      <a:pt x="2522" y="235"/>
                    </a:lnTo>
                    <a:lnTo>
                      <a:pt x="2522" y="230"/>
                    </a:lnTo>
                    <a:lnTo>
                      <a:pt x="2517" y="230"/>
                    </a:lnTo>
                    <a:close/>
                    <a:moveTo>
                      <a:pt x="2518" y="249"/>
                    </a:moveTo>
                    <a:lnTo>
                      <a:pt x="2518" y="254"/>
                    </a:lnTo>
                    <a:lnTo>
                      <a:pt x="2523" y="254"/>
                    </a:lnTo>
                    <a:lnTo>
                      <a:pt x="2523" y="249"/>
                    </a:lnTo>
                    <a:lnTo>
                      <a:pt x="2518" y="249"/>
                    </a:lnTo>
                    <a:close/>
                    <a:moveTo>
                      <a:pt x="2518" y="268"/>
                    </a:moveTo>
                    <a:lnTo>
                      <a:pt x="2519" y="273"/>
                    </a:lnTo>
                    <a:lnTo>
                      <a:pt x="2523" y="273"/>
                    </a:lnTo>
                    <a:lnTo>
                      <a:pt x="2523" y="268"/>
                    </a:lnTo>
                    <a:lnTo>
                      <a:pt x="2518" y="268"/>
                    </a:lnTo>
                    <a:close/>
                    <a:moveTo>
                      <a:pt x="2519" y="288"/>
                    </a:moveTo>
                    <a:lnTo>
                      <a:pt x="2519" y="292"/>
                    </a:lnTo>
                    <a:lnTo>
                      <a:pt x="2524" y="292"/>
                    </a:lnTo>
                    <a:lnTo>
                      <a:pt x="2524" y="288"/>
                    </a:lnTo>
                    <a:lnTo>
                      <a:pt x="2519" y="288"/>
                    </a:lnTo>
                    <a:close/>
                    <a:moveTo>
                      <a:pt x="2520" y="307"/>
                    </a:moveTo>
                    <a:lnTo>
                      <a:pt x="2520" y="312"/>
                    </a:lnTo>
                    <a:lnTo>
                      <a:pt x="2524" y="312"/>
                    </a:lnTo>
                    <a:lnTo>
                      <a:pt x="2524" y="307"/>
                    </a:lnTo>
                    <a:lnTo>
                      <a:pt x="2520" y="307"/>
                    </a:lnTo>
                    <a:close/>
                    <a:moveTo>
                      <a:pt x="2520" y="326"/>
                    </a:moveTo>
                    <a:lnTo>
                      <a:pt x="2520" y="331"/>
                    </a:lnTo>
                    <a:lnTo>
                      <a:pt x="2525" y="331"/>
                    </a:lnTo>
                    <a:lnTo>
                      <a:pt x="2525" y="326"/>
                    </a:lnTo>
                    <a:lnTo>
                      <a:pt x="2520" y="326"/>
                    </a:lnTo>
                    <a:close/>
                    <a:moveTo>
                      <a:pt x="2521" y="345"/>
                    </a:moveTo>
                    <a:lnTo>
                      <a:pt x="2521" y="350"/>
                    </a:lnTo>
                    <a:lnTo>
                      <a:pt x="2526" y="350"/>
                    </a:lnTo>
                    <a:lnTo>
                      <a:pt x="2526" y="345"/>
                    </a:lnTo>
                    <a:lnTo>
                      <a:pt x="2521" y="345"/>
                    </a:lnTo>
                    <a:close/>
                    <a:moveTo>
                      <a:pt x="2521" y="364"/>
                    </a:moveTo>
                    <a:lnTo>
                      <a:pt x="2521" y="369"/>
                    </a:lnTo>
                    <a:lnTo>
                      <a:pt x="2526" y="369"/>
                    </a:lnTo>
                    <a:lnTo>
                      <a:pt x="2526" y="364"/>
                    </a:lnTo>
                    <a:lnTo>
                      <a:pt x="2521" y="364"/>
                    </a:lnTo>
                    <a:close/>
                    <a:moveTo>
                      <a:pt x="2522" y="384"/>
                    </a:moveTo>
                    <a:lnTo>
                      <a:pt x="2522" y="388"/>
                    </a:lnTo>
                    <a:lnTo>
                      <a:pt x="2527" y="388"/>
                    </a:lnTo>
                    <a:lnTo>
                      <a:pt x="2526" y="384"/>
                    </a:lnTo>
                    <a:lnTo>
                      <a:pt x="2522" y="384"/>
                    </a:lnTo>
                    <a:close/>
                    <a:moveTo>
                      <a:pt x="2522" y="403"/>
                    </a:moveTo>
                    <a:lnTo>
                      <a:pt x="2523" y="408"/>
                    </a:lnTo>
                    <a:lnTo>
                      <a:pt x="2527" y="407"/>
                    </a:lnTo>
                    <a:lnTo>
                      <a:pt x="2527" y="402"/>
                    </a:lnTo>
                    <a:lnTo>
                      <a:pt x="2522" y="403"/>
                    </a:lnTo>
                    <a:close/>
                    <a:moveTo>
                      <a:pt x="2523" y="422"/>
                    </a:moveTo>
                    <a:lnTo>
                      <a:pt x="2523" y="427"/>
                    </a:lnTo>
                    <a:lnTo>
                      <a:pt x="2528" y="426"/>
                    </a:lnTo>
                    <a:lnTo>
                      <a:pt x="2528" y="422"/>
                    </a:lnTo>
                    <a:lnTo>
                      <a:pt x="2523" y="422"/>
                    </a:lnTo>
                    <a:close/>
                    <a:moveTo>
                      <a:pt x="2523" y="441"/>
                    </a:moveTo>
                    <a:lnTo>
                      <a:pt x="2523" y="446"/>
                    </a:lnTo>
                    <a:lnTo>
                      <a:pt x="2528" y="446"/>
                    </a:lnTo>
                    <a:lnTo>
                      <a:pt x="2528" y="441"/>
                    </a:lnTo>
                    <a:lnTo>
                      <a:pt x="2523" y="441"/>
                    </a:lnTo>
                    <a:close/>
                    <a:moveTo>
                      <a:pt x="2524" y="460"/>
                    </a:moveTo>
                    <a:lnTo>
                      <a:pt x="2524" y="465"/>
                    </a:lnTo>
                    <a:lnTo>
                      <a:pt x="2529" y="465"/>
                    </a:lnTo>
                    <a:lnTo>
                      <a:pt x="2529" y="460"/>
                    </a:lnTo>
                    <a:lnTo>
                      <a:pt x="2524" y="460"/>
                    </a:lnTo>
                    <a:close/>
                    <a:moveTo>
                      <a:pt x="2524" y="480"/>
                    </a:moveTo>
                    <a:lnTo>
                      <a:pt x="2525" y="484"/>
                    </a:lnTo>
                    <a:lnTo>
                      <a:pt x="2529" y="484"/>
                    </a:lnTo>
                    <a:lnTo>
                      <a:pt x="2529" y="479"/>
                    </a:lnTo>
                    <a:lnTo>
                      <a:pt x="2524" y="480"/>
                    </a:lnTo>
                    <a:close/>
                    <a:moveTo>
                      <a:pt x="2525" y="499"/>
                    </a:moveTo>
                    <a:lnTo>
                      <a:pt x="2525" y="504"/>
                    </a:lnTo>
                    <a:lnTo>
                      <a:pt x="2530" y="503"/>
                    </a:lnTo>
                    <a:lnTo>
                      <a:pt x="2530" y="498"/>
                    </a:lnTo>
                    <a:lnTo>
                      <a:pt x="2525" y="499"/>
                    </a:lnTo>
                    <a:close/>
                    <a:moveTo>
                      <a:pt x="2526" y="518"/>
                    </a:moveTo>
                    <a:lnTo>
                      <a:pt x="2526" y="523"/>
                    </a:lnTo>
                    <a:lnTo>
                      <a:pt x="2531" y="522"/>
                    </a:lnTo>
                    <a:lnTo>
                      <a:pt x="2530" y="518"/>
                    </a:lnTo>
                    <a:lnTo>
                      <a:pt x="2526" y="518"/>
                    </a:lnTo>
                    <a:close/>
                    <a:moveTo>
                      <a:pt x="2526" y="537"/>
                    </a:moveTo>
                    <a:lnTo>
                      <a:pt x="2526" y="542"/>
                    </a:lnTo>
                    <a:lnTo>
                      <a:pt x="2531" y="542"/>
                    </a:lnTo>
                    <a:lnTo>
                      <a:pt x="2531" y="537"/>
                    </a:lnTo>
                    <a:lnTo>
                      <a:pt x="2526" y="537"/>
                    </a:lnTo>
                    <a:close/>
                    <a:moveTo>
                      <a:pt x="2527" y="556"/>
                    </a:moveTo>
                    <a:lnTo>
                      <a:pt x="2527" y="561"/>
                    </a:lnTo>
                    <a:lnTo>
                      <a:pt x="2532" y="561"/>
                    </a:lnTo>
                    <a:lnTo>
                      <a:pt x="2532" y="556"/>
                    </a:lnTo>
                    <a:lnTo>
                      <a:pt x="2527" y="556"/>
                    </a:lnTo>
                    <a:close/>
                    <a:moveTo>
                      <a:pt x="2527" y="576"/>
                    </a:moveTo>
                    <a:lnTo>
                      <a:pt x="2527" y="580"/>
                    </a:lnTo>
                    <a:lnTo>
                      <a:pt x="2532" y="580"/>
                    </a:lnTo>
                    <a:lnTo>
                      <a:pt x="2532" y="575"/>
                    </a:lnTo>
                    <a:lnTo>
                      <a:pt x="2527" y="576"/>
                    </a:lnTo>
                    <a:close/>
                    <a:moveTo>
                      <a:pt x="2528" y="595"/>
                    </a:moveTo>
                    <a:lnTo>
                      <a:pt x="2528" y="600"/>
                    </a:lnTo>
                    <a:lnTo>
                      <a:pt x="2533" y="599"/>
                    </a:lnTo>
                    <a:lnTo>
                      <a:pt x="2532" y="594"/>
                    </a:lnTo>
                    <a:lnTo>
                      <a:pt x="2528" y="595"/>
                    </a:lnTo>
                    <a:close/>
                    <a:moveTo>
                      <a:pt x="2528" y="614"/>
                    </a:moveTo>
                    <a:lnTo>
                      <a:pt x="2529" y="619"/>
                    </a:lnTo>
                    <a:lnTo>
                      <a:pt x="2533" y="618"/>
                    </a:lnTo>
                    <a:lnTo>
                      <a:pt x="2533" y="614"/>
                    </a:lnTo>
                    <a:lnTo>
                      <a:pt x="2528" y="614"/>
                    </a:lnTo>
                    <a:close/>
                    <a:moveTo>
                      <a:pt x="2529" y="633"/>
                    </a:moveTo>
                    <a:lnTo>
                      <a:pt x="2529" y="638"/>
                    </a:lnTo>
                    <a:lnTo>
                      <a:pt x="2534" y="638"/>
                    </a:lnTo>
                    <a:lnTo>
                      <a:pt x="2534" y="633"/>
                    </a:lnTo>
                    <a:lnTo>
                      <a:pt x="2529" y="633"/>
                    </a:lnTo>
                    <a:close/>
                    <a:moveTo>
                      <a:pt x="2529" y="652"/>
                    </a:moveTo>
                    <a:lnTo>
                      <a:pt x="2529" y="657"/>
                    </a:lnTo>
                    <a:lnTo>
                      <a:pt x="2534" y="657"/>
                    </a:lnTo>
                    <a:lnTo>
                      <a:pt x="2534" y="652"/>
                    </a:lnTo>
                    <a:lnTo>
                      <a:pt x="2529" y="652"/>
                    </a:lnTo>
                    <a:close/>
                    <a:moveTo>
                      <a:pt x="2530" y="672"/>
                    </a:moveTo>
                    <a:lnTo>
                      <a:pt x="2530" y="676"/>
                    </a:lnTo>
                    <a:lnTo>
                      <a:pt x="2535" y="676"/>
                    </a:lnTo>
                    <a:lnTo>
                      <a:pt x="2535" y="671"/>
                    </a:lnTo>
                    <a:lnTo>
                      <a:pt x="2530" y="672"/>
                    </a:lnTo>
                    <a:close/>
                    <a:moveTo>
                      <a:pt x="2531" y="691"/>
                    </a:moveTo>
                    <a:lnTo>
                      <a:pt x="2531" y="696"/>
                    </a:lnTo>
                    <a:lnTo>
                      <a:pt x="2535" y="695"/>
                    </a:lnTo>
                    <a:lnTo>
                      <a:pt x="2535" y="690"/>
                    </a:lnTo>
                    <a:lnTo>
                      <a:pt x="2531" y="691"/>
                    </a:lnTo>
                    <a:close/>
                    <a:moveTo>
                      <a:pt x="2531" y="710"/>
                    </a:moveTo>
                    <a:lnTo>
                      <a:pt x="2531" y="715"/>
                    </a:lnTo>
                    <a:lnTo>
                      <a:pt x="2536" y="714"/>
                    </a:lnTo>
                    <a:lnTo>
                      <a:pt x="2536" y="710"/>
                    </a:lnTo>
                    <a:lnTo>
                      <a:pt x="2531" y="710"/>
                    </a:lnTo>
                    <a:close/>
                    <a:moveTo>
                      <a:pt x="2532" y="729"/>
                    </a:moveTo>
                    <a:lnTo>
                      <a:pt x="2532" y="734"/>
                    </a:lnTo>
                    <a:lnTo>
                      <a:pt x="2537" y="734"/>
                    </a:lnTo>
                    <a:lnTo>
                      <a:pt x="2536" y="729"/>
                    </a:lnTo>
                    <a:lnTo>
                      <a:pt x="2532" y="729"/>
                    </a:lnTo>
                    <a:close/>
                    <a:moveTo>
                      <a:pt x="2532" y="748"/>
                    </a:moveTo>
                    <a:lnTo>
                      <a:pt x="2532" y="753"/>
                    </a:lnTo>
                    <a:lnTo>
                      <a:pt x="2537" y="753"/>
                    </a:lnTo>
                    <a:lnTo>
                      <a:pt x="2537" y="748"/>
                    </a:lnTo>
                    <a:lnTo>
                      <a:pt x="2532" y="748"/>
                    </a:lnTo>
                    <a:close/>
                    <a:moveTo>
                      <a:pt x="2533" y="767"/>
                    </a:moveTo>
                    <a:lnTo>
                      <a:pt x="2533" y="772"/>
                    </a:lnTo>
                    <a:lnTo>
                      <a:pt x="2538" y="772"/>
                    </a:lnTo>
                    <a:lnTo>
                      <a:pt x="2538" y="767"/>
                    </a:lnTo>
                    <a:lnTo>
                      <a:pt x="2533" y="767"/>
                    </a:lnTo>
                    <a:close/>
                    <a:moveTo>
                      <a:pt x="2533" y="786"/>
                    </a:moveTo>
                    <a:lnTo>
                      <a:pt x="2533" y="791"/>
                    </a:lnTo>
                    <a:lnTo>
                      <a:pt x="2538" y="791"/>
                    </a:lnTo>
                    <a:lnTo>
                      <a:pt x="2538" y="786"/>
                    </a:lnTo>
                    <a:lnTo>
                      <a:pt x="2533" y="786"/>
                    </a:lnTo>
                    <a:close/>
                    <a:moveTo>
                      <a:pt x="2534" y="806"/>
                    </a:moveTo>
                    <a:lnTo>
                      <a:pt x="2534" y="810"/>
                    </a:lnTo>
                    <a:lnTo>
                      <a:pt x="2539" y="810"/>
                    </a:lnTo>
                    <a:lnTo>
                      <a:pt x="2539" y="806"/>
                    </a:lnTo>
                    <a:lnTo>
                      <a:pt x="2534" y="806"/>
                    </a:lnTo>
                    <a:close/>
                    <a:moveTo>
                      <a:pt x="2535" y="825"/>
                    </a:moveTo>
                    <a:lnTo>
                      <a:pt x="2535" y="830"/>
                    </a:lnTo>
                    <a:lnTo>
                      <a:pt x="2539" y="830"/>
                    </a:lnTo>
                    <a:lnTo>
                      <a:pt x="2539" y="825"/>
                    </a:lnTo>
                    <a:lnTo>
                      <a:pt x="2535" y="825"/>
                    </a:lnTo>
                    <a:close/>
                    <a:moveTo>
                      <a:pt x="2535" y="844"/>
                    </a:moveTo>
                    <a:lnTo>
                      <a:pt x="2535" y="849"/>
                    </a:lnTo>
                    <a:lnTo>
                      <a:pt x="2540" y="849"/>
                    </a:lnTo>
                    <a:lnTo>
                      <a:pt x="2540" y="844"/>
                    </a:lnTo>
                    <a:lnTo>
                      <a:pt x="2535" y="844"/>
                    </a:lnTo>
                    <a:close/>
                    <a:moveTo>
                      <a:pt x="2535" y="863"/>
                    </a:moveTo>
                    <a:lnTo>
                      <a:pt x="2536" y="868"/>
                    </a:lnTo>
                    <a:lnTo>
                      <a:pt x="2541" y="868"/>
                    </a:lnTo>
                    <a:lnTo>
                      <a:pt x="2540" y="863"/>
                    </a:lnTo>
                    <a:lnTo>
                      <a:pt x="2535" y="863"/>
                    </a:lnTo>
                    <a:close/>
                    <a:moveTo>
                      <a:pt x="2536" y="882"/>
                    </a:moveTo>
                    <a:lnTo>
                      <a:pt x="2536" y="887"/>
                    </a:lnTo>
                    <a:lnTo>
                      <a:pt x="2541" y="887"/>
                    </a:lnTo>
                    <a:lnTo>
                      <a:pt x="2541" y="882"/>
                    </a:lnTo>
                    <a:lnTo>
                      <a:pt x="2536" y="882"/>
                    </a:lnTo>
                    <a:close/>
                    <a:moveTo>
                      <a:pt x="2537" y="902"/>
                    </a:moveTo>
                    <a:lnTo>
                      <a:pt x="2537" y="906"/>
                    </a:lnTo>
                    <a:lnTo>
                      <a:pt x="2541" y="906"/>
                    </a:lnTo>
                    <a:lnTo>
                      <a:pt x="2541" y="902"/>
                    </a:lnTo>
                    <a:lnTo>
                      <a:pt x="2537" y="902"/>
                    </a:lnTo>
                    <a:close/>
                    <a:moveTo>
                      <a:pt x="2537" y="921"/>
                    </a:moveTo>
                    <a:lnTo>
                      <a:pt x="2537" y="926"/>
                    </a:lnTo>
                    <a:lnTo>
                      <a:pt x="2542" y="926"/>
                    </a:lnTo>
                    <a:lnTo>
                      <a:pt x="2542" y="921"/>
                    </a:lnTo>
                    <a:lnTo>
                      <a:pt x="2537" y="921"/>
                    </a:lnTo>
                    <a:close/>
                    <a:moveTo>
                      <a:pt x="2538" y="940"/>
                    </a:moveTo>
                    <a:lnTo>
                      <a:pt x="2538" y="945"/>
                    </a:lnTo>
                    <a:lnTo>
                      <a:pt x="2543" y="945"/>
                    </a:lnTo>
                    <a:lnTo>
                      <a:pt x="2543" y="940"/>
                    </a:lnTo>
                    <a:lnTo>
                      <a:pt x="2538" y="940"/>
                    </a:lnTo>
                    <a:close/>
                    <a:moveTo>
                      <a:pt x="2538" y="959"/>
                    </a:moveTo>
                    <a:lnTo>
                      <a:pt x="2538" y="964"/>
                    </a:lnTo>
                    <a:lnTo>
                      <a:pt x="2543" y="964"/>
                    </a:lnTo>
                    <a:lnTo>
                      <a:pt x="2543" y="959"/>
                    </a:lnTo>
                    <a:lnTo>
                      <a:pt x="2538" y="959"/>
                    </a:lnTo>
                    <a:close/>
                    <a:moveTo>
                      <a:pt x="2539" y="978"/>
                    </a:moveTo>
                    <a:lnTo>
                      <a:pt x="2539" y="983"/>
                    </a:lnTo>
                    <a:lnTo>
                      <a:pt x="2544" y="983"/>
                    </a:lnTo>
                    <a:lnTo>
                      <a:pt x="2544" y="978"/>
                    </a:lnTo>
                    <a:lnTo>
                      <a:pt x="2539" y="978"/>
                    </a:lnTo>
                    <a:close/>
                    <a:moveTo>
                      <a:pt x="2539" y="998"/>
                    </a:moveTo>
                    <a:lnTo>
                      <a:pt x="2540" y="1002"/>
                    </a:lnTo>
                    <a:lnTo>
                      <a:pt x="2544" y="1002"/>
                    </a:lnTo>
                    <a:lnTo>
                      <a:pt x="2544" y="998"/>
                    </a:lnTo>
                    <a:lnTo>
                      <a:pt x="2539" y="998"/>
                    </a:lnTo>
                    <a:close/>
                    <a:moveTo>
                      <a:pt x="2540" y="1017"/>
                    </a:moveTo>
                    <a:lnTo>
                      <a:pt x="2540" y="1022"/>
                    </a:lnTo>
                    <a:lnTo>
                      <a:pt x="2545" y="1022"/>
                    </a:lnTo>
                    <a:lnTo>
                      <a:pt x="2545" y="1017"/>
                    </a:lnTo>
                    <a:lnTo>
                      <a:pt x="2540" y="1017"/>
                    </a:lnTo>
                    <a:close/>
                    <a:moveTo>
                      <a:pt x="2541" y="1036"/>
                    </a:moveTo>
                    <a:lnTo>
                      <a:pt x="2541" y="1041"/>
                    </a:lnTo>
                    <a:lnTo>
                      <a:pt x="2545" y="1041"/>
                    </a:lnTo>
                    <a:lnTo>
                      <a:pt x="2545" y="1036"/>
                    </a:lnTo>
                    <a:lnTo>
                      <a:pt x="2541" y="1036"/>
                    </a:lnTo>
                    <a:close/>
                    <a:moveTo>
                      <a:pt x="2541" y="1055"/>
                    </a:moveTo>
                    <a:lnTo>
                      <a:pt x="2541" y="1060"/>
                    </a:lnTo>
                    <a:lnTo>
                      <a:pt x="2546" y="1060"/>
                    </a:lnTo>
                    <a:lnTo>
                      <a:pt x="2546" y="1055"/>
                    </a:lnTo>
                    <a:lnTo>
                      <a:pt x="2541" y="1055"/>
                    </a:lnTo>
                    <a:close/>
                    <a:moveTo>
                      <a:pt x="2542" y="1074"/>
                    </a:moveTo>
                    <a:lnTo>
                      <a:pt x="2542" y="1079"/>
                    </a:lnTo>
                    <a:lnTo>
                      <a:pt x="2547" y="1079"/>
                    </a:lnTo>
                    <a:lnTo>
                      <a:pt x="2547" y="1074"/>
                    </a:lnTo>
                    <a:lnTo>
                      <a:pt x="2542" y="1074"/>
                    </a:lnTo>
                    <a:close/>
                    <a:moveTo>
                      <a:pt x="2542" y="1094"/>
                    </a:moveTo>
                    <a:lnTo>
                      <a:pt x="2542" y="1098"/>
                    </a:lnTo>
                    <a:lnTo>
                      <a:pt x="2547" y="1098"/>
                    </a:lnTo>
                    <a:lnTo>
                      <a:pt x="2547" y="1094"/>
                    </a:lnTo>
                    <a:lnTo>
                      <a:pt x="2542" y="1094"/>
                    </a:lnTo>
                    <a:close/>
                    <a:moveTo>
                      <a:pt x="2543" y="1113"/>
                    </a:moveTo>
                    <a:lnTo>
                      <a:pt x="2543" y="1118"/>
                    </a:lnTo>
                    <a:lnTo>
                      <a:pt x="2548" y="1117"/>
                    </a:lnTo>
                    <a:lnTo>
                      <a:pt x="2547" y="1113"/>
                    </a:lnTo>
                    <a:lnTo>
                      <a:pt x="2543" y="1113"/>
                    </a:lnTo>
                    <a:close/>
                    <a:moveTo>
                      <a:pt x="2543" y="1132"/>
                    </a:moveTo>
                    <a:lnTo>
                      <a:pt x="2544" y="1137"/>
                    </a:lnTo>
                    <a:lnTo>
                      <a:pt x="2548" y="1137"/>
                    </a:lnTo>
                    <a:lnTo>
                      <a:pt x="2548" y="1132"/>
                    </a:lnTo>
                    <a:lnTo>
                      <a:pt x="2543" y="1132"/>
                    </a:lnTo>
                    <a:close/>
                    <a:moveTo>
                      <a:pt x="2544" y="1151"/>
                    </a:moveTo>
                    <a:lnTo>
                      <a:pt x="2544" y="1154"/>
                    </a:lnTo>
                    <a:lnTo>
                      <a:pt x="2544" y="1155"/>
                    </a:lnTo>
                    <a:lnTo>
                      <a:pt x="2545" y="1157"/>
                    </a:lnTo>
                    <a:lnTo>
                      <a:pt x="2549" y="1155"/>
                    </a:lnTo>
                    <a:lnTo>
                      <a:pt x="2548" y="1153"/>
                    </a:lnTo>
                    <a:lnTo>
                      <a:pt x="2546" y="1154"/>
                    </a:lnTo>
                    <a:lnTo>
                      <a:pt x="2549" y="1154"/>
                    </a:lnTo>
                    <a:lnTo>
                      <a:pt x="2549" y="1151"/>
                    </a:lnTo>
                    <a:lnTo>
                      <a:pt x="2544" y="1151"/>
                    </a:lnTo>
                    <a:close/>
                    <a:moveTo>
                      <a:pt x="2552" y="1170"/>
                    </a:moveTo>
                    <a:lnTo>
                      <a:pt x="2554" y="1174"/>
                    </a:lnTo>
                    <a:lnTo>
                      <a:pt x="2558" y="1172"/>
                    </a:lnTo>
                    <a:lnTo>
                      <a:pt x="2556" y="1167"/>
                    </a:lnTo>
                    <a:lnTo>
                      <a:pt x="2552" y="1170"/>
                    </a:lnTo>
                    <a:close/>
                    <a:moveTo>
                      <a:pt x="2561" y="1187"/>
                    </a:moveTo>
                    <a:lnTo>
                      <a:pt x="2563" y="1191"/>
                    </a:lnTo>
                    <a:lnTo>
                      <a:pt x="2567" y="1188"/>
                    </a:lnTo>
                    <a:lnTo>
                      <a:pt x="2565" y="1184"/>
                    </a:lnTo>
                    <a:lnTo>
                      <a:pt x="2561" y="1187"/>
                    </a:lnTo>
                    <a:close/>
                    <a:moveTo>
                      <a:pt x="2570" y="1203"/>
                    </a:moveTo>
                    <a:lnTo>
                      <a:pt x="2572" y="1208"/>
                    </a:lnTo>
                    <a:lnTo>
                      <a:pt x="2576" y="1206"/>
                    </a:lnTo>
                    <a:lnTo>
                      <a:pt x="2574" y="1201"/>
                    </a:lnTo>
                    <a:lnTo>
                      <a:pt x="2570" y="1203"/>
                    </a:lnTo>
                    <a:close/>
                    <a:moveTo>
                      <a:pt x="2577" y="1193"/>
                    </a:moveTo>
                    <a:lnTo>
                      <a:pt x="2577" y="1188"/>
                    </a:lnTo>
                    <a:lnTo>
                      <a:pt x="2573" y="1188"/>
                    </a:lnTo>
                    <a:lnTo>
                      <a:pt x="2572" y="1192"/>
                    </a:lnTo>
                    <a:lnTo>
                      <a:pt x="2577" y="1193"/>
                    </a:lnTo>
                    <a:close/>
                    <a:moveTo>
                      <a:pt x="2578" y="1173"/>
                    </a:moveTo>
                    <a:lnTo>
                      <a:pt x="2578" y="1169"/>
                    </a:lnTo>
                    <a:lnTo>
                      <a:pt x="2573" y="1169"/>
                    </a:lnTo>
                    <a:lnTo>
                      <a:pt x="2573" y="1173"/>
                    </a:lnTo>
                    <a:lnTo>
                      <a:pt x="2578" y="1173"/>
                    </a:lnTo>
                    <a:close/>
                    <a:moveTo>
                      <a:pt x="2579" y="1154"/>
                    </a:moveTo>
                    <a:lnTo>
                      <a:pt x="2579" y="1149"/>
                    </a:lnTo>
                    <a:lnTo>
                      <a:pt x="2574" y="1149"/>
                    </a:lnTo>
                    <a:lnTo>
                      <a:pt x="2574" y="1154"/>
                    </a:lnTo>
                    <a:lnTo>
                      <a:pt x="2579" y="1154"/>
                    </a:lnTo>
                    <a:close/>
                    <a:moveTo>
                      <a:pt x="2580" y="1135"/>
                    </a:moveTo>
                    <a:lnTo>
                      <a:pt x="2580" y="1130"/>
                    </a:lnTo>
                    <a:lnTo>
                      <a:pt x="2575" y="1130"/>
                    </a:lnTo>
                    <a:lnTo>
                      <a:pt x="2575" y="1135"/>
                    </a:lnTo>
                    <a:lnTo>
                      <a:pt x="2580" y="1135"/>
                    </a:lnTo>
                    <a:close/>
                    <a:moveTo>
                      <a:pt x="2580" y="1116"/>
                    </a:moveTo>
                    <a:lnTo>
                      <a:pt x="2580" y="1111"/>
                    </a:lnTo>
                    <a:lnTo>
                      <a:pt x="2576" y="1111"/>
                    </a:lnTo>
                    <a:lnTo>
                      <a:pt x="2575" y="1116"/>
                    </a:lnTo>
                    <a:lnTo>
                      <a:pt x="2580" y="1116"/>
                    </a:lnTo>
                    <a:close/>
                    <a:moveTo>
                      <a:pt x="2581" y="1097"/>
                    </a:moveTo>
                    <a:lnTo>
                      <a:pt x="2581" y="1092"/>
                    </a:lnTo>
                    <a:lnTo>
                      <a:pt x="2576" y="1092"/>
                    </a:lnTo>
                    <a:lnTo>
                      <a:pt x="2576" y="1097"/>
                    </a:lnTo>
                    <a:lnTo>
                      <a:pt x="2581" y="1097"/>
                    </a:lnTo>
                    <a:close/>
                    <a:moveTo>
                      <a:pt x="2582" y="1077"/>
                    </a:moveTo>
                    <a:lnTo>
                      <a:pt x="2582" y="1073"/>
                    </a:lnTo>
                    <a:lnTo>
                      <a:pt x="2577" y="1073"/>
                    </a:lnTo>
                    <a:lnTo>
                      <a:pt x="2577" y="1077"/>
                    </a:lnTo>
                    <a:lnTo>
                      <a:pt x="2582" y="1077"/>
                    </a:lnTo>
                    <a:close/>
                    <a:moveTo>
                      <a:pt x="2583" y="1058"/>
                    </a:moveTo>
                    <a:lnTo>
                      <a:pt x="2583" y="1053"/>
                    </a:lnTo>
                    <a:lnTo>
                      <a:pt x="2578" y="1053"/>
                    </a:lnTo>
                    <a:lnTo>
                      <a:pt x="2578" y="1058"/>
                    </a:lnTo>
                    <a:lnTo>
                      <a:pt x="2583" y="1058"/>
                    </a:lnTo>
                    <a:close/>
                    <a:moveTo>
                      <a:pt x="2583" y="1039"/>
                    </a:moveTo>
                    <a:lnTo>
                      <a:pt x="2583" y="1034"/>
                    </a:lnTo>
                    <a:lnTo>
                      <a:pt x="2579" y="1034"/>
                    </a:lnTo>
                    <a:lnTo>
                      <a:pt x="2578" y="1039"/>
                    </a:lnTo>
                    <a:lnTo>
                      <a:pt x="2583" y="1039"/>
                    </a:lnTo>
                    <a:close/>
                    <a:moveTo>
                      <a:pt x="2584" y="1020"/>
                    </a:moveTo>
                    <a:lnTo>
                      <a:pt x="2584" y="1015"/>
                    </a:lnTo>
                    <a:lnTo>
                      <a:pt x="2579" y="1015"/>
                    </a:lnTo>
                    <a:lnTo>
                      <a:pt x="2579" y="1020"/>
                    </a:lnTo>
                    <a:lnTo>
                      <a:pt x="2584" y="1020"/>
                    </a:lnTo>
                    <a:close/>
                    <a:moveTo>
                      <a:pt x="2585" y="1001"/>
                    </a:moveTo>
                    <a:lnTo>
                      <a:pt x="2585" y="996"/>
                    </a:lnTo>
                    <a:lnTo>
                      <a:pt x="2580" y="996"/>
                    </a:lnTo>
                    <a:lnTo>
                      <a:pt x="2580" y="1001"/>
                    </a:lnTo>
                    <a:lnTo>
                      <a:pt x="2585" y="1001"/>
                    </a:lnTo>
                    <a:close/>
                    <a:moveTo>
                      <a:pt x="2586" y="982"/>
                    </a:moveTo>
                    <a:lnTo>
                      <a:pt x="2586" y="977"/>
                    </a:lnTo>
                    <a:lnTo>
                      <a:pt x="2581" y="977"/>
                    </a:lnTo>
                    <a:lnTo>
                      <a:pt x="2581" y="981"/>
                    </a:lnTo>
                    <a:lnTo>
                      <a:pt x="2586" y="982"/>
                    </a:lnTo>
                    <a:close/>
                    <a:moveTo>
                      <a:pt x="2586" y="963"/>
                    </a:moveTo>
                    <a:lnTo>
                      <a:pt x="2586" y="958"/>
                    </a:lnTo>
                    <a:lnTo>
                      <a:pt x="2582" y="957"/>
                    </a:lnTo>
                    <a:lnTo>
                      <a:pt x="2581" y="962"/>
                    </a:lnTo>
                    <a:lnTo>
                      <a:pt x="2586" y="963"/>
                    </a:lnTo>
                    <a:close/>
                    <a:moveTo>
                      <a:pt x="2587" y="943"/>
                    </a:moveTo>
                    <a:lnTo>
                      <a:pt x="2587" y="939"/>
                    </a:lnTo>
                    <a:lnTo>
                      <a:pt x="2582" y="938"/>
                    </a:lnTo>
                    <a:lnTo>
                      <a:pt x="2582" y="943"/>
                    </a:lnTo>
                    <a:lnTo>
                      <a:pt x="2587" y="943"/>
                    </a:lnTo>
                    <a:close/>
                    <a:moveTo>
                      <a:pt x="2588" y="924"/>
                    </a:moveTo>
                    <a:lnTo>
                      <a:pt x="2588" y="919"/>
                    </a:lnTo>
                    <a:lnTo>
                      <a:pt x="2583" y="919"/>
                    </a:lnTo>
                    <a:lnTo>
                      <a:pt x="2583" y="924"/>
                    </a:lnTo>
                    <a:lnTo>
                      <a:pt x="2588" y="924"/>
                    </a:lnTo>
                    <a:close/>
                    <a:moveTo>
                      <a:pt x="2588" y="905"/>
                    </a:moveTo>
                    <a:lnTo>
                      <a:pt x="2589" y="900"/>
                    </a:lnTo>
                    <a:lnTo>
                      <a:pt x="2584" y="900"/>
                    </a:lnTo>
                    <a:lnTo>
                      <a:pt x="2583" y="905"/>
                    </a:lnTo>
                    <a:lnTo>
                      <a:pt x="2588" y="905"/>
                    </a:lnTo>
                    <a:close/>
                    <a:moveTo>
                      <a:pt x="2589" y="886"/>
                    </a:moveTo>
                    <a:lnTo>
                      <a:pt x="2589" y="881"/>
                    </a:lnTo>
                    <a:lnTo>
                      <a:pt x="2585" y="881"/>
                    </a:lnTo>
                    <a:lnTo>
                      <a:pt x="2584" y="885"/>
                    </a:lnTo>
                    <a:lnTo>
                      <a:pt x="2589" y="886"/>
                    </a:lnTo>
                    <a:close/>
                    <a:moveTo>
                      <a:pt x="2590" y="867"/>
                    </a:moveTo>
                    <a:lnTo>
                      <a:pt x="2590" y="862"/>
                    </a:lnTo>
                    <a:lnTo>
                      <a:pt x="2585" y="861"/>
                    </a:lnTo>
                    <a:lnTo>
                      <a:pt x="2585" y="866"/>
                    </a:lnTo>
                    <a:lnTo>
                      <a:pt x="2590" y="867"/>
                    </a:lnTo>
                    <a:close/>
                    <a:moveTo>
                      <a:pt x="2591" y="847"/>
                    </a:moveTo>
                    <a:lnTo>
                      <a:pt x="2591" y="843"/>
                    </a:lnTo>
                    <a:lnTo>
                      <a:pt x="2586" y="842"/>
                    </a:lnTo>
                    <a:lnTo>
                      <a:pt x="2586" y="847"/>
                    </a:lnTo>
                    <a:lnTo>
                      <a:pt x="2591" y="847"/>
                    </a:lnTo>
                    <a:close/>
                    <a:moveTo>
                      <a:pt x="2591" y="828"/>
                    </a:moveTo>
                    <a:lnTo>
                      <a:pt x="2592" y="823"/>
                    </a:lnTo>
                    <a:lnTo>
                      <a:pt x="2587" y="823"/>
                    </a:lnTo>
                    <a:lnTo>
                      <a:pt x="2586" y="828"/>
                    </a:lnTo>
                    <a:lnTo>
                      <a:pt x="2591" y="828"/>
                    </a:lnTo>
                    <a:close/>
                    <a:moveTo>
                      <a:pt x="2592" y="809"/>
                    </a:moveTo>
                    <a:lnTo>
                      <a:pt x="2592" y="804"/>
                    </a:lnTo>
                    <a:lnTo>
                      <a:pt x="2587" y="804"/>
                    </a:lnTo>
                    <a:lnTo>
                      <a:pt x="2587" y="809"/>
                    </a:lnTo>
                    <a:lnTo>
                      <a:pt x="2592" y="809"/>
                    </a:lnTo>
                    <a:close/>
                    <a:moveTo>
                      <a:pt x="2593" y="790"/>
                    </a:moveTo>
                    <a:lnTo>
                      <a:pt x="2593" y="785"/>
                    </a:lnTo>
                    <a:lnTo>
                      <a:pt x="2588" y="785"/>
                    </a:lnTo>
                    <a:lnTo>
                      <a:pt x="2588" y="789"/>
                    </a:lnTo>
                    <a:lnTo>
                      <a:pt x="2593" y="790"/>
                    </a:lnTo>
                    <a:close/>
                    <a:moveTo>
                      <a:pt x="2594" y="771"/>
                    </a:moveTo>
                    <a:lnTo>
                      <a:pt x="2594" y="766"/>
                    </a:lnTo>
                    <a:lnTo>
                      <a:pt x="2589" y="765"/>
                    </a:lnTo>
                    <a:lnTo>
                      <a:pt x="2589" y="770"/>
                    </a:lnTo>
                    <a:lnTo>
                      <a:pt x="2594" y="771"/>
                    </a:lnTo>
                    <a:close/>
                    <a:moveTo>
                      <a:pt x="2594" y="751"/>
                    </a:moveTo>
                    <a:lnTo>
                      <a:pt x="2595" y="747"/>
                    </a:lnTo>
                    <a:lnTo>
                      <a:pt x="2590" y="747"/>
                    </a:lnTo>
                    <a:lnTo>
                      <a:pt x="2589" y="751"/>
                    </a:lnTo>
                    <a:lnTo>
                      <a:pt x="2594" y="751"/>
                    </a:lnTo>
                    <a:close/>
                    <a:moveTo>
                      <a:pt x="2595" y="732"/>
                    </a:moveTo>
                    <a:lnTo>
                      <a:pt x="2595" y="727"/>
                    </a:lnTo>
                    <a:lnTo>
                      <a:pt x="2590" y="727"/>
                    </a:lnTo>
                    <a:lnTo>
                      <a:pt x="2590" y="732"/>
                    </a:lnTo>
                    <a:lnTo>
                      <a:pt x="2595" y="732"/>
                    </a:lnTo>
                    <a:close/>
                    <a:moveTo>
                      <a:pt x="2596" y="713"/>
                    </a:moveTo>
                    <a:lnTo>
                      <a:pt x="2596" y="708"/>
                    </a:lnTo>
                    <a:lnTo>
                      <a:pt x="2591" y="708"/>
                    </a:lnTo>
                    <a:lnTo>
                      <a:pt x="2591" y="713"/>
                    </a:lnTo>
                    <a:lnTo>
                      <a:pt x="2596" y="713"/>
                    </a:lnTo>
                    <a:close/>
                    <a:moveTo>
                      <a:pt x="2597" y="694"/>
                    </a:moveTo>
                    <a:lnTo>
                      <a:pt x="2597" y="689"/>
                    </a:lnTo>
                    <a:lnTo>
                      <a:pt x="2592" y="689"/>
                    </a:lnTo>
                    <a:lnTo>
                      <a:pt x="2592" y="694"/>
                    </a:lnTo>
                    <a:lnTo>
                      <a:pt x="2597" y="694"/>
                    </a:lnTo>
                    <a:close/>
                    <a:moveTo>
                      <a:pt x="2597" y="675"/>
                    </a:moveTo>
                    <a:lnTo>
                      <a:pt x="2598" y="670"/>
                    </a:lnTo>
                    <a:lnTo>
                      <a:pt x="2593" y="670"/>
                    </a:lnTo>
                    <a:lnTo>
                      <a:pt x="2592" y="675"/>
                    </a:lnTo>
                    <a:lnTo>
                      <a:pt x="2597" y="675"/>
                    </a:lnTo>
                    <a:close/>
                    <a:moveTo>
                      <a:pt x="2598" y="655"/>
                    </a:moveTo>
                    <a:lnTo>
                      <a:pt x="2598" y="651"/>
                    </a:lnTo>
                    <a:lnTo>
                      <a:pt x="2593" y="651"/>
                    </a:lnTo>
                    <a:lnTo>
                      <a:pt x="2593" y="655"/>
                    </a:lnTo>
                    <a:lnTo>
                      <a:pt x="2598" y="655"/>
                    </a:lnTo>
                    <a:close/>
                    <a:moveTo>
                      <a:pt x="2599" y="636"/>
                    </a:moveTo>
                    <a:lnTo>
                      <a:pt x="2599" y="631"/>
                    </a:lnTo>
                    <a:lnTo>
                      <a:pt x="2594" y="631"/>
                    </a:lnTo>
                    <a:lnTo>
                      <a:pt x="2594" y="636"/>
                    </a:lnTo>
                    <a:lnTo>
                      <a:pt x="2599" y="636"/>
                    </a:lnTo>
                    <a:close/>
                    <a:moveTo>
                      <a:pt x="2599" y="617"/>
                    </a:moveTo>
                    <a:lnTo>
                      <a:pt x="2600" y="612"/>
                    </a:lnTo>
                    <a:lnTo>
                      <a:pt x="2595" y="612"/>
                    </a:lnTo>
                    <a:lnTo>
                      <a:pt x="2595" y="617"/>
                    </a:lnTo>
                    <a:lnTo>
                      <a:pt x="2599" y="617"/>
                    </a:lnTo>
                    <a:close/>
                    <a:moveTo>
                      <a:pt x="2600" y="598"/>
                    </a:moveTo>
                    <a:lnTo>
                      <a:pt x="2601" y="593"/>
                    </a:lnTo>
                    <a:lnTo>
                      <a:pt x="2596" y="593"/>
                    </a:lnTo>
                    <a:lnTo>
                      <a:pt x="2595" y="598"/>
                    </a:lnTo>
                    <a:lnTo>
                      <a:pt x="2600" y="598"/>
                    </a:lnTo>
                    <a:close/>
                    <a:moveTo>
                      <a:pt x="2601" y="579"/>
                    </a:moveTo>
                    <a:lnTo>
                      <a:pt x="2601" y="574"/>
                    </a:lnTo>
                    <a:lnTo>
                      <a:pt x="2596" y="574"/>
                    </a:lnTo>
                    <a:lnTo>
                      <a:pt x="2596" y="579"/>
                    </a:lnTo>
                    <a:lnTo>
                      <a:pt x="2601" y="579"/>
                    </a:lnTo>
                    <a:close/>
                    <a:moveTo>
                      <a:pt x="2602" y="560"/>
                    </a:moveTo>
                    <a:lnTo>
                      <a:pt x="2602" y="555"/>
                    </a:lnTo>
                    <a:lnTo>
                      <a:pt x="2597" y="555"/>
                    </a:lnTo>
                    <a:lnTo>
                      <a:pt x="2597" y="559"/>
                    </a:lnTo>
                    <a:lnTo>
                      <a:pt x="2602" y="560"/>
                    </a:lnTo>
                    <a:close/>
                    <a:moveTo>
                      <a:pt x="2602" y="540"/>
                    </a:moveTo>
                    <a:lnTo>
                      <a:pt x="2603" y="536"/>
                    </a:lnTo>
                    <a:lnTo>
                      <a:pt x="2598" y="535"/>
                    </a:lnTo>
                    <a:lnTo>
                      <a:pt x="2598" y="540"/>
                    </a:lnTo>
                    <a:lnTo>
                      <a:pt x="2602" y="540"/>
                    </a:lnTo>
                    <a:close/>
                    <a:moveTo>
                      <a:pt x="2603" y="521"/>
                    </a:moveTo>
                    <a:lnTo>
                      <a:pt x="2603" y="516"/>
                    </a:lnTo>
                    <a:lnTo>
                      <a:pt x="2598" y="516"/>
                    </a:lnTo>
                    <a:lnTo>
                      <a:pt x="2598" y="521"/>
                    </a:lnTo>
                    <a:lnTo>
                      <a:pt x="2603" y="521"/>
                    </a:lnTo>
                    <a:close/>
                    <a:moveTo>
                      <a:pt x="2604" y="502"/>
                    </a:moveTo>
                    <a:lnTo>
                      <a:pt x="2604" y="497"/>
                    </a:lnTo>
                    <a:lnTo>
                      <a:pt x="2599" y="497"/>
                    </a:lnTo>
                    <a:lnTo>
                      <a:pt x="2599" y="502"/>
                    </a:lnTo>
                    <a:lnTo>
                      <a:pt x="2604" y="502"/>
                    </a:lnTo>
                    <a:close/>
                    <a:moveTo>
                      <a:pt x="2605" y="483"/>
                    </a:moveTo>
                    <a:lnTo>
                      <a:pt x="2605" y="478"/>
                    </a:lnTo>
                    <a:lnTo>
                      <a:pt x="2600" y="478"/>
                    </a:lnTo>
                    <a:lnTo>
                      <a:pt x="2600" y="483"/>
                    </a:lnTo>
                    <a:lnTo>
                      <a:pt x="2605" y="483"/>
                    </a:lnTo>
                    <a:close/>
                    <a:moveTo>
                      <a:pt x="2606" y="464"/>
                    </a:moveTo>
                    <a:lnTo>
                      <a:pt x="2607" y="459"/>
                    </a:lnTo>
                    <a:lnTo>
                      <a:pt x="2602" y="459"/>
                    </a:lnTo>
                    <a:lnTo>
                      <a:pt x="2601" y="463"/>
                    </a:lnTo>
                    <a:lnTo>
                      <a:pt x="2606" y="464"/>
                    </a:lnTo>
                    <a:close/>
                    <a:moveTo>
                      <a:pt x="2608" y="445"/>
                    </a:moveTo>
                    <a:lnTo>
                      <a:pt x="2608" y="440"/>
                    </a:lnTo>
                    <a:lnTo>
                      <a:pt x="2604" y="439"/>
                    </a:lnTo>
                    <a:lnTo>
                      <a:pt x="2603" y="444"/>
                    </a:lnTo>
                    <a:lnTo>
                      <a:pt x="2608" y="445"/>
                    </a:lnTo>
                    <a:close/>
                    <a:moveTo>
                      <a:pt x="2610" y="426"/>
                    </a:moveTo>
                    <a:lnTo>
                      <a:pt x="2610" y="421"/>
                    </a:lnTo>
                    <a:lnTo>
                      <a:pt x="2605" y="420"/>
                    </a:lnTo>
                    <a:lnTo>
                      <a:pt x="2605" y="425"/>
                    </a:lnTo>
                    <a:lnTo>
                      <a:pt x="2610" y="426"/>
                    </a:lnTo>
                    <a:close/>
                    <a:moveTo>
                      <a:pt x="2611" y="406"/>
                    </a:moveTo>
                    <a:lnTo>
                      <a:pt x="2612" y="402"/>
                    </a:lnTo>
                    <a:lnTo>
                      <a:pt x="2607" y="401"/>
                    </a:lnTo>
                    <a:lnTo>
                      <a:pt x="2606" y="406"/>
                    </a:lnTo>
                    <a:lnTo>
                      <a:pt x="2611" y="406"/>
                    </a:lnTo>
                    <a:close/>
                    <a:moveTo>
                      <a:pt x="2613" y="387"/>
                    </a:moveTo>
                    <a:lnTo>
                      <a:pt x="2613" y="382"/>
                    </a:lnTo>
                    <a:lnTo>
                      <a:pt x="2608" y="382"/>
                    </a:lnTo>
                    <a:lnTo>
                      <a:pt x="2608" y="387"/>
                    </a:lnTo>
                    <a:lnTo>
                      <a:pt x="2613" y="387"/>
                    </a:lnTo>
                    <a:close/>
                    <a:moveTo>
                      <a:pt x="2614" y="368"/>
                    </a:moveTo>
                    <a:lnTo>
                      <a:pt x="2615" y="363"/>
                    </a:lnTo>
                    <a:lnTo>
                      <a:pt x="2610" y="363"/>
                    </a:lnTo>
                    <a:lnTo>
                      <a:pt x="2610" y="368"/>
                    </a:lnTo>
                    <a:lnTo>
                      <a:pt x="2614" y="368"/>
                    </a:lnTo>
                    <a:close/>
                    <a:moveTo>
                      <a:pt x="2616" y="349"/>
                    </a:moveTo>
                    <a:lnTo>
                      <a:pt x="2616" y="344"/>
                    </a:lnTo>
                    <a:lnTo>
                      <a:pt x="2612" y="344"/>
                    </a:lnTo>
                    <a:lnTo>
                      <a:pt x="2611" y="348"/>
                    </a:lnTo>
                    <a:lnTo>
                      <a:pt x="2616" y="349"/>
                    </a:lnTo>
                    <a:close/>
                    <a:moveTo>
                      <a:pt x="2618" y="330"/>
                    </a:moveTo>
                    <a:lnTo>
                      <a:pt x="2618" y="325"/>
                    </a:lnTo>
                    <a:lnTo>
                      <a:pt x="2613" y="325"/>
                    </a:lnTo>
                    <a:lnTo>
                      <a:pt x="2613" y="330"/>
                    </a:lnTo>
                    <a:lnTo>
                      <a:pt x="2618" y="330"/>
                    </a:lnTo>
                    <a:close/>
                    <a:moveTo>
                      <a:pt x="2619" y="311"/>
                    </a:moveTo>
                    <a:lnTo>
                      <a:pt x="2620" y="306"/>
                    </a:lnTo>
                    <a:lnTo>
                      <a:pt x="2615" y="306"/>
                    </a:lnTo>
                    <a:lnTo>
                      <a:pt x="2615" y="310"/>
                    </a:lnTo>
                    <a:lnTo>
                      <a:pt x="2619" y="311"/>
                    </a:lnTo>
                    <a:close/>
                    <a:moveTo>
                      <a:pt x="2621" y="291"/>
                    </a:moveTo>
                    <a:lnTo>
                      <a:pt x="2621" y="287"/>
                    </a:lnTo>
                    <a:lnTo>
                      <a:pt x="2616" y="286"/>
                    </a:lnTo>
                    <a:lnTo>
                      <a:pt x="2616" y="291"/>
                    </a:lnTo>
                    <a:lnTo>
                      <a:pt x="2621" y="291"/>
                    </a:lnTo>
                    <a:close/>
                    <a:moveTo>
                      <a:pt x="2622" y="273"/>
                    </a:moveTo>
                    <a:lnTo>
                      <a:pt x="2623" y="268"/>
                    </a:lnTo>
                    <a:lnTo>
                      <a:pt x="2618" y="267"/>
                    </a:lnTo>
                    <a:lnTo>
                      <a:pt x="2618" y="272"/>
                    </a:lnTo>
                    <a:lnTo>
                      <a:pt x="2622" y="273"/>
                    </a:lnTo>
                    <a:close/>
                    <a:moveTo>
                      <a:pt x="2624" y="253"/>
                    </a:moveTo>
                    <a:lnTo>
                      <a:pt x="2625" y="249"/>
                    </a:lnTo>
                    <a:lnTo>
                      <a:pt x="2620" y="248"/>
                    </a:lnTo>
                    <a:lnTo>
                      <a:pt x="2619" y="253"/>
                    </a:lnTo>
                    <a:lnTo>
                      <a:pt x="2624" y="253"/>
                    </a:lnTo>
                    <a:close/>
                    <a:moveTo>
                      <a:pt x="2626" y="234"/>
                    </a:moveTo>
                    <a:lnTo>
                      <a:pt x="2626" y="229"/>
                    </a:lnTo>
                    <a:lnTo>
                      <a:pt x="2622" y="229"/>
                    </a:lnTo>
                    <a:lnTo>
                      <a:pt x="2621" y="234"/>
                    </a:lnTo>
                    <a:lnTo>
                      <a:pt x="2626" y="234"/>
                    </a:lnTo>
                    <a:close/>
                    <a:moveTo>
                      <a:pt x="2628" y="215"/>
                    </a:moveTo>
                    <a:lnTo>
                      <a:pt x="2628" y="210"/>
                    </a:lnTo>
                    <a:lnTo>
                      <a:pt x="2623" y="210"/>
                    </a:lnTo>
                    <a:lnTo>
                      <a:pt x="2623" y="215"/>
                    </a:lnTo>
                    <a:lnTo>
                      <a:pt x="2628" y="215"/>
                    </a:lnTo>
                    <a:close/>
                    <a:moveTo>
                      <a:pt x="2629" y="196"/>
                    </a:moveTo>
                    <a:lnTo>
                      <a:pt x="2629" y="191"/>
                    </a:lnTo>
                    <a:lnTo>
                      <a:pt x="2625" y="191"/>
                    </a:lnTo>
                    <a:lnTo>
                      <a:pt x="2624" y="195"/>
                    </a:lnTo>
                    <a:lnTo>
                      <a:pt x="2629" y="196"/>
                    </a:lnTo>
                    <a:close/>
                    <a:moveTo>
                      <a:pt x="2631" y="177"/>
                    </a:moveTo>
                    <a:lnTo>
                      <a:pt x="2631" y="172"/>
                    </a:lnTo>
                    <a:lnTo>
                      <a:pt x="2626" y="172"/>
                    </a:lnTo>
                    <a:lnTo>
                      <a:pt x="2626" y="176"/>
                    </a:lnTo>
                    <a:lnTo>
                      <a:pt x="2631" y="177"/>
                    </a:lnTo>
                    <a:close/>
                    <a:moveTo>
                      <a:pt x="2632" y="158"/>
                    </a:moveTo>
                    <a:lnTo>
                      <a:pt x="2633" y="153"/>
                    </a:lnTo>
                    <a:lnTo>
                      <a:pt x="2630" y="153"/>
                    </a:lnTo>
                    <a:lnTo>
                      <a:pt x="2628" y="153"/>
                    </a:lnTo>
                    <a:lnTo>
                      <a:pt x="2628" y="153"/>
                    </a:lnTo>
                    <a:lnTo>
                      <a:pt x="2633" y="153"/>
                    </a:lnTo>
                    <a:lnTo>
                      <a:pt x="2633" y="153"/>
                    </a:lnTo>
                    <a:lnTo>
                      <a:pt x="2628" y="153"/>
                    </a:lnTo>
                    <a:lnTo>
                      <a:pt x="2628" y="157"/>
                    </a:lnTo>
                    <a:lnTo>
                      <a:pt x="2632" y="158"/>
                    </a:lnTo>
                    <a:close/>
                    <a:moveTo>
                      <a:pt x="2630" y="168"/>
                    </a:moveTo>
                    <a:lnTo>
                      <a:pt x="2631" y="172"/>
                    </a:lnTo>
                    <a:lnTo>
                      <a:pt x="2635" y="172"/>
                    </a:lnTo>
                    <a:lnTo>
                      <a:pt x="2635" y="167"/>
                    </a:lnTo>
                    <a:lnTo>
                      <a:pt x="2630" y="168"/>
                    </a:lnTo>
                    <a:close/>
                    <a:moveTo>
                      <a:pt x="2633" y="186"/>
                    </a:moveTo>
                    <a:lnTo>
                      <a:pt x="2633" y="191"/>
                    </a:lnTo>
                    <a:lnTo>
                      <a:pt x="2638" y="191"/>
                    </a:lnTo>
                    <a:lnTo>
                      <a:pt x="2637" y="186"/>
                    </a:lnTo>
                    <a:lnTo>
                      <a:pt x="2633" y="186"/>
                    </a:lnTo>
                    <a:close/>
                    <a:moveTo>
                      <a:pt x="2635" y="206"/>
                    </a:moveTo>
                    <a:lnTo>
                      <a:pt x="2636" y="210"/>
                    </a:lnTo>
                    <a:lnTo>
                      <a:pt x="2641" y="210"/>
                    </a:lnTo>
                    <a:lnTo>
                      <a:pt x="2640" y="205"/>
                    </a:lnTo>
                    <a:lnTo>
                      <a:pt x="2635" y="206"/>
                    </a:lnTo>
                    <a:close/>
                    <a:moveTo>
                      <a:pt x="2638" y="225"/>
                    </a:moveTo>
                    <a:lnTo>
                      <a:pt x="2639" y="229"/>
                    </a:lnTo>
                    <a:lnTo>
                      <a:pt x="2643" y="229"/>
                    </a:lnTo>
                    <a:lnTo>
                      <a:pt x="2643" y="224"/>
                    </a:lnTo>
                    <a:lnTo>
                      <a:pt x="2638" y="225"/>
                    </a:lnTo>
                    <a:close/>
                    <a:moveTo>
                      <a:pt x="2640" y="243"/>
                    </a:moveTo>
                    <a:lnTo>
                      <a:pt x="2641" y="248"/>
                    </a:lnTo>
                    <a:lnTo>
                      <a:pt x="2646" y="248"/>
                    </a:lnTo>
                    <a:lnTo>
                      <a:pt x="2645" y="243"/>
                    </a:lnTo>
                    <a:lnTo>
                      <a:pt x="2640" y="243"/>
                    </a:lnTo>
                    <a:close/>
                    <a:moveTo>
                      <a:pt x="2643" y="263"/>
                    </a:moveTo>
                    <a:lnTo>
                      <a:pt x="2644" y="267"/>
                    </a:lnTo>
                    <a:lnTo>
                      <a:pt x="2649" y="267"/>
                    </a:lnTo>
                    <a:lnTo>
                      <a:pt x="2648" y="262"/>
                    </a:lnTo>
                    <a:lnTo>
                      <a:pt x="2643" y="263"/>
                    </a:lnTo>
                    <a:close/>
                    <a:moveTo>
                      <a:pt x="2646" y="282"/>
                    </a:moveTo>
                    <a:lnTo>
                      <a:pt x="2646" y="286"/>
                    </a:lnTo>
                    <a:lnTo>
                      <a:pt x="2651" y="286"/>
                    </a:lnTo>
                    <a:lnTo>
                      <a:pt x="2651" y="281"/>
                    </a:lnTo>
                    <a:lnTo>
                      <a:pt x="2646" y="282"/>
                    </a:lnTo>
                    <a:close/>
                    <a:moveTo>
                      <a:pt x="2649" y="301"/>
                    </a:moveTo>
                    <a:lnTo>
                      <a:pt x="2649" y="306"/>
                    </a:lnTo>
                    <a:lnTo>
                      <a:pt x="2654" y="305"/>
                    </a:lnTo>
                    <a:lnTo>
                      <a:pt x="2653" y="300"/>
                    </a:lnTo>
                    <a:lnTo>
                      <a:pt x="2649" y="301"/>
                    </a:lnTo>
                    <a:close/>
                    <a:moveTo>
                      <a:pt x="2651" y="320"/>
                    </a:moveTo>
                    <a:lnTo>
                      <a:pt x="2652" y="324"/>
                    </a:lnTo>
                    <a:lnTo>
                      <a:pt x="2657" y="324"/>
                    </a:lnTo>
                    <a:lnTo>
                      <a:pt x="2656" y="319"/>
                    </a:lnTo>
                    <a:lnTo>
                      <a:pt x="2651" y="320"/>
                    </a:lnTo>
                    <a:close/>
                    <a:moveTo>
                      <a:pt x="2654" y="339"/>
                    </a:moveTo>
                    <a:lnTo>
                      <a:pt x="2655" y="343"/>
                    </a:lnTo>
                    <a:lnTo>
                      <a:pt x="2659" y="343"/>
                    </a:lnTo>
                    <a:lnTo>
                      <a:pt x="2658" y="338"/>
                    </a:lnTo>
                    <a:lnTo>
                      <a:pt x="2654" y="339"/>
                    </a:lnTo>
                    <a:close/>
                    <a:moveTo>
                      <a:pt x="2656" y="357"/>
                    </a:moveTo>
                    <a:lnTo>
                      <a:pt x="2656" y="362"/>
                    </a:lnTo>
                    <a:lnTo>
                      <a:pt x="2661" y="362"/>
                    </a:lnTo>
                    <a:lnTo>
                      <a:pt x="2661" y="357"/>
                    </a:lnTo>
                    <a:lnTo>
                      <a:pt x="2656" y="357"/>
                    </a:lnTo>
                    <a:close/>
                    <a:moveTo>
                      <a:pt x="2657" y="377"/>
                    </a:moveTo>
                    <a:lnTo>
                      <a:pt x="2657" y="381"/>
                    </a:lnTo>
                    <a:lnTo>
                      <a:pt x="2662" y="381"/>
                    </a:lnTo>
                    <a:lnTo>
                      <a:pt x="2661" y="377"/>
                    </a:lnTo>
                    <a:lnTo>
                      <a:pt x="2657" y="377"/>
                    </a:lnTo>
                    <a:close/>
                    <a:moveTo>
                      <a:pt x="2658" y="396"/>
                    </a:moveTo>
                    <a:lnTo>
                      <a:pt x="2658" y="401"/>
                    </a:lnTo>
                    <a:lnTo>
                      <a:pt x="2662" y="400"/>
                    </a:lnTo>
                    <a:lnTo>
                      <a:pt x="2662" y="396"/>
                    </a:lnTo>
                    <a:lnTo>
                      <a:pt x="2658" y="396"/>
                    </a:lnTo>
                    <a:close/>
                    <a:moveTo>
                      <a:pt x="2658" y="415"/>
                    </a:moveTo>
                    <a:lnTo>
                      <a:pt x="2658" y="420"/>
                    </a:lnTo>
                    <a:lnTo>
                      <a:pt x="2663" y="420"/>
                    </a:lnTo>
                    <a:lnTo>
                      <a:pt x="2663" y="415"/>
                    </a:lnTo>
                    <a:lnTo>
                      <a:pt x="2658" y="415"/>
                    </a:lnTo>
                    <a:close/>
                    <a:moveTo>
                      <a:pt x="2659" y="434"/>
                    </a:moveTo>
                    <a:lnTo>
                      <a:pt x="2659" y="439"/>
                    </a:lnTo>
                    <a:lnTo>
                      <a:pt x="2664" y="439"/>
                    </a:lnTo>
                    <a:lnTo>
                      <a:pt x="2664" y="434"/>
                    </a:lnTo>
                    <a:lnTo>
                      <a:pt x="2659" y="434"/>
                    </a:lnTo>
                    <a:close/>
                    <a:moveTo>
                      <a:pt x="2660" y="453"/>
                    </a:moveTo>
                    <a:lnTo>
                      <a:pt x="2660" y="458"/>
                    </a:lnTo>
                    <a:lnTo>
                      <a:pt x="2664" y="458"/>
                    </a:lnTo>
                    <a:lnTo>
                      <a:pt x="2664" y="453"/>
                    </a:lnTo>
                    <a:lnTo>
                      <a:pt x="2660" y="453"/>
                    </a:lnTo>
                    <a:close/>
                    <a:moveTo>
                      <a:pt x="2660" y="473"/>
                    </a:moveTo>
                    <a:lnTo>
                      <a:pt x="2661" y="477"/>
                    </a:lnTo>
                    <a:lnTo>
                      <a:pt x="2665" y="477"/>
                    </a:lnTo>
                    <a:lnTo>
                      <a:pt x="2665" y="472"/>
                    </a:lnTo>
                    <a:lnTo>
                      <a:pt x="2660" y="473"/>
                    </a:lnTo>
                    <a:close/>
                    <a:moveTo>
                      <a:pt x="2661" y="492"/>
                    </a:moveTo>
                    <a:lnTo>
                      <a:pt x="2661" y="497"/>
                    </a:lnTo>
                    <a:lnTo>
                      <a:pt x="2666" y="496"/>
                    </a:lnTo>
                    <a:lnTo>
                      <a:pt x="2666" y="492"/>
                    </a:lnTo>
                    <a:lnTo>
                      <a:pt x="2661" y="492"/>
                    </a:lnTo>
                    <a:close/>
                    <a:moveTo>
                      <a:pt x="2662" y="511"/>
                    </a:moveTo>
                    <a:lnTo>
                      <a:pt x="2662" y="516"/>
                    </a:lnTo>
                    <a:lnTo>
                      <a:pt x="2667" y="516"/>
                    </a:lnTo>
                    <a:lnTo>
                      <a:pt x="2667" y="511"/>
                    </a:lnTo>
                    <a:lnTo>
                      <a:pt x="2662" y="511"/>
                    </a:lnTo>
                    <a:close/>
                    <a:moveTo>
                      <a:pt x="2662" y="530"/>
                    </a:moveTo>
                    <a:lnTo>
                      <a:pt x="2663" y="535"/>
                    </a:lnTo>
                    <a:lnTo>
                      <a:pt x="2667" y="535"/>
                    </a:lnTo>
                    <a:lnTo>
                      <a:pt x="2667" y="530"/>
                    </a:lnTo>
                    <a:lnTo>
                      <a:pt x="2662" y="530"/>
                    </a:lnTo>
                    <a:close/>
                    <a:moveTo>
                      <a:pt x="2663" y="549"/>
                    </a:moveTo>
                    <a:lnTo>
                      <a:pt x="2663" y="554"/>
                    </a:lnTo>
                    <a:lnTo>
                      <a:pt x="2668" y="554"/>
                    </a:lnTo>
                    <a:lnTo>
                      <a:pt x="2668" y="549"/>
                    </a:lnTo>
                    <a:lnTo>
                      <a:pt x="2663" y="549"/>
                    </a:lnTo>
                    <a:close/>
                    <a:moveTo>
                      <a:pt x="2664" y="569"/>
                    </a:moveTo>
                    <a:lnTo>
                      <a:pt x="2664" y="573"/>
                    </a:lnTo>
                    <a:lnTo>
                      <a:pt x="2669" y="573"/>
                    </a:lnTo>
                    <a:lnTo>
                      <a:pt x="2669" y="568"/>
                    </a:lnTo>
                    <a:lnTo>
                      <a:pt x="2664" y="569"/>
                    </a:lnTo>
                    <a:close/>
                    <a:moveTo>
                      <a:pt x="2664" y="588"/>
                    </a:moveTo>
                    <a:lnTo>
                      <a:pt x="2665" y="593"/>
                    </a:lnTo>
                    <a:lnTo>
                      <a:pt x="2670" y="592"/>
                    </a:lnTo>
                    <a:lnTo>
                      <a:pt x="2669" y="588"/>
                    </a:lnTo>
                    <a:lnTo>
                      <a:pt x="2664" y="588"/>
                    </a:lnTo>
                    <a:close/>
                    <a:moveTo>
                      <a:pt x="2665" y="607"/>
                    </a:moveTo>
                    <a:lnTo>
                      <a:pt x="2665" y="612"/>
                    </a:lnTo>
                    <a:lnTo>
                      <a:pt x="2670" y="612"/>
                    </a:lnTo>
                    <a:lnTo>
                      <a:pt x="2670" y="607"/>
                    </a:lnTo>
                    <a:lnTo>
                      <a:pt x="2665" y="607"/>
                    </a:lnTo>
                    <a:close/>
                    <a:moveTo>
                      <a:pt x="2666" y="626"/>
                    </a:moveTo>
                    <a:lnTo>
                      <a:pt x="2666" y="631"/>
                    </a:lnTo>
                    <a:lnTo>
                      <a:pt x="2671" y="631"/>
                    </a:lnTo>
                    <a:lnTo>
                      <a:pt x="2671" y="626"/>
                    </a:lnTo>
                    <a:lnTo>
                      <a:pt x="2666" y="626"/>
                    </a:lnTo>
                    <a:close/>
                    <a:moveTo>
                      <a:pt x="2667" y="645"/>
                    </a:moveTo>
                    <a:lnTo>
                      <a:pt x="2667" y="650"/>
                    </a:lnTo>
                    <a:lnTo>
                      <a:pt x="2672" y="650"/>
                    </a:lnTo>
                    <a:lnTo>
                      <a:pt x="2671" y="645"/>
                    </a:lnTo>
                    <a:lnTo>
                      <a:pt x="2667" y="645"/>
                    </a:lnTo>
                    <a:close/>
                    <a:moveTo>
                      <a:pt x="2667" y="664"/>
                    </a:moveTo>
                    <a:lnTo>
                      <a:pt x="2667" y="669"/>
                    </a:lnTo>
                    <a:lnTo>
                      <a:pt x="2672" y="669"/>
                    </a:lnTo>
                    <a:lnTo>
                      <a:pt x="2672" y="664"/>
                    </a:lnTo>
                    <a:lnTo>
                      <a:pt x="2667" y="664"/>
                    </a:lnTo>
                    <a:close/>
                    <a:moveTo>
                      <a:pt x="2668" y="684"/>
                    </a:moveTo>
                    <a:lnTo>
                      <a:pt x="2668" y="688"/>
                    </a:lnTo>
                    <a:lnTo>
                      <a:pt x="2673" y="688"/>
                    </a:lnTo>
                    <a:lnTo>
                      <a:pt x="2673" y="684"/>
                    </a:lnTo>
                    <a:lnTo>
                      <a:pt x="2668" y="684"/>
                    </a:lnTo>
                    <a:close/>
                    <a:moveTo>
                      <a:pt x="2669" y="703"/>
                    </a:moveTo>
                    <a:lnTo>
                      <a:pt x="2669" y="708"/>
                    </a:lnTo>
                    <a:lnTo>
                      <a:pt x="2674" y="708"/>
                    </a:lnTo>
                    <a:lnTo>
                      <a:pt x="2673" y="703"/>
                    </a:lnTo>
                    <a:lnTo>
                      <a:pt x="2669" y="703"/>
                    </a:lnTo>
                    <a:close/>
                    <a:moveTo>
                      <a:pt x="2670" y="722"/>
                    </a:moveTo>
                    <a:lnTo>
                      <a:pt x="2670" y="727"/>
                    </a:lnTo>
                    <a:lnTo>
                      <a:pt x="2674" y="727"/>
                    </a:lnTo>
                    <a:lnTo>
                      <a:pt x="2674" y="722"/>
                    </a:lnTo>
                    <a:lnTo>
                      <a:pt x="2670" y="722"/>
                    </a:lnTo>
                    <a:close/>
                    <a:moveTo>
                      <a:pt x="2670" y="741"/>
                    </a:moveTo>
                    <a:lnTo>
                      <a:pt x="2670" y="746"/>
                    </a:lnTo>
                    <a:lnTo>
                      <a:pt x="2675" y="746"/>
                    </a:lnTo>
                    <a:lnTo>
                      <a:pt x="2675" y="741"/>
                    </a:lnTo>
                    <a:lnTo>
                      <a:pt x="2670" y="741"/>
                    </a:lnTo>
                    <a:close/>
                    <a:moveTo>
                      <a:pt x="2671" y="760"/>
                    </a:moveTo>
                    <a:lnTo>
                      <a:pt x="2671" y="765"/>
                    </a:lnTo>
                    <a:lnTo>
                      <a:pt x="2676" y="765"/>
                    </a:lnTo>
                    <a:lnTo>
                      <a:pt x="2676" y="760"/>
                    </a:lnTo>
                    <a:lnTo>
                      <a:pt x="2671" y="760"/>
                    </a:lnTo>
                    <a:close/>
                    <a:moveTo>
                      <a:pt x="2672" y="780"/>
                    </a:moveTo>
                    <a:lnTo>
                      <a:pt x="2672" y="784"/>
                    </a:lnTo>
                    <a:lnTo>
                      <a:pt x="2676" y="784"/>
                    </a:lnTo>
                    <a:lnTo>
                      <a:pt x="2676" y="780"/>
                    </a:lnTo>
                    <a:lnTo>
                      <a:pt x="2672" y="780"/>
                    </a:lnTo>
                    <a:close/>
                    <a:moveTo>
                      <a:pt x="2672" y="799"/>
                    </a:moveTo>
                    <a:lnTo>
                      <a:pt x="2673" y="804"/>
                    </a:lnTo>
                    <a:lnTo>
                      <a:pt x="2677" y="804"/>
                    </a:lnTo>
                    <a:lnTo>
                      <a:pt x="2677" y="799"/>
                    </a:lnTo>
                    <a:lnTo>
                      <a:pt x="2672" y="799"/>
                    </a:lnTo>
                    <a:close/>
                    <a:moveTo>
                      <a:pt x="2673" y="818"/>
                    </a:moveTo>
                    <a:lnTo>
                      <a:pt x="2673" y="823"/>
                    </a:lnTo>
                    <a:lnTo>
                      <a:pt x="2678" y="822"/>
                    </a:lnTo>
                    <a:lnTo>
                      <a:pt x="2678" y="818"/>
                    </a:lnTo>
                    <a:lnTo>
                      <a:pt x="2673" y="818"/>
                    </a:lnTo>
                    <a:close/>
                    <a:moveTo>
                      <a:pt x="2674" y="837"/>
                    </a:moveTo>
                    <a:lnTo>
                      <a:pt x="2674" y="842"/>
                    </a:lnTo>
                    <a:lnTo>
                      <a:pt x="2679" y="842"/>
                    </a:lnTo>
                    <a:lnTo>
                      <a:pt x="2679" y="837"/>
                    </a:lnTo>
                    <a:lnTo>
                      <a:pt x="2674" y="837"/>
                    </a:lnTo>
                    <a:close/>
                    <a:moveTo>
                      <a:pt x="2674" y="856"/>
                    </a:moveTo>
                    <a:lnTo>
                      <a:pt x="2675" y="861"/>
                    </a:lnTo>
                    <a:lnTo>
                      <a:pt x="2679" y="861"/>
                    </a:lnTo>
                    <a:lnTo>
                      <a:pt x="2679" y="856"/>
                    </a:lnTo>
                    <a:lnTo>
                      <a:pt x="2674" y="856"/>
                    </a:lnTo>
                    <a:close/>
                    <a:moveTo>
                      <a:pt x="2675" y="876"/>
                    </a:moveTo>
                    <a:lnTo>
                      <a:pt x="2675" y="880"/>
                    </a:lnTo>
                    <a:lnTo>
                      <a:pt x="2680" y="880"/>
                    </a:lnTo>
                    <a:lnTo>
                      <a:pt x="2680" y="875"/>
                    </a:lnTo>
                    <a:lnTo>
                      <a:pt x="2675" y="876"/>
                    </a:lnTo>
                    <a:close/>
                    <a:moveTo>
                      <a:pt x="2676" y="895"/>
                    </a:moveTo>
                    <a:lnTo>
                      <a:pt x="2676" y="900"/>
                    </a:lnTo>
                    <a:lnTo>
                      <a:pt x="2681" y="899"/>
                    </a:lnTo>
                    <a:lnTo>
                      <a:pt x="2681" y="894"/>
                    </a:lnTo>
                    <a:lnTo>
                      <a:pt x="2676" y="895"/>
                    </a:lnTo>
                    <a:close/>
                    <a:moveTo>
                      <a:pt x="2676" y="914"/>
                    </a:moveTo>
                    <a:lnTo>
                      <a:pt x="2677" y="919"/>
                    </a:lnTo>
                    <a:lnTo>
                      <a:pt x="2682" y="918"/>
                    </a:lnTo>
                    <a:lnTo>
                      <a:pt x="2681" y="914"/>
                    </a:lnTo>
                    <a:lnTo>
                      <a:pt x="2676" y="914"/>
                    </a:lnTo>
                    <a:close/>
                    <a:moveTo>
                      <a:pt x="2677" y="933"/>
                    </a:moveTo>
                    <a:lnTo>
                      <a:pt x="2677" y="938"/>
                    </a:lnTo>
                    <a:lnTo>
                      <a:pt x="2682" y="938"/>
                    </a:lnTo>
                    <a:lnTo>
                      <a:pt x="2682" y="933"/>
                    </a:lnTo>
                    <a:lnTo>
                      <a:pt x="2677" y="933"/>
                    </a:lnTo>
                    <a:close/>
                    <a:moveTo>
                      <a:pt x="2678" y="952"/>
                    </a:moveTo>
                    <a:lnTo>
                      <a:pt x="2678" y="957"/>
                    </a:lnTo>
                    <a:lnTo>
                      <a:pt x="2683" y="957"/>
                    </a:lnTo>
                    <a:lnTo>
                      <a:pt x="2683" y="952"/>
                    </a:lnTo>
                    <a:lnTo>
                      <a:pt x="2678" y="952"/>
                    </a:lnTo>
                    <a:close/>
                    <a:moveTo>
                      <a:pt x="2679" y="972"/>
                    </a:moveTo>
                    <a:lnTo>
                      <a:pt x="2679" y="976"/>
                    </a:lnTo>
                    <a:lnTo>
                      <a:pt x="2684" y="976"/>
                    </a:lnTo>
                    <a:lnTo>
                      <a:pt x="2683" y="971"/>
                    </a:lnTo>
                    <a:lnTo>
                      <a:pt x="2679" y="972"/>
                    </a:lnTo>
                    <a:close/>
                    <a:moveTo>
                      <a:pt x="2679" y="991"/>
                    </a:moveTo>
                    <a:lnTo>
                      <a:pt x="2679" y="996"/>
                    </a:lnTo>
                    <a:lnTo>
                      <a:pt x="2684" y="995"/>
                    </a:lnTo>
                    <a:lnTo>
                      <a:pt x="2684" y="990"/>
                    </a:lnTo>
                    <a:lnTo>
                      <a:pt x="2679" y="991"/>
                    </a:lnTo>
                    <a:close/>
                    <a:moveTo>
                      <a:pt x="2680" y="1010"/>
                    </a:moveTo>
                    <a:lnTo>
                      <a:pt x="2680" y="1015"/>
                    </a:lnTo>
                    <a:lnTo>
                      <a:pt x="2685" y="1014"/>
                    </a:lnTo>
                    <a:lnTo>
                      <a:pt x="2685" y="1010"/>
                    </a:lnTo>
                    <a:lnTo>
                      <a:pt x="2680" y="1010"/>
                    </a:lnTo>
                    <a:close/>
                    <a:moveTo>
                      <a:pt x="2681" y="1029"/>
                    </a:moveTo>
                    <a:lnTo>
                      <a:pt x="2681" y="1034"/>
                    </a:lnTo>
                    <a:lnTo>
                      <a:pt x="2686" y="1034"/>
                    </a:lnTo>
                    <a:lnTo>
                      <a:pt x="2685" y="1029"/>
                    </a:lnTo>
                    <a:lnTo>
                      <a:pt x="2681" y="1029"/>
                    </a:lnTo>
                    <a:close/>
                    <a:moveTo>
                      <a:pt x="2682" y="1048"/>
                    </a:moveTo>
                    <a:lnTo>
                      <a:pt x="2682" y="1053"/>
                    </a:lnTo>
                    <a:lnTo>
                      <a:pt x="2686" y="1053"/>
                    </a:lnTo>
                    <a:lnTo>
                      <a:pt x="2686" y="1048"/>
                    </a:lnTo>
                    <a:lnTo>
                      <a:pt x="2682" y="1048"/>
                    </a:lnTo>
                    <a:close/>
                    <a:moveTo>
                      <a:pt x="2682" y="1068"/>
                    </a:moveTo>
                    <a:lnTo>
                      <a:pt x="2682" y="1072"/>
                    </a:lnTo>
                    <a:lnTo>
                      <a:pt x="2687" y="1072"/>
                    </a:lnTo>
                    <a:lnTo>
                      <a:pt x="2687" y="1067"/>
                    </a:lnTo>
                    <a:lnTo>
                      <a:pt x="2682" y="1068"/>
                    </a:lnTo>
                    <a:close/>
                    <a:moveTo>
                      <a:pt x="2683" y="1086"/>
                    </a:moveTo>
                    <a:lnTo>
                      <a:pt x="2683" y="1091"/>
                    </a:lnTo>
                    <a:lnTo>
                      <a:pt x="2688" y="1091"/>
                    </a:lnTo>
                    <a:lnTo>
                      <a:pt x="2688" y="1086"/>
                    </a:lnTo>
                    <a:lnTo>
                      <a:pt x="2683" y="1086"/>
                    </a:lnTo>
                    <a:close/>
                    <a:moveTo>
                      <a:pt x="2684" y="1106"/>
                    </a:moveTo>
                    <a:lnTo>
                      <a:pt x="2684" y="1110"/>
                    </a:lnTo>
                    <a:lnTo>
                      <a:pt x="2688" y="1110"/>
                    </a:lnTo>
                    <a:lnTo>
                      <a:pt x="2688" y="1106"/>
                    </a:lnTo>
                    <a:lnTo>
                      <a:pt x="2684" y="1106"/>
                    </a:lnTo>
                    <a:close/>
                    <a:moveTo>
                      <a:pt x="2688" y="1125"/>
                    </a:moveTo>
                    <a:lnTo>
                      <a:pt x="2689" y="1130"/>
                    </a:lnTo>
                    <a:lnTo>
                      <a:pt x="2694" y="1128"/>
                    </a:lnTo>
                    <a:lnTo>
                      <a:pt x="2692" y="1124"/>
                    </a:lnTo>
                    <a:lnTo>
                      <a:pt x="2688" y="1125"/>
                    </a:lnTo>
                    <a:close/>
                    <a:moveTo>
                      <a:pt x="2693" y="1143"/>
                    </a:moveTo>
                    <a:lnTo>
                      <a:pt x="2694" y="1148"/>
                    </a:lnTo>
                    <a:lnTo>
                      <a:pt x="2699" y="1147"/>
                    </a:lnTo>
                    <a:lnTo>
                      <a:pt x="2697" y="1142"/>
                    </a:lnTo>
                    <a:lnTo>
                      <a:pt x="2693" y="1143"/>
                    </a:lnTo>
                    <a:close/>
                    <a:moveTo>
                      <a:pt x="2698" y="1162"/>
                    </a:moveTo>
                    <a:lnTo>
                      <a:pt x="2700" y="1167"/>
                    </a:lnTo>
                    <a:lnTo>
                      <a:pt x="2704" y="1165"/>
                    </a:lnTo>
                    <a:lnTo>
                      <a:pt x="2703" y="1161"/>
                    </a:lnTo>
                    <a:lnTo>
                      <a:pt x="2698" y="1162"/>
                    </a:lnTo>
                    <a:close/>
                    <a:moveTo>
                      <a:pt x="2703" y="1180"/>
                    </a:moveTo>
                    <a:lnTo>
                      <a:pt x="2705" y="1185"/>
                    </a:lnTo>
                    <a:lnTo>
                      <a:pt x="2709" y="1184"/>
                    </a:lnTo>
                    <a:lnTo>
                      <a:pt x="2708" y="1179"/>
                    </a:lnTo>
                    <a:lnTo>
                      <a:pt x="2703" y="1180"/>
                    </a:lnTo>
                    <a:close/>
                    <a:moveTo>
                      <a:pt x="2709" y="1199"/>
                    </a:moveTo>
                    <a:lnTo>
                      <a:pt x="2710" y="1203"/>
                    </a:lnTo>
                    <a:lnTo>
                      <a:pt x="2715" y="1202"/>
                    </a:lnTo>
                    <a:lnTo>
                      <a:pt x="2713" y="1197"/>
                    </a:lnTo>
                    <a:lnTo>
                      <a:pt x="2709" y="1199"/>
                    </a:lnTo>
                    <a:close/>
                    <a:moveTo>
                      <a:pt x="2717" y="1200"/>
                    </a:moveTo>
                    <a:lnTo>
                      <a:pt x="2717" y="1196"/>
                    </a:lnTo>
                    <a:lnTo>
                      <a:pt x="2712" y="1196"/>
                    </a:lnTo>
                    <a:lnTo>
                      <a:pt x="2712" y="1200"/>
                    </a:lnTo>
                    <a:lnTo>
                      <a:pt x="2717" y="1200"/>
                    </a:lnTo>
                    <a:close/>
                    <a:moveTo>
                      <a:pt x="2718" y="1181"/>
                    </a:moveTo>
                    <a:lnTo>
                      <a:pt x="2718" y="1176"/>
                    </a:lnTo>
                    <a:lnTo>
                      <a:pt x="2713" y="1176"/>
                    </a:lnTo>
                    <a:lnTo>
                      <a:pt x="2713" y="1181"/>
                    </a:lnTo>
                    <a:lnTo>
                      <a:pt x="2718" y="1181"/>
                    </a:lnTo>
                    <a:close/>
                    <a:moveTo>
                      <a:pt x="2719" y="1162"/>
                    </a:moveTo>
                    <a:lnTo>
                      <a:pt x="2719" y="1157"/>
                    </a:lnTo>
                    <a:lnTo>
                      <a:pt x="2714" y="1157"/>
                    </a:lnTo>
                    <a:lnTo>
                      <a:pt x="2714" y="1162"/>
                    </a:lnTo>
                    <a:lnTo>
                      <a:pt x="2719" y="1162"/>
                    </a:lnTo>
                    <a:close/>
                    <a:moveTo>
                      <a:pt x="2719" y="1143"/>
                    </a:moveTo>
                    <a:lnTo>
                      <a:pt x="2720" y="1138"/>
                    </a:lnTo>
                    <a:lnTo>
                      <a:pt x="2715" y="1138"/>
                    </a:lnTo>
                    <a:lnTo>
                      <a:pt x="2715" y="1143"/>
                    </a:lnTo>
                    <a:lnTo>
                      <a:pt x="2719" y="1143"/>
                    </a:lnTo>
                    <a:close/>
                    <a:moveTo>
                      <a:pt x="2720" y="1124"/>
                    </a:moveTo>
                    <a:lnTo>
                      <a:pt x="2721" y="1119"/>
                    </a:lnTo>
                    <a:lnTo>
                      <a:pt x="2716" y="1119"/>
                    </a:lnTo>
                    <a:lnTo>
                      <a:pt x="2715" y="1124"/>
                    </a:lnTo>
                    <a:lnTo>
                      <a:pt x="2720" y="1124"/>
                    </a:lnTo>
                    <a:close/>
                    <a:moveTo>
                      <a:pt x="2721" y="1105"/>
                    </a:moveTo>
                    <a:lnTo>
                      <a:pt x="2721" y="1100"/>
                    </a:lnTo>
                    <a:lnTo>
                      <a:pt x="2717" y="1100"/>
                    </a:lnTo>
                    <a:lnTo>
                      <a:pt x="2716" y="1104"/>
                    </a:lnTo>
                    <a:lnTo>
                      <a:pt x="2721" y="1105"/>
                    </a:lnTo>
                    <a:close/>
                    <a:moveTo>
                      <a:pt x="2722" y="1086"/>
                    </a:moveTo>
                    <a:lnTo>
                      <a:pt x="2722" y="1081"/>
                    </a:lnTo>
                    <a:lnTo>
                      <a:pt x="2717" y="1080"/>
                    </a:lnTo>
                    <a:lnTo>
                      <a:pt x="2717" y="1085"/>
                    </a:lnTo>
                    <a:lnTo>
                      <a:pt x="2722" y="1086"/>
                    </a:lnTo>
                    <a:close/>
                    <a:moveTo>
                      <a:pt x="2723" y="1066"/>
                    </a:moveTo>
                    <a:lnTo>
                      <a:pt x="2723" y="1062"/>
                    </a:lnTo>
                    <a:lnTo>
                      <a:pt x="2718" y="1061"/>
                    </a:lnTo>
                    <a:lnTo>
                      <a:pt x="2718" y="1066"/>
                    </a:lnTo>
                    <a:lnTo>
                      <a:pt x="2723" y="1066"/>
                    </a:lnTo>
                    <a:close/>
                    <a:moveTo>
                      <a:pt x="2724" y="1047"/>
                    </a:moveTo>
                    <a:lnTo>
                      <a:pt x="2724" y="1042"/>
                    </a:lnTo>
                    <a:lnTo>
                      <a:pt x="2719" y="1042"/>
                    </a:lnTo>
                    <a:lnTo>
                      <a:pt x="2719" y="1047"/>
                    </a:lnTo>
                    <a:lnTo>
                      <a:pt x="2724" y="1047"/>
                    </a:lnTo>
                    <a:close/>
                    <a:moveTo>
                      <a:pt x="2724" y="1028"/>
                    </a:moveTo>
                    <a:lnTo>
                      <a:pt x="2725" y="1023"/>
                    </a:lnTo>
                    <a:lnTo>
                      <a:pt x="2720" y="1023"/>
                    </a:lnTo>
                    <a:lnTo>
                      <a:pt x="2720" y="1028"/>
                    </a:lnTo>
                    <a:lnTo>
                      <a:pt x="2724" y="1028"/>
                    </a:lnTo>
                    <a:close/>
                    <a:moveTo>
                      <a:pt x="2725" y="1009"/>
                    </a:moveTo>
                    <a:lnTo>
                      <a:pt x="2726" y="1004"/>
                    </a:lnTo>
                    <a:lnTo>
                      <a:pt x="2721" y="1004"/>
                    </a:lnTo>
                    <a:lnTo>
                      <a:pt x="2721" y="1008"/>
                    </a:lnTo>
                    <a:lnTo>
                      <a:pt x="2725" y="1009"/>
                    </a:lnTo>
                    <a:close/>
                    <a:moveTo>
                      <a:pt x="2726" y="990"/>
                    </a:moveTo>
                    <a:lnTo>
                      <a:pt x="2726" y="985"/>
                    </a:lnTo>
                    <a:lnTo>
                      <a:pt x="2721" y="984"/>
                    </a:lnTo>
                    <a:lnTo>
                      <a:pt x="2721" y="989"/>
                    </a:lnTo>
                    <a:lnTo>
                      <a:pt x="2726" y="990"/>
                    </a:lnTo>
                    <a:close/>
                    <a:moveTo>
                      <a:pt x="2727" y="970"/>
                    </a:moveTo>
                    <a:lnTo>
                      <a:pt x="2727" y="966"/>
                    </a:lnTo>
                    <a:lnTo>
                      <a:pt x="2722" y="965"/>
                    </a:lnTo>
                    <a:lnTo>
                      <a:pt x="2722" y="970"/>
                    </a:lnTo>
                    <a:lnTo>
                      <a:pt x="2727" y="970"/>
                    </a:lnTo>
                    <a:close/>
                    <a:moveTo>
                      <a:pt x="2728" y="951"/>
                    </a:moveTo>
                    <a:lnTo>
                      <a:pt x="2728" y="946"/>
                    </a:lnTo>
                    <a:lnTo>
                      <a:pt x="2723" y="946"/>
                    </a:lnTo>
                    <a:lnTo>
                      <a:pt x="2723" y="951"/>
                    </a:lnTo>
                    <a:lnTo>
                      <a:pt x="2728" y="951"/>
                    </a:lnTo>
                    <a:close/>
                    <a:moveTo>
                      <a:pt x="2729" y="932"/>
                    </a:moveTo>
                    <a:lnTo>
                      <a:pt x="2729" y="927"/>
                    </a:lnTo>
                    <a:lnTo>
                      <a:pt x="2724" y="927"/>
                    </a:lnTo>
                    <a:lnTo>
                      <a:pt x="2724" y="932"/>
                    </a:lnTo>
                    <a:lnTo>
                      <a:pt x="2729" y="932"/>
                    </a:lnTo>
                    <a:close/>
                    <a:moveTo>
                      <a:pt x="2730" y="913"/>
                    </a:moveTo>
                    <a:lnTo>
                      <a:pt x="2730" y="908"/>
                    </a:lnTo>
                    <a:lnTo>
                      <a:pt x="2725" y="908"/>
                    </a:lnTo>
                    <a:lnTo>
                      <a:pt x="2725" y="913"/>
                    </a:lnTo>
                    <a:lnTo>
                      <a:pt x="2730" y="913"/>
                    </a:lnTo>
                    <a:close/>
                    <a:moveTo>
                      <a:pt x="2730" y="894"/>
                    </a:moveTo>
                    <a:lnTo>
                      <a:pt x="2730" y="889"/>
                    </a:lnTo>
                    <a:lnTo>
                      <a:pt x="2726" y="889"/>
                    </a:lnTo>
                    <a:lnTo>
                      <a:pt x="2725" y="894"/>
                    </a:lnTo>
                    <a:lnTo>
                      <a:pt x="2730" y="894"/>
                    </a:lnTo>
                    <a:close/>
                    <a:moveTo>
                      <a:pt x="2731" y="874"/>
                    </a:moveTo>
                    <a:lnTo>
                      <a:pt x="2731" y="870"/>
                    </a:lnTo>
                    <a:lnTo>
                      <a:pt x="2727" y="870"/>
                    </a:lnTo>
                    <a:lnTo>
                      <a:pt x="2726" y="874"/>
                    </a:lnTo>
                    <a:lnTo>
                      <a:pt x="2731" y="874"/>
                    </a:lnTo>
                    <a:close/>
                    <a:moveTo>
                      <a:pt x="2732" y="855"/>
                    </a:moveTo>
                    <a:lnTo>
                      <a:pt x="2732" y="850"/>
                    </a:lnTo>
                    <a:lnTo>
                      <a:pt x="2727" y="850"/>
                    </a:lnTo>
                    <a:lnTo>
                      <a:pt x="2727" y="855"/>
                    </a:lnTo>
                    <a:lnTo>
                      <a:pt x="2732" y="855"/>
                    </a:lnTo>
                    <a:close/>
                    <a:moveTo>
                      <a:pt x="2733" y="836"/>
                    </a:moveTo>
                    <a:lnTo>
                      <a:pt x="2733" y="831"/>
                    </a:lnTo>
                    <a:lnTo>
                      <a:pt x="2728" y="831"/>
                    </a:lnTo>
                    <a:lnTo>
                      <a:pt x="2728" y="836"/>
                    </a:lnTo>
                    <a:lnTo>
                      <a:pt x="2733" y="836"/>
                    </a:lnTo>
                    <a:close/>
                    <a:moveTo>
                      <a:pt x="2734" y="817"/>
                    </a:moveTo>
                    <a:lnTo>
                      <a:pt x="2734" y="812"/>
                    </a:lnTo>
                    <a:lnTo>
                      <a:pt x="2729" y="812"/>
                    </a:lnTo>
                    <a:lnTo>
                      <a:pt x="2729" y="817"/>
                    </a:lnTo>
                    <a:lnTo>
                      <a:pt x="2734" y="817"/>
                    </a:lnTo>
                    <a:close/>
                    <a:moveTo>
                      <a:pt x="2734" y="798"/>
                    </a:moveTo>
                    <a:lnTo>
                      <a:pt x="2735" y="793"/>
                    </a:lnTo>
                    <a:lnTo>
                      <a:pt x="2730" y="793"/>
                    </a:lnTo>
                    <a:lnTo>
                      <a:pt x="2730" y="798"/>
                    </a:lnTo>
                    <a:lnTo>
                      <a:pt x="2734" y="798"/>
                    </a:lnTo>
                    <a:close/>
                    <a:moveTo>
                      <a:pt x="2735" y="779"/>
                    </a:moveTo>
                    <a:lnTo>
                      <a:pt x="2736" y="774"/>
                    </a:lnTo>
                    <a:lnTo>
                      <a:pt x="2731" y="774"/>
                    </a:lnTo>
                    <a:lnTo>
                      <a:pt x="2730" y="778"/>
                    </a:lnTo>
                    <a:lnTo>
                      <a:pt x="2735" y="779"/>
                    </a:lnTo>
                    <a:close/>
                    <a:moveTo>
                      <a:pt x="2736" y="759"/>
                    </a:moveTo>
                    <a:lnTo>
                      <a:pt x="2736" y="755"/>
                    </a:lnTo>
                    <a:lnTo>
                      <a:pt x="2732" y="754"/>
                    </a:lnTo>
                    <a:lnTo>
                      <a:pt x="2731" y="759"/>
                    </a:lnTo>
                    <a:lnTo>
                      <a:pt x="2736" y="759"/>
                    </a:lnTo>
                    <a:close/>
                    <a:moveTo>
                      <a:pt x="2737" y="740"/>
                    </a:moveTo>
                    <a:lnTo>
                      <a:pt x="2737" y="735"/>
                    </a:lnTo>
                    <a:lnTo>
                      <a:pt x="2732" y="735"/>
                    </a:lnTo>
                    <a:lnTo>
                      <a:pt x="2732" y="740"/>
                    </a:lnTo>
                    <a:lnTo>
                      <a:pt x="2737" y="740"/>
                    </a:lnTo>
                    <a:close/>
                    <a:moveTo>
                      <a:pt x="2738" y="721"/>
                    </a:moveTo>
                    <a:lnTo>
                      <a:pt x="2738" y="716"/>
                    </a:lnTo>
                    <a:lnTo>
                      <a:pt x="2733" y="716"/>
                    </a:lnTo>
                    <a:lnTo>
                      <a:pt x="2733" y="721"/>
                    </a:lnTo>
                    <a:lnTo>
                      <a:pt x="2738" y="721"/>
                    </a:lnTo>
                    <a:close/>
                    <a:moveTo>
                      <a:pt x="2739" y="702"/>
                    </a:moveTo>
                    <a:lnTo>
                      <a:pt x="2739" y="697"/>
                    </a:lnTo>
                    <a:lnTo>
                      <a:pt x="2734" y="697"/>
                    </a:lnTo>
                    <a:lnTo>
                      <a:pt x="2734" y="702"/>
                    </a:lnTo>
                    <a:lnTo>
                      <a:pt x="2739" y="702"/>
                    </a:lnTo>
                    <a:close/>
                    <a:moveTo>
                      <a:pt x="2739" y="683"/>
                    </a:moveTo>
                    <a:lnTo>
                      <a:pt x="2740" y="678"/>
                    </a:lnTo>
                    <a:lnTo>
                      <a:pt x="2735" y="678"/>
                    </a:lnTo>
                    <a:lnTo>
                      <a:pt x="2735" y="682"/>
                    </a:lnTo>
                    <a:lnTo>
                      <a:pt x="2739" y="683"/>
                    </a:lnTo>
                    <a:close/>
                    <a:moveTo>
                      <a:pt x="2740" y="663"/>
                    </a:moveTo>
                    <a:lnTo>
                      <a:pt x="2740" y="659"/>
                    </a:lnTo>
                    <a:lnTo>
                      <a:pt x="2736" y="658"/>
                    </a:lnTo>
                    <a:lnTo>
                      <a:pt x="2736" y="663"/>
                    </a:lnTo>
                    <a:lnTo>
                      <a:pt x="2740" y="663"/>
                    </a:lnTo>
                    <a:close/>
                    <a:moveTo>
                      <a:pt x="2741" y="644"/>
                    </a:moveTo>
                    <a:lnTo>
                      <a:pt x="2741" y="639"/>
                    </a:lnTo>
                    <a:lnTo>
                      <a:pt x="2736" y="639"/>
                    </a:lnTo>
                    <a:lnTo>
                      <a:pt x="2736" y="644"/>
                    </a:lnTo>
                    <a:lnTo>
                      <a:pt x="2741" y="644"/>
                    </a:lnTo>
                    <a:close/>
                    <a:moveTo>
                      <a:pt x="2742" y="625"/>
                    </a:moveTo>
                    <a:lnTo>
                      <a:pt x="2742" y="620"/>
                    </a:lnTo>
                    <a:lnTo>
                      <a:pt x="2737" y="620"/>
                    </a:lnTo>
                    <a:lnTo>
                      <a:pt x="2737" y="625"/>
                    </a:lnTo>
                    <a:lnTo>
                      <a:pt x="2742" y="625"/>
                    </a:lnTo>
                    <a:close/>
                    <a:moveTo>
                      <a:pt x="2743" y="606"/>
                    </a:moveTo>
                    <a:lnTo>
                      <a:pt x="2743" y="601"/>
                    </a:lnTo>
                    <a:lnTo>
                      <a:pt x="2738" y="601"/>
                    </a:lnTo>
                    <a:lnTo>
                      <a:pt x="2738" y="606"/>
                    </a:lnTo>
                    <a:lnTo>
                      <a:pt x="2743" y="606"/>
                    </a:lnTo>
                    <a:close/>
                    <a:moveTo>
                      <a:pt x="2744" y="587"/>
                    </a:moveTo>
                    <a:lnTo>
                      <a:pt x="2744" y="582"/>
                    </a:lnTo>
                    <a:lnTo>
                      <a:pt x="2739" y="582"/>
                    </a:lnTo>
                    <a:lnTo>
                      <a:pt x="2739" y="587"/>
                    </a:lnTo>
                    <a:lnTo>
                      <a:pt x="2744" y="587"/>
                    </a:lnTo>
                    <a:close/>
                    <a:moveTo>
                      <a:pt x="2745" y="567"/>
                    </a:moveTo>
                    <a:lnTo>
                      <a:pt x="2745" y="563"/>
                    </a:lnTo>
                    <a:lnTo>
                      <a:pt x="2742" y="563"/>
                    </a:lnTo>
                    <a:lnTo>
                      <a:pt x="2740" y="563"/>
                    </a:lnTo>
                    <a:lnTo>
                      <a:pt x="2740" y="564"/>
                    </a:lnTo>
                    <a:lnTo>
                      <a:pt x="2745" y="564"/>
                    </a:lnTo>
                    <a:lnTo>
                      <a:pt x="2745" y="563"/>
                    </a:lnTo>
                    <a:lnTo>
                      <a:pt x="2740" y="563"/>
                    </a:lnTo>
                    <a:lnTo>
                      <a:pt x="2740" y="567"/>
                    </a:lnTo>
                    <a:lnTo>
                      <a:pt x="2745" y="567"/>
                    </a:lnTo>
                    <a:close/>
                    <a:moveTo>
                      <a:pt x="2740" y="579"/>
                    </a:moveTo>
                    <a:lnTo>
                      <a:pt x="2741" y="583"/>
                    </a:lnTo>
                    <a:lnTo>
                      <a:pt x="2745" y="583"/>
                    </a:lnTo>
                    <a:lnTo>
                      <a:pt x="2745" y="578"/>
                    </a:lnTo>
                    <a:lnTo>
                      <a:pt x="2740" y="579"/>
                    </a:lnTo>
                    <a:close/>
                    <a:moveTo>
                      <a:pt x="2741" y="598"/>
                    </a:moveTo>
                    <a:lnTo>
                      <a:pt x="2742" y="603"/>
                    </a:lnTo>
                    <a:lnTo>
                      <a:pt x="2746" y="602"/>
                    </a:lnTo>
                    <a:lnTo>
                      <a:pt x="2746" y="597"/>
                    </a:lnTo>
                    <a:lnTo>
                      <a:pt x="2741" y="598"/>
                    </a:lnTo>
                    <a:close/>
                    <a:moveTo>
                      <a:pt x="2742" y="617"/>
                    </a:moveTo>
                    <a:lnTo>
                      <a:pt x="2742" y="621"/>
                    </a:lnTo>
                    <a:lnTo>
                      <a:pt x="2747" y="621"/>
                    </a:lnTo>
                    <a:lnTo>
                      <a:pt x="2747" y="617"/>
                    </a:lnTo>
                    <a:lnTo>
                      <a:pt x="2742" y="617"/>
                    </a:lnTo>
                    <a:close/>
                    <a:moveTo>
                      <a:pt x="2743" y="636"/>
                    </a:moveTo>
                    <a:lnTo>
                      <a:pt x="2743" y="641"/>
                    </a:lnTo>
                    <a:lnTo>
                      <a:pt x="2748" y="641"/>
                    </a:lnTo>
                    <a:lnTo>
                      <a:pt x="2748" y="636"/>
                    </a:lnTo>
                    <a:lnTo>
                      <a:pt x="2743" y="636"/>
                    </a:lnTo>
                    <a:close/>
                    <a:moveTo>
                      <a:pt x="2744" y="655"/>
                    </a:moveTo>
                    <a:lnTo>
                      <a:pt x="2744" y="660"/>
                    </a:lnTo>
                    <a:lnTo>
                      <a:pt x="2749" y="660"/>
                    </a:lnTo>
                    <a:lnTo>
                      <a:pt x="2749" y="655"/>
                    </a:lnTo>
                    <a:lnTo>
                      <a:pt x="2744" y="655"/>
                    </a:lnTo>
                    <a:close/>
                    <a:moveTo>
                      <a:pt x="2745" y="674"/>
                    </a:moveTo>
                    <a:lnTo>
                      <a:pt x="2745" y="679"/>
                    </a:lnTo>
                    <a:lnTo>
                      <a:pt x="2750" y="679"/>
                    </a:lnTo>
                    <a:lnTo>
                      <a:pt x="2749" y="674"/>
                    </a:lnTo>
                    <a:lnTo>
                      <a:pt x="2745" y="674"/>
                    </a:lnTo>
                    <a:close/>
                    <a:moveTo>
                      <a:pt x="2745" y="693"/>
                    </a:moveTo>
                    <a:lnTo>
                      <a:pt x="2746" y="698"/>
                    </a:lnTo>
                    <a:lnTo>
                      <a:pt x="2751" y="698"/>
                    </a:lnTo>
                    <a:lnTo>
                      <a:pt x="2750" y="693"/>
                    </a:lnTo>
                    <a:lnTo>
                      <a:pt x="2745" y="693"/>
                    </a:lnTo>
                    <a:close/>
                    <a:moveTo>
                      <a:pt x="2746" y="713"/>
                    </a:moveTo>
                    <a:lnTo>
                      <a:pt x="2747" y="717"/>
                    </a:lnTo>
                    <a:lnTo>
                      <a:pt x="2751" y="717"/>
                    </a:lnTo>
                    <a:lnTo>
                      <a:pt x="2751" y="712"/>
                    </a:lnTo>
                    <a:lnTo>
                      <a:pt x="2746" y="713"/>
                    </a:lnTo>
                    <a:close/>
                    <a:moveTo>
                      <a:pt x="2747" y="732"/>
                    </a:moveTo>
                    <a:lnTo>
                      <a:pt x="2748" y="737"/>
                    </a:lnTo>
                    <a:lnTo>
                      <a:pt x="2752" y="736"/>
                    </a:lnTo>
                    <a:lnTo>
                      <a:pt x="2752" y="732"/>
                    </a:lnTo>
                    <a:lnTo>
                      <a:pt x="2747" y="732"/>
                    </a:lnTo>
                    <a:close/>
                    <a:moveTo>
                      <a:pt x="2748" y="751"/>
                    </a:moveTo>
                    <a:lnTo>
                      <a:pt x="2748" y="756"/>
                    </a:lnTo>
                    <a:lnTo>
                      <a:pt x="2753" y="756"/>
                    </a:lnTo>
                    <a:lnTo>
                      <a:pt x="2753" y="751"/>
                    </a:lnTo>
                    <a:lnTo>
                      <a:pt x="2748" y="751"/>
                    </a:lnTo>
                    <a:close/>
                    <a:moveTo>
                      <a:pt x="2749" y="770"/>
                    </a:moveTo>
                    <a:lnTo>
                      <a:pt x="2749" y="775"/>
                    </a:lnTo>
                    <a:lnTo>
                      <a:pt x="2754" y="775"/>
                    </a:lnTo>
                    <a:lnTo>
                      <a:pt x="2754" y="770"/>
                    </a:lnTo>
                    <a:lnTo>
                      <a:pt x="2749" y="770"/>
                    </a:lnTo>
                    <a:close/>
                    <a:moveTo>
                      <a:pt x="2750" y="789"/>
                    </a:moveTo>
                    <a:lnTo>
                      <a:pt x="2750" y="794"/>
                    </a:lnTo>
                    <a:lnTo>
                      <a:pt x="2755" y="794"/>
                    </a:lnTo>
                    <a:lnTo>
                      <a:pt x="2754" y="789"/>
                    </a:lnTo>
                    <a:lnTo>
                      <a:pt x="2750" y="789"/>
                    </a:lnTo>
                    <a:close/>
                    <a:moveTo>
                      <a:pt x="2751" y="809"/>
                    </a:moveTo>
                    <a:lnTo>
                      <a:pt x="2751" y="813"/>
                    </a:lnTo>
                    <a:lnTo>
                      <a:pt x="2756" y="813"/>
                    </a:lnTo>
                    <a:lnTo>
                      <a:pt x="2755" y="808"/>
                    </a:lnTo>
                    <a:lnTo>
                      <a:pt x="2751" y="809"/>
                    </a:lnTo>
                    <a:close/>
                    <a:moveTo>
                      <a:pt x="2751" y="828"/>
                    </a:moveTo>
                    <a:lnTo>
                      <a:pt x="2752" y="833"/>
                    </a:lnTo>
                    <a:lnTo>
                      <a:pt x="2757" y="832"/>
                    </a:lnTo>
                    <a:lnTo>
                      <a:pt x="2756" y="828"/>
                    </a:lnTo>
                    <a:lnTo>
                      <a:pt x="2751" y="828"/>
                    </a:lnTo>
                    <a:close/>
                    <a:moveTo>
                      <a:pt x="2752" y="847"/>
                    </a:moveTo>
                    <a:lnTo>
                      <a:pt x="2752" y="852"/>
                    </a:lnTo>
                    <a:lnTo>
                      <a:pt x="2757" y="852"/>
                    </a:lnTo>
                    <a:lnTo>
                      <a:pt x="2757" y="847"/>
                    </a:lnTo>
                    <a:lnTo>
                      <a:pt x="2752" y="847"/>
                    </a:lnTo>
                    <a:close/>
                    <a:moveTo>
                      <a:pt x="2753" y="866"/>
                    </a:moveTo>
                    <a:lnTo>
                      <a:pt x="2753" y="871"/>
                    </a:lnTo>
                    <a:lnTo>
                      <a:pt x="2758" y="871"/>
                    </a:lnTo>
                    <a:lnTo>
                      <a:pt x="2758" y="866"/>
                    </a:lnTo>
                    <a:lnTo>
                      <a:pt x="2753" y="866"/>
                    </a:lnTo>
                    <a:close/>
                    <a:moveTo>
                      <a:pt x="2754" y="885"/>
                    </a:moveTo>
                    <a:lnTo>
                      <a:pt x="2754" y="890"/>
                    </a:lnTo>
                    <a:lnTo>
                      <a:pt x="2759" y="890"/>
                    </a:lnTo>
                    <a:lnTo>
                      <a:pt x="2759" y="885"/>
                    </a:lnTo>
                    <a:lnTo>
                      <a:pt x="2754" y="885"/>
                    </a:lnTo>
                    <a:close/>
                    <a:moveTo>
                      <a:pt x="2755" y="905"/>
                    </a:moveTo>
                    <a:lnTo>
                      <a:pt x="2755" y="909"/>
                    </a:lnTo>
                    <a:lnTo>
                      <a:pt x="2760" y="909"/>
                    </a:lnTo>
                    <a:lnTo>
                      <a:pt x="2760" y="904"/>
                    </a:lnTo>
                    <a:lnTo>
                      <a:pt x="2755" y="905"/>
                    </a:lnTo>
                    <a:close/>
                    <a:moveTo>
                      <a:pt x="2756" y="924"/>
                    </a:moveTo>
                    <a:lnTo>
                      <a:pt x="2756" y="928"/>
                    </a:lnTo>
                    <a:lnTo>
                      <a:pt x="2761" y="928"/>
                    </a:lnTo>
                    <a:lnTo>
                      <a:pt x="2760" y="924"/>
                    </a:lnTo>
                    <a:lnTo>
                      <a:pt x="2756" y="924"/>
                    </a:lnTo>
                    <a:close/>
                    <a:moveTo>
                      <a:pt x="2757" y="943"/>
                    </a:moveTo>
                    <a:lnTo>
                      <a:pt x="2757" y="948"/>
                    </a:lnTo>
                    <a:lnTo>
                      <a:pt x="2762" y="948"/>
                    </a:lnTo>
                    <a:lnTo>
                      <a:pt x="2761" y="943"/>
                    </a:lnTo>
                    <a:lnTo>
                      <a:pt x="2757" y="943"/>
                    </a:lnTo>
                    <a:close/>
                    <a:moveTo>
                      <a:pt x="2757" y="962"/>
                    </a:moveTo>
                    <a:lnTo>
                      <a:pt x="2757" y="967"/>
                    </a:lnTo>
                    <a:lnTo>
                      <a:pt x="2762" y="967"/>
                    </a:lnTo>
                    <a:lnTo>
                      <a:pt x="2762" y="962"/>
                    </a:lnTo>
                    <a:lnTo>
                      <a:pt x="2757" y="962"/>
                    </a:lnTo>
                    <a:close/>
                    <a:moveTo>
                      <a:pt x="2758" y="981"/>
                    </a:moveTo>
                    <a:lnTo>
                      <a:pt x="2758" y="986"/>
                    </a:lnTo>
                    <a:lnTo>
                      <a:pt x="2763" y="986"/>
                    </a:lnTo>
                    <a:lnTo>
                      <a:pt x="2763" y="981"/>
                    </a:lnTo>
                    <a:lnTo>
                      <a:pt x="2758" y="981"/>
                    </a:lnTo>
                    <a:close/>
                    <a:moveTo>
                      <a:pt x="2759" y="1000"/>
                    </a:moveTo>
                    <a:lnTo>
                      <a:pt x="2759" y="1005"/>
                    </a:lnTo>
                    <a:lnTo>
                      <a:pt x="2764" y="1005"/>
                    </a:lnTo>
                    <a:lnTo>
                      <a:pt x="2764" y="1000"/>
                    </a:lnTo>
                    <a:lnTo>
                      <a:pt x="2759" y="1000"/>
                    </a:lnTo>
                    <a:close/>
                    <a:moveTo>
                      <a:pt x="2760" y="1020"/>
                    </a:moveTo>
                    <a:lnTo>
                      <a:pt x="2760" y="1024"/>
                    </a:lnTo>
                    <a:lnTo>
                      <a:pt x="2765" y="1024"/>
                    </a:lnTo>
                    <a:lnTo>
                      <a:pt x="2765" y="1019"/>
                    </a:lnTo>
                    <a:lnTo>
                      <a:pt x="2760" y="1020"/>
                    </a:lnTo>
                    <a:close/>
                    <a:moveTo>
                      <a:pt x="2761" y="1039"/>
                    </a:moveTo>
                    <a:lnTo>
                      <a:pt x="2761" y="1044"/>
                    </a:lnTo>
                    <a:lnTo>
                      <a:pt x="2766" y="1043"/>
                    </a:lnTo>
                    <a:lnTo>
                      <a:pt x="2766" y="1038"/>
                    </a:lnTo>
                    <a:lnTo>
                      <a:pt x="2761" y="1039"/>
                    </a:lnTo>
                    <a:close/>
                    <a:moveTo>
                      <a:pt x="2762" y="1058"/>
                    </a:moveTo>
                    <a:lnTo>
                      <a:pt x="2762" y="1063"/>
                    </a:lnTo>
                    <a:lnTo>
                      <a:pt x="2766" y="1062"/>
                    </a:lnTo>
                    <a:lnTo>
                      <a:pt x="2766" y="1058"/>
                    </a:lnTo>
                    <a:lnTo>
                      <a:pt x="2762" y="1058"/>
                    </a:lnTo>
                    <a:close/>
                    <a:moveTo>
                      <a:pt x="2763" y="1077"/>
                    </a:moveTo>
                    <a:lnTo>
                      <a:pt x="2763" y="1082"/>
                    </a:lnTo>
                    <a:lnTo>
                      <a:pt x="2767" y="1082"/>
                    </a:lnTo>
                    <a:lnTo>
                      <a:pt x="2767" y="1077"/>
                    </a:lnTo>
                    <a:lnTo>
                      <a:pt x="2763" y="1077"/>
                    </a:lnTo>
                    <a:close/>
                    <a:moveTo>
                      <a:pt x="2763" y="1096"/>
                    </a:moveTo>
                    <a:lnTo>
                      <a:pt x="2763" y="1101"/>
                    </a:lnTo>
                    <a:lnTo>
                      <a:pt x="2768" y="1101"/>
                    </a:lnTo>
                    <a:lnTo>
                      <a:pt x="2768" y="1096"/>
                    </a:lnTo>
                    <a:lnTo>
                      <a:pt x="2763" y="1096"/>
                    </a:lnTo>
                    <a:close/>
                    <a:moveTo>
                      <a:pt x="2764" y="1116"/>
                    </a:moveTo>
                    <a:lnTo>
                      <a:pt x="2764" y="1120"/>
                    </a:lnTo>
                    <a:lnTo>
                      <a:pt x="2769" y="1120"/>
                    </a:lnTo>
                    <a:lnTo>
                      <a:pt x="2769" y="1115"/>
                    </a:lnTo>
                    <a:lnTo>
                      <a:pt x="2764" y="1116"/>
                    </a:lnTo>
                    <a:close/>
                    <a:moveTo>
                      <a:pt x="2765" y="1135"/>
                    </a:moveTo>
                    <a:lnTo>
                      <a:pt x="2765" y="1140"/>
                    </a:lnTo>
                    <a:lnTo>
                      <a:pt x="2770" y="1139"/>
                    </a:lnTo>
                    <a:lnTo>
                      <a:pt x="2770" y="1134"/>
                    </a:lnTo>
                    <a:lnTo>
                      <a:pt x="2765" y="1135"/>
                    </a:lnTo>
                    <a:close/>
                    <a:moveTo>
                      <a:pt x="2766" y="1154"/>
                    </a:moveTo>
                    <a:lnTo>
                      <a:pt x="2766" y="1159"/>
                    </a:lnTo>
                    <a:lnTo>
                      <a:pt x="2771" y="1158"/>
                    </a:lnTo>
                    <a:lnTo>
                      <a:pt x="2771" y="1154"/>
                    </a:lnTo>
                    <a:lnTo>
                      <a:pt x="2766" y="1154"/>
                    </a:lnTo>
                    <a:close/>
                    <a:moveTo>
                      <a:pt x="2767" y="1173"/>
                    </a:moveTo>
                    <a:lnTo>
                      <a:pt x="2767" y="1178"/>
                    </a:lnTo>
                    <a:lnTo>
                      <a:pt x="2772" y="1178"/>
                    </a:lnTo>
                    <a:lnTo>
                      <a:pt x="2772" y="1173"/>
                    </a:lnTo>
                    <a:lnTo>
                      <a:pt x="2767" y="1173"/>
                    </a:lnTo>
                    <a:close/>
                    <a:moveTo>
                      <a:pt x="2767" y="1192"/>
                    </a:moveTo>
                    <a:lnTo>
                      <a:pt x="2768" y="1197"/>
                    </a:lnTo>
                    <a:lnTo>
                      <a:pt x="2772" y="1197"/>
                    </a:lnTo>
                    <a:lnTo>
                      <a:pt x="2772" y="1192"/>
                    </a:lnTo>
                    <a:lnTo>
                      <a:pt x="2767" y="1192"/>
                    </a:lnTo>
                    <a:close/>
                    <a:moveTo>
                      <a:pt x="0" y="1212"/>
                    </a:moveTo>
                    <a:lnTo>
                      <a:pt x="4" y="1212"/>
                    </a:lnTo>
                    <a:lnTo>
                      <a:pt x="4" y="1208"/>
                    </a:lnTo>
                    <a:lnTo>
                      <a:pt x="0" y="1208"/>
                    </a:lnTo>
                    <a:lnTo>
                      <a:pt x="0" y="121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2" name="Freeform 60"/>
              <p:cNvSpPr>
                <a:spLocks noEditPoints="1"/>
              </p:cNvSpPr>
              <p:nvPr/>
            </p:nvSpPr>
            <p:spPr bwMode="auto">
              <a:xfrm>
                <a:off x="2489200" y="2268538"/>
                <a:ext cx="4422775" cy="2373313"/>
              </a:xfrm>
              <a:custGeom>
                <a:avLst/>
                <a:gdLst>
                  <a:gd name="T0" fmla="*/ 58 w 2786"/>
                  <a:gd name="T1" fmla="*/ 965 h 1495"/>
                  <a:gd name="T2" fmla="*/ 87 w 2786"/>
                  <a:gd name="T3" fmla="*/ 461 h 1495"/>
                  <a:gd name="T4" fmla="*/ 84 w 2786"/>
                  <a:gd name="T5" fmla="*/ 1 h 1495"/>
                  <a:gd name="T6" fmla="*/ 98 w 2786"/>
                  <a:gd name="T7" fmla="*/ 532 h 1495"/>
                  <a:gd name="T8" fmla="*/ 110 w 2786"/>
                  <a:gd name="T9" fmla="*/ 1007 h 1495"/>
                  <a:gd name="T10" fmla="*/ 161 w 2786"/>
                  <a:gd name="T11" fmla="*/ 1441 h 1495"/>
                  <a:gd name="T12" fmla="*/ 223 w 2786"/>
                  <a:gd name="T13" fmla="*/ 975 h 1495"/>
                  <a:gd name="T14" fmla="*/ 222 w 2786"/>
                  <a:gd name="T15" fmla="*/ 485 h 1495"/>
                  <a:gd name="T16" fmla="*/ 244 w 2786"/>
                  <a:gd name="T17" fmla="*/ 922 h 1495"/>
                  <a:gd name="T18" fmla="*/ 273 w 2786"/>
                  <a:gd name="T19" fmla="*/ 1396 h 1495"/>
                  <a:gd name="T20" fmla="*/ 373 w 2786"/>
                  <a:gd name="T21" fmla="*/ 1439 h 1495"/>
                  <a:gd name="T22" fmla="*/ 429 w 2786"/>
                  <a:gd name="T23" fmla="*/ 969 h 1495"/>
                  <a:gd name="T24" fmla="*/ 461 w 2786"/>
                  <a:gd name="T25" fmla="*/ 946 h 1495"/>
                  <a:gd name="T26" fmla="*/ 496 w 2786"/>
                  <a:gd name="T27" fmla="*/ 1420 h 1495"/>
                  <a:gd name="T28" fmla="*/ 570 w 2786"/>
                  <a:gd name="T29" fmla="*/ 1156 h 1495"/>
                  <a:gd name="T30" fmla="*/ 590 w 2786"/>
                  <a:gd name="T31" fmla="*/ 791 h 1495"/>
                  <a:gd name="T32" fmla="*/ 625 w 2786"/>
                  <a:gd name="T33" fmla="*/ 1279 h 1495"/>
                  <a:gd name="T34" fmla="*/ 724 w 2786"/>
                  <a:gd name="T35" fmla="*/ 1227 h 1495"/>
                  <a:gd name="T36" fmla="*/ 742 w 2786"/>
                  <a:gd name="T37" fmla="*/ 738 h 1495"/>
                  <a:gd name="T38" fmla="*/ 767 w 2786"/>
                  <a:gd name="T39" fmla="*/ 930 h 1495"/>
                  <a:gd name="T40" fmla="*/ 807 w 2786"/>
                  <a:gd name="T41" fmla="*/ 1415 h 1495"/>
                  <a:gd name="T42" fmla="*/ 943 w 2786"/>
                  <a:gd name="T43" fmla="*/ 1186 h 1495"/>
                  <a:gd name="T44" fmla="*/ 954 w 2786"/>
                  <a:gd name="T45" fmla="*/ 711 h 1495"/>
                  <a:gd name="T46" fmla="*/ 950 w 2786"/>
                  <a:gd name="T47" fmla="*/ 178 h 1495"/>
                  <a:gd name="T48" fmla="*/ 973 w 2786"/>
                  <a:gd name="T49" fmla="*/ 614 h 1495"/>
                  <a:gd name="T50" fmla="*/ 994 w 2786"/>
                  <a:gd name="T51" fmla="*/ 1117 h 1495"/>
                  <a:gd name="T52" fmla="*/ 1046 w 2786"/>
                  <a:gd name="T53" fmla="*/ 1400 h 1495"/>
                  <a:gd name="T54" fmla="*/ 1091 w 2786"/>
                  <a:gd name="T55" fmla="*/ 1253 h 1495"/>
                  <a:gd name="T56" fmla="*/ 1177 w 2786"/>
                  <a:gd name="T57" fmla="*/ 1355 h 1495"/>
                  <a:gd name="T58" fmla="*/ 1213 w 2786"/>
                  <a:gd name="T59" fmla="*/ 1182 h 1495"/>
                  <a:gd name="T60" fmla="*/ 1310 w 2786"/>
                  <a:gd name="T61" fmla="*/ 1408 h 1495"/>
                  <a:gd name="T62" fmla="*/ 1387 w 2786"/>
                  <a:gd name="T63" fmla="*/ 1395 h 1495"/>
                  <a:gd name="T64" fmla="*/ 1466 w 2786"/>
                  <a:gd name="T65" fmla="*/ 1036 h 1495"/>
                  <a:gd name="T66" fmla="*/ 1511 w 2786"/>
                  <a:gd name="T67" fmla="*/ 1056 h 1495"/>
                  <a:gd name="T68" fmla="*/ 1578 w 2786"/>
                  <a:gd name="T69" fmla="*/ 1484 h 1495"/>
                  <a:gd name="T70" fmla="*/ 1664 w 2786"/>
                  <a:gd name="T71" fmla="*/ 1134 h 1495"/>
                  <a:gd name="T72" fmla="*/ 1705 w 2786"/>
                  <a:gd name="T73" fmla="*/ 1417 h 1495"/>
                  <a:gd name="T74" fmla="*/ 1738 w 2786"/>
                  <a:gd name="T75" fmla="*/ 946 h 1495"/>
                  <a:gd name="T76" fmla="*/ 1768 w 2786"/>
                  <a:gd name="T77" fmla="*/ 414 h 1495"/>
                  <a:gd name="T78" fmla="*/ 1764 w 2786"/>
                  <a:gd name="T79" fmla="*/ 59 h 1495"/>
                  <a:gd name="T80" fmla="*/ 1795 w 2786"/>
                  <a:gd name="T81" fmla="*/ 591 h 1495"/>
                  <a:gd name="T82" fmla="*/ 1796 w 2786"/>
                  <a:gd name="T83" fmla="*/ 1096 h 1495"/>
                  <a:gd name="T84" fmla="*/ 1865 w 2786"/>
                  <a:gd name="T85" fmla="*/ 1409 h 1495"/>
                  <a:gd name="T86" fmla="*/ 1906 w 2786"/>
                  <a:gd name="T87" fmla="*/ 884 h 1495"/>
                  <a:gd name="T88" fmla="*/ 1905 w 2786"/>
                  <a:gd name="T89" fmla="*/ 493 h 1495"/>
                  <a:gd name="T90" fmla="*/ 1958 w 2786"/>
                  <a:gd name="T91" fmla="*/ 1024 h 1495"/>
                  <a:gd name="T92" fmla="*/ 2000 w 2786"/>
                  <a:gd name="T93" fmla="*/ 1420 h 1495"/>
                  <a:gd name="T94" fmla="*/ 2041 w 2786"/>
                  <a:gd name="T95" fmla="*/ 999 h 1495"/>
                  <a:gd name="T96" fmla="*/ 2118 w 2786"/>
                  <a:gd name="T97" fmla="*/ 1211 h 1495"/>
                  <a:gd name="T98" fmla="*/ 2134 w 2786"/>
                  <a:gd name="T99" fmla="*/ 736 h 1495"/>
                  <a:gd name="T100" fmla="*/ 2160 w 2786"/>
                  <a:gd name="T101" fmla="*/ 750 h 1495"/>
                  <a:gd name="T102" fmla="*/ 2171 w 2786"/>
                  <a:gd name="T103" fmla="*/ 1254 h 1495"/>
                  <a:gd name="T104" fmla="*/ 2243 w 2786"/>
                  <a:gd name="T105" fmla="*/ 1347 h 1495"/>
                  <a:gd name="T106" fmla="*/ 2298 w 2786"/>
                  <a:gd name="T107" fmla="*/ 999 h 1495"/>
                  <a:gd name="T108" fmla="*/ 2336 w 2786"/>
                  <a:gd name="T109" fmla="*/ 1477 h 1495"/>
                  <a:gd name="T110" fmla="*/ 2413 w 2786"/>
                  <a:gd name="T111" fmla="*/ 1055 h 1495"/>
                  <a:gd name="T112" fmla="*/ 2449 w 2786"/>
                  <a:gd name="T113" fmla="*/ 553 h 1495"/>
                  <a:gd name="T114" fmla="*/ 2464 w 2786"/>
                  <a:gd name="T115" fmla="*/ 947 h 1495"/>
                  <a:gd name="T116" fmla="*/ 2477 w 2786"/>
                  <a:gd name="T117" fmla="*/ 1452 h 1495"/>
                  <a:gd name="T118" fmla="*/ 2524 w 2786"/>
                  <a:gd name="T119" fmla="*/ 1041 h 1495"/>
                  <a:gd name="T120" fmla="*/ 2545 w 2786"/>
                  <a:gd name="T121" fmla="*/ 1055 h 1495"/>
                  <a:gd name="T122" fmla="*/ 2602 w 2786"/>
                  <a:gd name="T123" fmla="*/ 1390 h 1495"/>
                  <a:gd name="T124" fmla="*/ 2723 w 2786"/>
                  <a:gd name="T125" fmla="*/ 1440 h 1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786" h="1495">
                    <a:moveTo>
                      <a:pt x="29" y="1468"/>
                    </a:moveTo>
                    <a:lnTo>
                      <a:pt x="36" y="1456"/>
                    </a:lnTo>
                    <a:lnTo>
                      <a:pt x="22" y="1448"/>
                    </a:lnTo>
                    <a:lnTo>
                      <a:pt x="15" y="1461"/>
                    </a:lnTo>
                    <a:lnTo>
                      <a:pt x="29" y="1468"/>
                    </a:lnTo>
                    <a:close/>
                    <a:moveTo>
                      <a:pt x="44" y="1440"/>
                    </a:moveTo>
                    <a:lnTo>
                      <a:pt x="45" y="1426"/>
                    </a:lnTo>
                    <a:lnTo>
                      <a:pt x="29" y="1424"/>
                    </a:lnTo>
                    <a:lnTo>
                      <a:pt x="27" y="1439"/>
                    </a:lnTo>
                    <a:lnTo>
                      <a:pt x="44" y="1440"/>
                    </a:lnTo>
                    <a:close/>
                    <a:moveTo>
                      <a:pt x="45" y="1411"/>
                    </a:moveTo>
                    <a:lnTo>
                      <a:pt x="47" y="1397"/>
                    </a:lnTo>
                    <a:lnTo>
                      <a:pt x="31" y="1396"/>
                    </a:lnTo>
                    <a:lnTo>
                      <a:pt x="30" y="1410"/>
                    </a:lnTo>
                    <a:lnTo>
                      <a:pt x="45" y="1411"/>
                    </a:lnTo>
                    <a:close/>
                    <a:moveTo>
                      <a:pt x="48" y="1382"/>
                    </a:moveTo>
                    <a:lnTo>
                      <a:pt x="48" y="1368"/>
                    </a:lnTo>
                    <a:lnTo>
                      <a:pt x="33" y="1367"/>
                    </a:lnTo>
                    <a:lnTo>
                      <a:pt x="32" y="1381"/>
                    </a:lnTo>
                    <a:lnTo>
                      <a:pt x="48" y="1382"/>
                    </a:lnTo>
                    <a:close/>
                    <a:moveTo>
                      <a:pt x="50" y="1354"/>
                    </a:moveTo>
                    <a:lnTo>
                      <a:pt x="51" y="1339"/>
                    </a:lnTo>
                    <a:lnTo>
                      <a:pt x="35" y="1338"/>
                    </a:lnTo>
                    <a:lnTo>
                      <a:pt x="34" y="1353"/>
                    </a:lnTo>
                    <a:lnTo>
                      <a:pt x="50" y="1354"/>
                    </a:lnTo>
                    <a:close/>
                    <a:moveTo>
                      <a:pt x="52" y="1325"/>
                    </a:moveTo>
                    <a:lnTo>
                      <a:pt x="53" y="1311"/>
                    </a:lnTo>
                    <a:lnTo>
                      <a:pt x="37" y="1309"/>
                    </a:lnTo>
                    <a:lnTo>
                      <a:pt x="36" y="1324"/>
                    </a:lnTo>
                    <a:lnTo>
                      <a:pt x="52" y="1325"/>
                    </a:lnTo>
                    <a:close/>
                    <a:moveTo>
                      <a:pt x="54" y="1296"/>
                    </a:moveTo>
                    <a:lnTo>
                      <a:pt x="55" y="1282"/>
                    </a:lnTo>
                    <a:lnTo>
                      <a:pt x="39" y="1281"/>
                    </a:lnTo>
                    <a:lnTo>
                      <a:pt x="38" y="1295"/>
                    </a:lnTo>
                    <a:lnTo>
                      <a:pt x="54" y="1296"/>
                    </a:lnTo>
                    <a:close/>
                    <a:moveTo>
                      <a:pt x="56" y="1267"/>
                    </a:moveTo>
                    <a:lnTo>
                      <a:pt x="57" y="1253"/>
                    </a:lnTo>
                    <a:lnTo>
                      <a:pt x="41" y="1252"/>
                    </a:lnTo>
                    <a:lnTo>
                      <a:pt x="40" y="1266"/>
                    </a:lnTo>
                    <a:lnTo>
                      <a:pt x="56" y="1267"/>
                    </a:lnTo>
                    <a:close/>
                    <a:moveTo>
                      <a:pt x="58" y="1239"/>
                    </a:moveTo>
                    <a:lnTo>
                      <a:pt x="59" y="1224"/>
                    </a:lnTo>
                    <a:lnTo>
                      <a:pt x="43" y="1223"/>
                    </a:lnTo>
                    <a:lnTo>
                      <a:pt x="42" y="1237"/>
                    </a:lnTo>
                    <a:lnTo>
                      <a:pt x="58" y="1239"/>
                    </a:lnTo>
                    <a:close/>
                    <a:moveTo>
                      <a:pt x="60" y="1210"/>
                    </a:moveTo>
                    <a:lnTo>
                      <a:pt x="61" y="1196"/>
                    </a:lnTo>
                    <a:lnTo>
                      <a:pt x="45" y="1195"/>
                    </a:lnTo>
                    <a:lnTo>
                      <a:pt x="44" y="1209"/>
                    </a:lnTo>
                    <a:lnTo>
                      <a:pt x="60" y="1210"/>
                    </a:lnTo>
                    <a:close/>
                    <a:moveTo>
                      <a:pt x="62" y="1181"/>
                    </a:moveTo>
                    <a:lnTo>
                      <a:pt x="63" y="1167"/>
                    </a:lnTo>
                    <a:lnTo>
                      <a:pt x="47" y="1166"/>
                    </a:lnTo>
                    <a:lnTo>
                      <a:pt x="46" y="1180"/>
                    </a:lnTo>
                    <a:lnTo>
                      <a:pt x="62" y="1181"/>
                    </a:lnTo>
                    <a:close/>
                    <a:moveTo>
                      <a:pt x="64" y="1153"/>
                    </a:moveTo>
                    <a:lnTo>
                      <a:pt x="65" y="1138"/>
                    </a:lnTo>
                    <a:lnTo>
                      <a:pt x="49" y="1137"/>
                    </a:lnTo>
                    <a:lnTo>
                      <a:pt x="48" y="1151"/>
                    </a:lnTo>
                    <a:lnTo>
                      <a:pt x="64" y="1153"/>
                    </a:lnTo>
                    <a:close/>
                    <a:moveTo>
                      <a:pt x="66" y="1124"/>
                    </a:moveTo>
                    <a:lnTo>
                      <a:pt x="67" y="1109"/>
                    </a:lnTo>
                    <a:lnTo>
                      <a:pt x="51" y="1108"/>
                    </a:lnTo>
                    <a:lnTo>
                      <a:pt x="50" y="1123"/>
                    </a:lnTo>
                    <a:lnTo>
                      <a:pt x="66" y="1124"/>
                    </a:lnTo>
                    <a:close/>
                    <a:moveTo>
                      <a:pt x="68" y="1095"/>
                    </a:moveTo>
                    <a:lnTo>
                      <a:pt x="69" y="1081"/>
                    </a:lnTo>
                    <a:lnTo>
                      <a:pt x="53" y="1080"/>
                    </a:lnTo>
                    <a:lnTo>
                      <a:pt x="52" y="1094"/>
                    </a:lnTo>
                    <a:lnTo>
                      <a:pt x="68" y="1095"/>
                    </a:lnTo>
                    <a:close/>
                    <a:moveTo>
                      <a:pt x="70" y="1066"/>
                    </a:moveTo>
                    <a:lnTo>
                      <a:pt x="71" y="1052"/>
                    </a:lnTo>
                    <a:lnTo>
                      <a:pt x="55" y="1051"/>
                    </a:lnTo>
                    <a:lnTo>
                      <a:pt x="54" y="1065"/>
                    </a:lnTo>
                    <a:lnTo>
                      <a:pt x="70" y="1066"/>
                    </a:lnTo>
                    <a:close/>
                    <a:moveTo>
                      <a:pt x="72" y="1037"/>
                    </a:moveTo>
                    <a:lnTo>
                      <a:pt x="72" y="1023"/>
                    </a:lnTo>
                    <a:lnTo>
                      <a:pt x="56" y="1022"/>
                    </a:lnTo>
                    <a:lnTo>
                      <a:pt x="56" y="1037"/>
                    </a:lnTo>
                    <a:lnTo>
                      <a:pt x="72" y="1037"/>
                    </a:lnTo>
                    <a:close/>
                    <a:moveTo>
                      <a:pt x="72" y="1009"/>
                    </a:moveTo>
                    <a:lnTo>
                      <a:pt x="73" y="994"/>
                    </a:lnTo>
                    <a:lnTo>
                      <a:pt x="57" y="994"/>
                    </a:lnTo>
                    <a:lnTo>
                      <a:pt x="57" y="1008"/>
                    </a:lnTo>
                    <a:lnTo>
                      <a:pt x="72" y="1009"/>
                    </a:lnTo>
                    <a:close/>
                    <a:moveTo>
                      <a:pt x="73" y="980"/>
                    </a:moveTo>
                    <a:lnTo>
                      <a:pt x="74" y="965"/>
                    </a:lnTo>
                    <a:lnTo>
                      <a:pt x="58" y="965"/>
                    </a:lnTo>
                    <a:lnTo>
                      <a:pt x="57" y="979"/>
                    </a:lnTo>
                    <a:lnTo>
                      <a:pt x="73" y="980"/>
                    </a:lnTo>
                    <a:close/>
                    <a:moveTo>
                      <a:pt x="74" y="951"/>
                    </a:moveTo>
                    <a:lnTo>
                      <a:pt x="74" y="937"/>
                    </a:lnTo>
                    <a:lnTo>
                      <a:pt x="58" y="936"/>
                    </a:lnTo>
                    <a:lnTo>
                      <a:pt x="58" y="950"/>
                    </a:lnTo>
                    <a:lnTo>
                      <a:pt x="74" y="951"/>
                    </a:lnTo>
                    <a:close/>
                    <a:moveTo>
                      <a:pt x="75" y="922"/>
                    </a:moveTo>
                    <a:lnTo>
                      <a:pt x="75" y="908"/>
                    </a:lnTo>
                    <a:lnTo>
                      <a:pt x="59" y="907"/>
                    </a:lnTo>
                    <a:lnTo>
                      <a:pt x="59" y="922"/>
                    </a:lnTo>
                    <a:lnTo>
                      <a:pt x="75" y="922"/>
                    </a:lnTo>
                    <a:close/>
                    <a:moveTo>
                      <a:pt x="75" y="893"/>
                    </a:moveTo>
                    <a:lnTo>
                      <a:pt x="76" y="879"/>
                    </a:lnTo>
                    <a:lnTo>
                      <a:pt x="60" y="878"/>
                    </a:lnTo>
                    <a:lnTo>
                      <a:pt x="60" y="893"/>
                    </a:lnTo>
                    <a:lnTo>
                      <a:pt x="75" y="893"/>
                    </a:lnTo>
                    <a:close/>
                    <a:moveTo>
                      <a:pt x="76" y="865"/>
                    </a:moveTo>
                    <a:lnTo>
                      <a:pt x="77" y="850"/>
                    </a:lnTo>
                    <a:lnTo>
                      <a:pt x="61" y="850"/>
                    </a:lnTo>
                    <a:lnTo>
                      <a:pt x="60" y="864"/>
                    </a:lnTo>
                    <a:lnTo>
                      <a:pt x="76" y="865"/>
                    </a:lnTo>
                    <a:close/>
                    <a:moveTo>
                      <a:pt x="77" y="836"/>
                    </a:moveTo>
                    <a:lnTo>
                      <a:pt x="78" y="821"/>
                    </a:lnTo>
                    <a:lnTo>
                      <a:pt x="61" y="821"/>
                    </a:lnTo>
                    <a:lnTo>
                      <a:pt x="61" y="835"/>
                    </a:lnTo>
                    <a:lnTo>
                      <a:pt x="77" y="836"/>
                    </a:lnTo>
                    <a:close/>
                    <a:moveTo>
                      <a:pt x="78" y="807"/>
                    </a:moveTo>
                    <a:lnTo>
                      <a:pt x="78" y="793"/>
                    </a:lnTo>
                    <a:lnTo>
                      <a:pt x="62" y="792"/>
                    </a:lnTo>
                    <a:lnTo>
                      <a:pt x="62" y="807"/>
                    </a:lnTo>
                    <a:lnTo>
                      <a:pt x="78" y="807"/>
                    </a:lnTo>
                    <a:close/>
                    <a:moveTo>
                      <a:pt x="79" y="778"/>
                    </a:moveTo>
                    <a:lnTo>
                      <a:pt x="79" y="764"/>
                    </a:lnTo>
                    <a:lnTo>
                      <a:pt x="63" y="763"/>
                    </a:lnTo>
                    <a:lnTo>
                      <a:pt x="63" y="778"/>
                    </a:lnTo>
                    <a:lnTo>
                      <a:pt x="79" y="778"/>
                    </a:lnTo>
                    <a:close/>
                    <a:moveTo>
                      <a:pt x="79" y="749"/>
                    </a:moveTo>
                    <a:lnTo>
                      <a:pt x="80" y="735"/>
                    </a:lnTo>
                    <a:lnTo>
                      <a:pt x="64" y="735"/>
                    </a:lnTo>
                    <a:lnTo>
                      <a:pt x="63" y="749"/>
                    </a:lnTo>
                    <a:lnTo>
                      <a:pt x="79" y="749"/>
                    </a:lnTo>
                    <a:close/>
                    <a:moveTo>
                      <a:pt x="80" y="721"/>
                    </a:moveTo>
                    <a:lnTo>
                      <a:pt x="81" y="706"/>
                    </a:lnTo>
                    <a:lnTo>
                      <a:pt x="65" y="706"/>
                    </a:lnTo>
                    <a:lnTo>
                      <a:pt x="64" y="720"/>
                    </a:lnTo>
                    <a:lnTo>
                      <a:pt x="80" y="721"/>
                    </a:lnTo>
                    <a:close/>
                    <a:moveTo>
                      <a:pt x="81" y="692"/>
                    </a:moveTo>
                    <a:lnTo>
                      <a:pt x="81" y="677"/>
                    </a:lnTo>
                    <a:lnTo>
                      <a:pt x="65" y="677"/>
                    </a:lnTo>
                    <a:lnTo>
                      <a:pt x="65" y="691"/>
                    </a:lnTo>
                    <a:lnTo>
                      <a:pt x="81" y="692"/>
                    </a:lnTo>
                    <a:close/>
                    <a:moveTo>
                      <a:pt x="82" y="663"/>
                    </a:moveTo>
                    <a:lnTo>
                      <a:pt x="82" y="649"/>
                    </a:lnTo>
                    <a:lnTo>
                      <a:pt x="66" y="648"/>
                    </a:lnTo>
                    <a:lnTo>
                      <a:pt x="66" y="663"/>
                    </a:lnTo>
                    <a:lnTo>
                      <a:pt x="82" y="663"/>
                    </a:lnTo>
                    <a:close/>
                    <a:moveTo>
                      <a:pt x="82" y="634"/>
                    </a:moveTo>
                    <a:lnTo>
                      <a:pt x="83" y="620"/>
                    </a:lnTo>
                    <a:lnTo>
                      <a:pt x="67" y="619"/>
                    </a:lnTo>
                    <a:lnTo>
                      <a:pt x="66" y="634"/>
                    </a:lnTo>
                    <a:lnTo>
                      <a:pt x="82" y="634"/>
                    </a:lnTo>
                    <a:close/>
                    <a:moveTo>
                      <a:pt x="83" y="605"/>
                    </a:moveTo>
                    <a:lnTo>
                      <a:pt x="84" y="591"/>
                    </a:lnTo>
                    <a:lnTo>
                      <a:pt x="68" y="591"/>
                    </a:lnTo>
                    <a:lnTo>
                      <a:pt x="67" y="605"/>
                    </a:lnTo>
                    <a:lnTo>
                      <a:pt x="83" y="605"/>
                    </a:lnTo>
                    <a:close/>
                    <a:moveTo>
                      <a:pt x="84" y="577"/>
                    </a:moveTo>
                    <a:lnTo>
                      <a:pt x="84" y="562"/>
                    </a:lnTo>
                    <a:lnTo>
                      <a:pt x="69" y="562"/>
                    </a:lnTo>
                    <a:lnTo>
                      <a:pt x="68" y="576"/>
                    </a:lnTo>
                    <a:lnTo>
                      <a:pt x="84" y="577"/>
                    </a:lnTo>
                    <a:close/>
                    <a:moveTo>
                      <a:pt x="85" y="548"/>
                    </a:moveTo>
                    <a:lnTo>
                      <a:pt x="85" y="533"/>
                    </a:lnTo>
                    <a:lnTo>
                      <a:pt x="69" y="533"/>
                    </a:lnTo>
                    <a:lnTo>
                      <a:pt x="69" y="547"/>
                    </a:lnTo>
                    <a:lnTo>
                      <a:pt x="85" y="548"/>
                    </a:lnTo>
                    <a:close/>
                    <a:moveTo>
                      <a:pt x="86" y="519"/>
                    </a:moveTo>
                    <a:lnTo>
                      <a:pt x="86" y="505"/>
                    </a:lnTo>
                    <a:lnTo>
                      <a:pt x="70" y="504"/>
                    </a:lnTo>
                    <a:lnTo>
                      <a:pt x="69" y="519"/>
                    </a:lnTo>
                    <a:lnTo>
                      <a:pt x="86" y="519"/>
                    </a:lnTo>
                    <a:close/>
                    <a:moveTo>
                      <a:pt x="86" y="490"/>
                    </a:moveTo>
                    <a:lnTo>
                      <a:pt x="87" y="476"/>
                    </a:lnTo>
                    <a:lnTo>
                      <a:pt x="71" y="475"/>
                    </a:lnTo>
                    <a:lnTo>
                      <a:pt x="70" y="490"/>
                    </a:lnTo>
                    <a:lnTo>
                      <a:pt x="86" y="490"/>
                    </a:lnTo>
                    <a:close/>
                    <a:moveTo>
                      <a:pt x="87" y="461"/>
                    </a:moveTo>
                    <a:lnTo>
                      <a:pt x="87" y="447"/>
                    </a:lnTo>
                    <a:lnTo>
                      <a:pt x="72" y="447"/>
                    </a:lnTo>
                    <a:lnTo>
                      <a:pt x="71" y="461"/>
                    </a:lnTo>
                    <a:lnTo>
                      <a:pt x="87" y="461"/>
                    </a:lnTo>
                    <a:close/>
                    <a:moveTo>
                      <a:pt x="88" y="433"/>
                    </a:moveTo>
                    <a:lnTo>
                      <a:pt x="88" y="418"/>
                    </a:lnTo>
                    <a:lnTo>
                      <a:pt x="72" y="418"/>
                    </a:lnTo>
                    <a:lnTo>
                      <a:pt x="72" y="432"/>
                    </a:lnTo>
                    <a:lnTo>
                      <a:pt x="88" y="433"/>
                    </a:lnTo>
                    <a:close/>
                    <a:moveTo>
                      <a:pt x="89" y="404"/>
                    </a:moveTo>
                    <a:lnTo>
                      <a:pt x="89" y="390"/>
                    </a:lnTo>
                    <a:lnTo>
                      <a:pt x="73" y="389"/>
                    </a:lnTo>
                    <a:lnTo>
                      <a:pt x="73" y="403"/>
                    </a:lnTo>
                    <a:lnTo>
                      <a:pt x="89" y="404"/>
                    </a:lnTo>
                    <a:close/>
                    <a:moveTo>
                      <a:pt x="90" y="375"/>
                    </a:moveTo>
                    <a:lnTo>
                      <a:pt x="90" y="361"/>
                    </a:lnTo>
                    <a:lnTo>
                      <a:pt x="74" y="360"/>
                    </a:lnTo>
                    <a:lnTo>
                      <a:pt x="73" y="375"/>
                    </a:lnTo>
                    <a:lnTo>
                      <a:pt x="90" y="375"/>
                    </a:lnTo>
                    <a:close/>
                    <a:moveTo>
                      <a:pt x="90" y="346"/>
                    </a:moveTo>
                    <a:lnTo>
                      <a:pt x="91" y="332"/>
                    </a:lnTo>
                    <a:lnTo>
                      <a:pt x="75" y="331"/>
                    </a:lnTo>
                    <a:lnTo>
                      <a:pt x="74" y="346"/>
                    </a:lnTo>
                    <a:lnTo>
                      <a:pt x="90" y="346"/>
                    </a:lnTo>
                    <a:close/>
                    <a:moveTo>
                      <a:pt x="91" y="318"/>
                    </a:moveTo>
                    <a:lnTo>
                      <a:pt x="91" y="303"/>
                    </a:lnTo>
                    <a:lnTo>
                      <a:pt x="75" y="303"/>
                    </a:lnTo>
                    <a:lnTo>
                      <a:pt x="75" y="317"/>
                    </a:lnTo>
                    <a:lnTo>
                      <a:pt x="91" y="318"/>
                    </a:lnTo>
                    <a:close/>
                    <a:moveTo>
                      <a:pt x="92" y="289"/>
                    </a:moveTo>
                    <a:lnTo>
                      <a:pt x="92" y="274"/>
                    </a:lnTo>
                    <a:lnTo>
                      <a:pt x="76" y="274"/>
                    </a:lnTo>
                    <a:lnTo>
                      <a:pt x="76" y="288"/>
                    </a:lnTo>
                    <a:lnTo>
                      <a:pt x="92" y="289"/>
                    </a:lnTo>
                    <a:close/>
                    <a:moveTo>
                      <a:pt x="93" y="260"/>
                    </a:moveTo>
                    <a:lnTo>
                      <a:pt x="93" y="246"/>
                    </a:lnTo>
                    <a:lnTo>
                      <a:pt x="77" y="245"/>
                    </a:lnTo>
                    <a:lnTo>
                      <a:pt x="77" y="259"/>
                    </a:lnTo>
                    <a:lnTo>
                      <a:pt x="93" y="260"/>
                    </a:lnTo>
                    <a:close/>
                    <a:moveTo>
                      <a:pt x="93" y="231"/>
                    </a:moveTo>
                    <a:lnTo>
                      <a:pt x="94" y="217"/>
                    </a:lnTo>
                    <a:lnTo>
                      <a:pt x="78" y="216"/>
                    </a:lnTo>
                    <a:lnTo>
                      <a:pt x="77" y="231"/>
                    </a:lnTo>
                    <a:lnTo>
                      <a:pt x="93" y="231"/>
                    </a:lnTo>
                    <a:close/>
                    <a:moveTo>
                      <a:pt x="94" y="202"/>
                    </a:moveTo>
                    <a:lnTo>
                      <a:pt x="94" y="188"/>
                    </a:lnTo>
                    <a:lnTo>
                      <a:pt x="78" y="187"/>
                    </a:lnTo>
                    <a:lnTo>
                      <a:pt x="78" y="202"/>
                    </a:lnTo>
                    <a:lnTo>
                      <a:pt x="94" y="202"/>
                    </a:lnTo>
                    <a:close/>
                    <a:moveTo>
                      <a:pt x="95" y="174"/>
                    </a:moveTo>
                    <a:lnTo>
                      <a:pt x="95" y="159"/>
                    </a:lnTo>
                    <a:lnTo>
                      <a:pt x="79" y="159"/>
                    </a:lnTo>
                    <a:lnTo>
                      <a:pt x="79" y="173"/>
                    </a:lnTo>
                    <a:lnTo>
                      <a:pt x="95" y="174"/>
                    </a:lnTo>
                    <a:close/>
                    <a:moveTo>
                      <a:pt x="96" y="145"/>
                    </a:moveTo>
                    <a:lnTo>
                      <a:pt x="96" y="130"/>
                    </a:lnTo>
                    <a:lnTo>
                      <a:pt x="80" y="130"/>
                    </a:lnTo>
                    <a:lnTo>
                      <a:pt x="80" y="144"/>
                    </a:lnTo>
                    <a:lnTo>
                      <a:pt x="96" y="145"/>
                    </a:lnTo>
                    <a:close/>
                    <a:moveTo>
                      <a:pt x="96" y="116"/>
                    </a:moveTo>
                    <a:lnTo>
                      <a:pt x="97" y="102"/>
                    </a:lnTo>
                    <a:lnTo>
                      <a:pt x="81" y="101"/>
                    </a:lnTo>
                    <a:lnTo>
                      <a:pt x="81" y="115"/>
                    </a:lnTo>
                    <a:lnTo>
                      <a:pt x="96" y="116"/>
                    </a:lnTo>
                    <a:close/>
                    <a:moveTo>
                      <a:pt x="97" y="87"/>
                    </a:moveTo>
                    <a:lnTo>
                      <a:pt x="98" y="73"/>
                    </a:lnTo>
                    <a:lnTo>
                      <a:pt x="81" y="73"/>
                    </a:lnTo>
                    <a:lnTo>
                      <a:pt x="81" y="87"/>
                    </a:lnTo>
                    <a:lnTo>
                      <a:pt x="97" y="87"/>
                    </a:lnTo>
                    <a:close/>
                    <a:moveTo>
                      <a:pt x="98" y="58"/>
                    </a:moveTo>
                    <a:lnTo>
                      <a:pt x="98" y="44"/>
                    </a:lnTo>
                    <a:lnTo>
                      <a:pt x="82" y="44"/>
                    </a:lnTo>
                    <a:lnTo>
                      <a:pt x="82" y="58"/>
                    </a:lnTo>
                    <a:lnTo>
                      <a:pt x="98" y="58"/>
                    </a:lnTo>
                    <a:close/>
                    <a:moveTo>
                      <a:pt x="99" y="30"/>
                    </a:moveTo>
                    <a:lnTo>
                      <a:pt x="99" y="15"/>
                    </a:lnTo>
                    <a:lnTo>
                      <a:pt x="83" y="15"/>
                    </a:lnTo>
                    <a:lnTo>
                      <a:pt x="83" y="29"/>
                    </a:lnTo>
                    <a:lnTo>
                      <a:pt x="99" y="30"/>
                    </a:lnTo>
                    <a:close/>
                    <a:moveTo>
                      <a:pt x="99" y="1"/>
                    </a:moveTo>
                    <a:lnTo>
                      <a:pt x="99" y="0"/>
                    </a:lnTo>
                    <a:lnTo>
                      <a:pt x="92" y="0"/>
                    </a:lnTo>
                    <a:lnTo>
                      <a:pt x="84" y="0"/>
                    </a:lnTo>
                    <a:lnTo>
                      <a:pt x="84" y="13"/>
                    </a:lnTo>
                    <a:lnTo>
                      <a:pt x="100" y="13"/>
                    </a:lnTo>
                    <a:lnTo>
                      <a:pt x="99" y="0"/>
                    </a:lnTo>
                    <a:lnTo>
                      <a:pt x="84" y="0"/>
                    </a:lnTo>
                    <a:lnTo>
                      <a:pt x="84" y="1"/>
                    </a:lnTo>
                    <a:lnTo>
                      <a:pt x="99" y="1"/>
                    </a:lnTo>
                    <a:close/>
                    <a:moveTo>
                      <a:pt x="84" y="28"/>
                    </a:moveTo>
                    <a:lnTo>
                      <a:pt x="85" y="42"/>
                    </a:lnTo>
                    <a:lnTo>
                      <a:pt x="101" y="42"/>
                    </a:lnTo>
                    <a:lnTo>
                      <a:pt x="100" y="27"/>
                    </a:lnTo>
                    <a:lnTo>
                      <a:pt x="84" y="28"/>
                    </a:lnTo>
                    <a:close/>
                    <a:moveTo>
                      <a:pt x="85" y="57"/>
                    </a:moveTo>
                    <a:lnTo>
                      <a:pt x="85" y="71"/>
                    </a:lnTo>
                    <a:lnTo>
                      <a:pt x="102" y="70"/>
                    </a:lnTo>
                    <a:lnTo>
                      <a:pt x="101" y="56"/>
                    </a:lnTo>
                    <a:lnTo>
                      <a:pt x="85" y="57"/>
                    </a:lnTo>
                    <a:close/>
                    <a:moveTo>
                      <a:pt x="86" y="85"/>
                    </a:moveTo>
                    <a:lnTo>
                      <a:pt x="86" y="100"/>
                    </a:lnTo>
                    <a:lnTo>
                      <a:pt x="102" y="99"/>
                    </a:lnTo>
                    <a:lnTo>
                      <a:pt x="102" y="85"/>
                    </a:lnTo>
                    <a:lnTo>
                      <a:pt x="86" y="85"/>
                    </a:lnTo>
                    <a:close/>
                    <a:moveTo>
                      <a:pt x="87" y="114"/>
                    </a:moveTo>
                    <a:lnTo>
                      <a:pt x="87" y="129"/>
                    </a:lnTo>
                    <a:lnTo>
                      <a:pt x="103" y="128"/>
                    </a:lnTo>
                    <a:lnTo>
                      <a:pt x="102" y="114"/>
                    </a:lnTo>
                    <a:lnTo>
                      <a:pt x="87" y="114"/>
                    </a:lnTo>
                    <a:close/>
                    <a:moveTo>
                      <a:pt x="87" y="143"/>
                    </a:moveTo>
                    <a:lnTo>
                      <a:pt x="88" y="157"/>
                    </a:lnTo>
                    <a:lnTo>
                      <a:pt x="104" y="157"/>
                    </a:lnTo>
                    <a:lnTo>
                      <a:pt x="103" y="142"/>
                    </a:lnTo>
                    <a:lnTo>
                      <a:pt x="87" y="143"/>
                    </a:lnTo>
                    <a:close/>
                    <a:moveTo>
                      <a:pt x="88" y="172"/>
                    </a:moveTo>
                    <a:lnTo>
                      <a:pt x="88" y="186"/>
                    </a:lnTo>
                    <a:lnTo>
                      <a:pt x="105" y="186"/>
                    </a:lnTo>
                    <a:lnTo>
                      <a:pt x="104" y="171"/>
                    </a:lnTo>
                    <a:lnTo>
                      <a:pt x="88" y="172"/>
                    </a:lnTo>
                    <a:close/>
                    <a:moveTo>
                      <a:pt x="89" y="201"/>
                    </a:moveTo>
                    <a:lnTo>
                      <a:pt x="89" y="215"/>
                    </a:lnTo>
                    <a:lnTo>
                      <a:pt x="105" y="214"/>
                    </a:lnTo>
                    <a:lnTo>
                      <a:pt x="105" y="200"/>
                    </a:lnTo>
                    <a:lnTo>
                      <a:pt x="89" y="201"/>
                    </a:lnTo>
                    <a:close/>
                    <a:moveTo>
                      <a:pt x="90" y="229"/>
                    </a:moveTo>
                    <a:lnTo>
                      <a:pt x="90" y="244"/>
                    </a:lnTo>
                    <a:lnTo>
                      <a:pt x="106" y="243"/>
                    </a:lnTo>
                    <a:lnTo>
                      <a:pt x="106" y="229"/>
                    </a:lnTo>
                    <a:lnTo>
                      <a:pt x="90" y="229"/>
                    </a:lnTo>
                    <a:close/>
                    <a:moveTo>
                      <a:pt x="90" y="258"/>
                    </a:moveTo>
                    <a:lnTo>
                      <a:pt x="91" y="273"/>
                    </a:lnTo>
                    <a:lnTo>
                      <a:pt x="107" y="272"/>
                    </a:lnTo>
                    <a:lnTo>
                      <a:pt x="106" y="258"/>
                    </a:lnTo>
                    <a:lnTo>
                      <a:pt x="90" y="258"/>
                    </a:lnTo>
                    <a:close/>
                    <a:moveTo>
                      <a:pt x="91" y="287"/>
                    </a:moveTo>
                    <a:lnTo>
                      <a:pt x="92" y="301"/>
                    </a:lnTo>
                    <a:lnTo>
                      <a:pt x="108" y="301"/>
                    </a:lnTo>
                    <a:lnTo>
                      <a:pt x="107" y="286"/>
                    </a:lnTo>
                    <a:lnTo>
                      <a:pt x="91" y="287"/>
                    </a:lnTo>
                    <a:close/>
                    <a:moveTo>
                      <a:pt x="92" y="316"/>
                    </a:moveTo>
                    <a:lnTo>
                      <a:pt x="92" y="330"/>
                    </a:lnTo>
                    <a:lnTo>
                      <a:pt x="108" y="330"/>
                    </a:lnTo>
                    <a:lnTo>
                      <a:pt x="108" y="315"/>
                    </a:lnTo>
                    <a:lnTo>
                      <a:pt x="92" y="316"/>
                    </a:lnTo>
                    <a:close/>
                    <a:moveTo>
                      <a:pt x="93" y="344"/>
                    </a:moveTo>
                    <a:lnTo>
                      <a:pt x="93" y="359"/>
                    </a:lnTo>
                    <a:lnTo>
                      <a:pt x="109" y="358"/>
                    </a:lnTo>
                    <a:lnTo>
                      <a:pt x="109" y="344"/>
                    </a:lnTo>
                    <a:lnTo>
                      <a:pt x="93" y="344"/>
                    </a:lnTo>
                    <a:close/>
                    <a:moveTo>
                      <a:pt x="93" y="373"/>
                    </a:moveTo>
                    <a:lnTo>
                      <a:pt x="94" y="388"/>
                    </a:lnTo>
                    <a:lnTo>
                      <a:pt x="110" y="387"/>
                    </a:lnTo>
                    <a:lnTo>
                      <a:pt x="109" y="373"/>
                    </a:lnTo>
                    <a:lnTo>
                      <a:pt x="93" y="373"/>
                    </a:lnTo>
                    <a:close/>
                    <a:moveTo>
                      <a:pt x="94" y="402"/>
                    </a:moveTo>
                    <a:lnTo>
                      <a:pt x="95" y="416"/>
                    </a:lnTo>
                    <a:lnTo>
                      <a:pt x="111" y="416"/>
                    </a:lnTo>
                    <a:lnTo>
                      <a:pt x="110" y="402"/>
                    </a:lnTo>
                    <a:lnTo>
                      <a:pt x="94" y="402"/>
                    </a:lnTo>
                    <a:close/>
                    <a:moveTo>
                      <a:pt x="95" y="431"/>
                    </a:moveTo>
                    <a:lnTo>
                      <a:pt x="95" y="445"/>
                    </a:lnTo>
                    <a:lnTo>
                      <a:pt x="111" y="445"/>
                    </a:lnTo>
                    <a:lnTo>
                      <a:pt x="111" y="430"/>
                    </a:lnTo>
                    <a:lnTo>
                      <a:pt x="95" y="431"/>
                    </a:lnTo>
                    <a:close/>
                    <a:moveTo>
                      <a:pt x="96" y="460"/>
                    </a:moveTo>
                    <a:lnTo>
                      <a:pt x="96" y="474"/>
                    </a:lnTo>
                    <a:lnTo>
                      <a:pt x="112" y="474"/>
                    </a:lnTo>
                    <a:lnTo>
                      <a:pt x="112" y="459"/>
                    </a:lnTo>
                    <a:lnTo>
                      <a:pt x="96" y="460"/>
                    </a:lnTo>
                    <a:close/>
                    <a:moveTo>
                      <a:pt x="96" y="488"/>
                    </a:moveTo>
                    <a:lnTo>
                      <a:pt x="97" y="503"/>
                    </a:lnTo>
                    <a:lnTo>
                      <a:pt x="113" y="502"/>
                    </a:lnTo>
                    <a:lnTo>
                      <a:pt x="113" y="488"/>
                    </a:lnTo>
                    <a:lnTo>
                      <a:pt x="96" y="488"/>
                    </a:lnTo>
                    <a:close/>
                    <a:moveTo>
                      <a:pt x="97" y="517"/>
                    </a:moveTo>
                    <a:lnTo>
                      <a:pt x="98" y="532"/>
                    </a:lnTo>
                    <a:lnTo>
                      <a:pt x="114" y="531"/>
                    </a:lnTo>
                    <a:lnTo>
                      <a:pt x="113" y="517"/>
                    </a:lnTo>
                    <a:lnTo>
                      <a:pt x="97" y="517"/>
                    </a:lnTo>
                    <a:close/>
                    <a:moveTo>
                      <a:pt x="98" y="546"/>
                    </a:moveTo>
                    <a:lnTo>
                      <a:pt x="99" y="560"/>
                    </a:lnTo>
                    <a:lnTo>
                      <a:pt x="114" y="560"/>
                    </a:lnTo>
                    <a:lnTo>
                      <a:pt x="114" y="546"/>
                    </a:lnTo>
                    <a:lnTo>
                      <a:pt x="98" y="546"/>
                    </a:lnTo>
                    <a:close/>
                    <a:moveTo>
                      <a:pt x="99" y="575"/>
                    </a:moveTo>
                    <a:lnTo>
                      <a:pt x="99" y="589"/>
                    </a:lnTo>
                    <a:lnTo>
                      <a:pt x="115" y="589"/>
                    </a:lnTo>
                    <a:lnTo>
                      <a:pt x="115" y="574"/>
                    </a:lnTo>
                    <a:lnTo>
                      <a:pt x="99" y="575"/>
                    </a:lnTo>
                    <a:close/>
                    <a:moveTo>
                      <a:pt x="99" y="604"/>
                    </a:moveTo>
                    <a:lnTo>
                      <a:pt x="100" y="618"/>
                    </a:lnTo>
                    <a:lnTo>
                      <a:pt x="116" y="618"/>
                    </a:lnTo>
                    <a:lnTo>
                      <a:pt x="116" y="603"/>
                    </a:lnTo>
                    <a:lnTo>
                      <a:pt x="99" y="604"/>
                    </a:lnTo>
                    <a:close/>
                    <a:moveTo>
                      <a:pt x="100" y="632"/>
                    </a:moveTo>
                    <a:lnTo>
                      <a:pt x="101" y="647"/>
                    </a:lnTo>
                    <a:lnTo>
                      <a:pt x="117" y="646"/>
                    </a:lnTo>
                    <a:lnTo>
                      <a:pt x="116" y="632"/>
                    </a:lnTo>
                    <a:lnTo>
                      <a:pt x="100" y="632"/>
                    </a:lnTo>
                    <a:close/>
                    <a:moveTo>
                      <a:pt x="101" y="661"/>
                    </a:moveTo>
                    <a:lnTo>
                      <a:pt x="102" y="676"/>
                    </a:lnTo>
                    <a:lnTo>
                      <a:pt x="117" y="675"/>
                    </a:lnTo>
                    <a:lnTo>
                      <a:pt x="117" y="661"/>
                    </a:lnTo>
                    <a:lnTo>
                      <a:pt x="101" y="661"/>
                    </a:lnTo>
                    <a:close/>
                    <a:moveTo>
                      <a:pt x="102" y="690"/>
                    </a:moveTo>
                    <a:lnTo>
                      <a:pt x="102" y="704"/>
                    </a:lnTo>
                    <a:lnTo>
                      <a:pt x="118" y="704"/>
                    </a:lnTo>
                    <a:lnTo>
                      <a:pt x="118" y="690"/>
                    </a:lnTo>
                    <a:lnTo>
                      <a:pt x="102" y="690"/>
                    </a:lnTo>
                    <a:close/>
                    <a:moveTo>
                      <a:pt x="103" y="719"/>
                    </a:moveTo>
                    <a:lnTo>
                      <a:pt x="103" y="733"/>
                    </a:lnTo>
                    <a:lnTo>
                      <a:pt x="119" y="733"/>
                    </a:lnTo>
                    <a:lnTo>
                      <a:pt x="119" y="718"/>
                    </a:lnTo>
                    <a:lnTo>
                      <a:pt x="103" y="719"/>
                    </a:lnTo>
                    <a:close/>
                    <a:moveTo>
                      <a:pt x="103" y="748"/>
                    </a:moveTo>
                    <a:lnTo>
                      <a:pt x="104" y="762"/>
                    </a:lnTo>
                    <a:lnTo>
                      <a:pt x="120" y="762"/>
                    </a:lnTo>
                    <a:lnTo>
                      <a:pt x="120" y="747"/>
                    </a:lnTo>
                    <a:lnTo>
                      <a:pt x="103" y="748"/>
                    </a:lnTo>
                    <a:close/>
                    <a:moveTo>
                      <a:pt x="104" y="776"/>
                    </a:moveTo>
                    <a:lnTo>
                      <a:pt x="105" y="791"/>
                    </a:lnTo>
                    <a:lnTo>
                      <a:pt x="120" y="790"/>
                    </a:lnTo>
                    <a:lnTo>
                      <a:pt x="120" y="776"/>
                    </a:lnTo>
                    <a:lnTo>
                      <a:pt x="104" y="776"/>
                    </a:lnTo>
                    <a:close/>
                    <a:moveTo>
                      <a:pt x="105" y="805"/>
                    </a:moveTo>
                    <a:lnTo>
                      <a:pt x="105" y="820"/>
                    </a:lnTo>
                    <a:lnTo>
                      <a:pt x="121" y="819"/>
                    </a:lnTo>
                    <a:lnTo>
                      <a:pt x="121" y="805"/>
                    </a:lnTo>
                    <a:lnTo>
                      <a:pt x="105" y="805"/>
                    </a:lnTo>
                    <a:close/>
                    <a:moveTo>
                      <a:pt x="106" y="834"/>
                    </a:moveTo>
                    <a:lnTo>
                      <a:pt x="106" y="848"/>
                    </a:lnTo>
                    <a:lnTo>
                      <a:pt x="122" y="848"/>
                    </a:lnTo>
                    <a:lnTo>
                      <a:pt x="122" y="834"/>
                    </a:lnTo>
                    <a:lnTo>
                      <a:pt x="106" y="834"/>
                    </a:lnTo>
                    <a:close/>
                    <a:moveTo>
                      <a:pt x="106" y="863"/>
                    </a:moveTo>
                    <a:lnTo>
                      <a:pt x="107" y="877"/>
                    </a:lnTo>
                    <a:lnTo>
                      <a:pt x="123" y="877"/>
                    </a:lnTo>
                    <a:lnTo>
                      <a:pt x="123" y="862"/>
                    </a:lnTo>
                    <a:lnTo>
                      <a:pt x="106" y="863"/>
                    </a:lnTo>
                    <a:close/>
                    <a:moveTo>
                      <a:pt x="107" y="892"/>
                    </a:moveTo>
                    <a:lnTo>
                      <a:pt x="108" y="906"/>
                    </a:lnTo>
                    <a:lnTo>
                      <a:pt x="124" y="905"/>
                    </a:lnTo>
                    <a:lnTo>
                      <a:pt x="123" y="891"/>
                    </a:lnTo>
                    <a:lnTo>
                      <a:pt x="107" y="892"/>
                    </a:lnTo>
                    <a:close/>
                    <a:moveTo>
                      <a:pt x="108" y="920"/>
                    </a:moveTo>
                    <a:lnTo>
                      <a:pt x="108" y="935"/>
                    </a:lnTo>
                    <a:lnTo>
                      <a:pt x="124" y="934"/>
                    </a:lnTo>
                    <a:lnTo>
                      <a:pt x="124" y="920"/>
                    </a:lnTo>
                    <a:lnTo>
                      <a:pt x="108" y="920"/>
                    </a:lnTo>
                    <a:close/>
                    <a:moveTo>
                      <a:pt x="109" y="949"/>
                    </a:moveTo>
                    <a:lnTo>
                      <a:pt x="109" y="964"/>
                    </a:lnTo>
                    <a:lnTo>
                      <a:pt x="125" y="963"/>
                    </a:lnTo>
                    <a:lnTo>
                      <a:pt x="125" y="949"/>
                    </a:lnTo>
                    <a:lnTo>
                      <a:pt x="109" y="949"/>
                    </a:lnTo>
                    <a:close/>
                    <a:moveTo>
                      <a:pt x="110" y="978"/>
                    </a:moveTo>
                    <a:lnTo>
                      <a:pt x="110" y="992"/>
                    </a:lnTo>
                    <a:lnTo>
                      <a:pt x="126" y="992"/>
                    </a:lnTo>
                    <a:lnTo>
                      <a:pt x="126" y="977"/>
                    </a:lnTo>
                    <a:lnTo>
                      <a:pt x="110" y="978"/>
                    </a:lnTo>
                    <a:close/>
                    <a:moveTo>
                      <a:pt x="110" y="1007"/>
                    </a:moveTo>
                    <a:lnTo>
                      <a:pt x="111" y="1021"/>
                    </a:lnTo>
                    <a:lnTo>
                      <a:pt x="127" y="1021"/>
                    </a:lnTo>
                    <a:lnTo>
                      <a:pt x="126" y="1006"/>
                    </a:lnTo>
                    <a:lnTo>
                      <a:pt x="110" y="1007"/>
                    </a:lnTo>
                    <a:close/>
                    <a:moveTo>
                      <a:pt x="111" y="1036"/>
                    </a:moveTo>
                    <a:lnTo>
                      <a:pt x="111" y="1050"/>
                    </a:lnTo>
                    <a:lnTo>
                      <a:pt x="127" y="1049"/>
                    </a:lnTo>
                    <a:lnTo>
                      <a:pt x="127" y="1035"/>
                    </a:lnTo>
                    <a:lnTo>
                      <a:pt x="111" y="1036"/>
                    </a:lnTo>
                    <a:close/>
                    <a:moveTo>
                      <a:pt x="112" y="1065"/>
                    </a:moveTo>
                    <a:lnTo>
                      <a:pt x="113" y="1079"/>
                    </a:lnTo>
                    <a:lnTo>
                      <a:pt x="129" y="1078"/>
                    </a:lnTo>
                    <a:lnTo>
                      <a:pt x="128" y="1063"/>
                    </a:lnTo>
                    <a:lnTo>
                      <a:pt x="112" y="1065"/>
                    </a:lnTo>
                    <a:close/>
                    <a:moveTo>
                      <a:pt x="114" y="1093"/>
                    </a:moveTo>
                    <a:lnTo>
                      <a:pt x="115" y="1108"/>
                    </a:lnTo>
                    <a:lnTo>
                      <a:pt x="131" y="1107"/>
                    </a:lnTo>
                    <a:lnTo>
                      <a:pt x="130" y="1092"/>
                    </a:lnTo>
                    <a:lnTo>
                      <a:pt x="114" y="1093"/>
                    </a:lnTo>
                    <a:close/>
                    <a:moveTo>
                      <a:pt x="116" y="1122"/>
                    </a:moveTo>
                    <a:lnTo>
                      <a:pt x="117" y="1136"/>
                    </a:lnTo>
                    <a:lnTo>
                      <a:pt x="133" y="1135"/>
                    </a:lnTo>
                    <a:lnTo>
                      <a:pt x="132" y="1121"/>
                    </a:lnTo>
                    <a:lnTo>
                      <a:pt x="116" y="1122"/>
                    </a:lnTo>
                    <a:close/>
                    <a:moveTo>
                      <a:pt x="118" y="1151"/>
                    </a:moveTo>
                    <a:lnTo>
                      <a:pt x="119" y="1165"/>
                    </a:lnTo>
                    <a:lnTo>
                      <a:pt x="135" y="1164"/>
                    </a:lnTo>
                    <a:lnTo>
                      <a:pt x="134" y="1150"/>
                    </a:lnTo>
                    <a:lnTo>
                      <a:pt x="118" y="1151"/>
                    </a:lnTo>
                    <a:close/>
                    <a:moveTo>
                      <a:pt x="120" y="1180"/>
                    </a:moveTo>
                    <a:lnTo>
                      <a:pt x="120" y="1194"/>
                    </a:lnTo>
                    <a:lnTo>
                      <a:pt x="137" y="1193"/>
                    </a:lnTo>
                    <a:lnTo>
                      <a:pt x="136" y="1178"/>
                    </a:lnTo>
                    <a:lnTo>
                      <a:pt x="120" y="1180"/>
                    </a:lnTo>
                    <a:close/>
                    <a:moveTo>
                      <a:pt x="121" y="1208"/>
                    </a:moveTo>
                    <a:lnTo>
                      <a:pt x="123" y="1223"/>
                    </a:lnTo>
                    <a:lnTo>
                      <a:pt x="138" y="1222"/>
                    </a:lnTo>
                    <a:lnTo>
                      <a:pt x="138" y="1207"/>
                    </a:lnTo>
                    <a:lnTo>
                      <a:pt x="121" y="1208"/>
                    </a:lnTo>
                    <a:close/>
                    <a:moveTo>
                      <a:pt x="123" y="1237"/>
                    </a:moveTo>
                    <a:lnTo>
                      <a:pt x="124" y="1251"/>
                    </a:lnTo>
                    <a:lnTo>
                      <a:pt x="140" y="1250"/>
                    </a:lnTo>
                    <a:lnTo>
                      <a:pt x="139" y="1236"/>
                    </a:lnTo>
                    <a:lnTo>
                      <a:pt x="123" y="1237"/>
                    </a:lnTo>
                    <a:close/>
                    <a:moveTo>
                      <a:pt x="125" y="1266"/>
                    </a:moveTo>
                    <a:lnTo>
                      <a:pt x="126" y="1280"/>
                    </a:lnTo>
                    <a:lnTo>
                      <a:pt x="142" y="1279"/>
                    </a:lnTo>
                    <a:lnTo>
                      <a:pt x="141" y="1265"/>
                    </a:lnTo>
                    <a:lnTo>
                      <a:pt x="125" y="1266"/>
                    </a:lnTo>
                    <a:close/>
                    <a:moveTo>
                      <a:pt x="127" y="1294"/>
                    </a:moveTo>
                    <a:lnTo>
                      <a:pt x="128" y="1309"/>
                    </a:lnTo>
                    <a:lnTo>
                      <a:pt x="144" y="1308"/>
                    </a:lnTo>
                    <a:lnTo>
                      <a:pt x="143" y="1294"/>
                    </a:lnTo>
                    <a:lnTo>
                      <a:pt x="127" y="1294"/>
                    </a:lnTo>
                    <a:close/>
                    <a:moveTo>
                      <a:pt x="129" y="1323"/>
                    </a:moveTo>
                    <a:lnTo>
                      <a:pt x="130" y="1338"/>
                    </a:lnTo>
                    <a:lnTo>
                      <a:pt x="146" y="1336"/>
                    </a:lnTo>
                    <a:lnTo>
                      <a:pt x="145" y="1322"/>
                    </a:lnTo>
                    <a:lnTo>
                      <a:pt x="129" y="1323"/>
                    </a:lnTo>
                    <a:close/>
                    <a:moveTo>
                      <a:pt x="131" y="1352"/>
                    </a:moveTo>
                    <a:lnTo>
                      <a:pt x="132" y="1366"/>
                    </a:lnTo>
                    <a:lnTo>
                      <a:pt x="147" y="1365"/>
                    </a:lnTo>
                    <a:lnTo>
                      <a:pt x="147" y="1351"/>
                    </a:lnTo>
                    <a:lnTo>
                      <a:pt x="131" y="1352"/>
                    </a:lnTo>
                    <a:close/>
                    <a:moveTo>
                      <a:pt x="132" y="1381"/>
                    </a:moveTo>
                    <a:lnTo>
                      <a:pt x="133" y="1395"/>
                    </a:lnTo>
                    <a:lnTo>
                      <a:pt x="150" y="1394"/>
                    </a:lnTo>
                    <a:lnTo>
                      <a:pt x="148" y="1380"/>
                    </a:lnTo>
                    <a:lnTo>
                      <a:pt x="132" y="1381"/>
                    </a:lnTo>
                    <a:close/>
                    <a:moveTo>
                      <a:pt x="134" y="1409"/>
                    </a:moveTo>
                    <a:lnTo>
                      <a:pt x="135" y="1424"/>
                    </a:lnTo>
                    <a:lnTo>
                      <a:pt x="151" y="1423"/>
                    </a:lnTo>
                    <a:lnTo>
                      <a:pt x="150" y="1408"/>
                    </a:lnTo>
                    <a:lnTo>
                      <a:pt x="134" y="1409"/>
                    </a:lnTo>
                    <a:close/>
                    <a:moveTo>
                      <a:pt x="136" y="1438"/>
                    </a:moveTo>
                    <a:lnTo>
                      <a:pt x="137" y="1453"/>
                    </a:lnTo>
                    <a:lnTo>
                      <a:pt x="153" y="1451"/>
                    </a:lnTo>
                    <a:lnTo>
                      <a:pt x="152" y="1437"/>
                    </a:lnTo>
                    <a:lnTo>
                      <a:pt x="136" y="1438"/>
                    </a:lnTo>
                    <a:close/>
                    <a:moveTo>
                      <a:pt x="138" y="1467"/>
                    </a:moveTo>
                    <a:lnTo>
                      <a:pt x="139" y="1481"/>
                    </a:lnTo>
                    <a:lnTo>
                      <a:pt x="155" y="1480"/>
                    </a:lnTo>
                    <a:lnTo>
                      <a:pt x="154" y="1466"/>
                    </a:lnTo>
                    <a:lnTo>
                      <a:pt x="138" y="1467"/>
                    </a:lnTo>
                    <a:close/>
                    <a:moveTo>
                      <a:pt x="157" y="1487"/>
                    </a:moveTo>
                    <a:lnTo>
                      <a:pt x="163" y="1474"/>
                    </a:lnTo>
                    <a:lnTo>
                      <a:pt x="149" y="1467"/>
                    </a:lnTo>
                    <a:lnTo>
                      <a:pt x="143" y="1480"/>
                    </a:lnTo>
                    <a:lnTo>
                      <a:pt x="157" y="1487"/>
                    </a:lnTo>
                    <a:close/>
                    <a:moveTo>
                      <a:pt x="169" y="1461"/>
                    </a:moveTo>
                    <a:lnTo>
                      <a:pt x="175" y="1448"/>
                    </a:lnTo>
                    <a:lnTo>
                      <a:pt x="161" y="1441"/>
                    </a:lnTo>
                    <a:lnTo>
                      <a:pt x="155" y="1454"/>
                    </a:lnTo>
                    <a:lnTo>
                      <a:pt x="169" y="1461"/>
                    </a:lnTo>
                    <a:close/>
                    <a:moveTo>
                      <a:pt x="181" y="1435"/>
                    </a:moveTo>
                    <a:lnTo>
                      <a:pt x="183" y="1431"/>
                    </a:lnTo>
                    <a:lnTo>
                      <a:pt x="183" y="1430"/>
                    </a:lnTo>
                    <a:lnTo>
                      <a:pt x="186" y="1420"/>
                    </a:lnTo>
                    <a:lnTo>
                      <a:pt x="171" y="1415"/>
                    </a:lnTo>
                    <a:lnTo>
                      <a:pt x="168" y="1426"/>
                    </a:lnTo>
                    <a:lnTo>
                      <a:pt x="175" y="1428"/>
                    </a:lnTo>
                    <a:lnTo>
                      <a:pt x="168" y="1425"/>
                    </a:lnTo>
                    <a:lnTo>
                      <a:pt x="167" y="1428"/>
                    </a:lnTo>
                    <a:lnTo>
                      <a:pt x="181" y="1435"/>
                    </a:lnTo>
                    <a:close/>
                    <a:moveTo>
                      <a:pt x="189" y="1405"/>
                    </a:moveTo>
                    <a:lnTo>
                      <a:pt x="193" y="1392"/>
                    </a:lnTo>
                    <a:lnTo>
                      <a:pt x="178" y="1388"/>
                    </a:lnTo>
                    <a:lnTo>
                      <a:pt x="174" y="1402"/>
                    </a:lnTo>
                    <a:lnTo>
                      <a:pt x="189" y="1405"/>
                    </a:lnTo>
                    <a:close/>
                    <a:moveTo>
                      <a:pt x="197" y="1378"/>
                    </a:moveTo>
                    <a:lnTo>
                      <a:pt x="201" y="1364"/>
                    </a:lnTo>
                    <a:lnTo>
                      <a:pt x="185" y="1360"/>
                    </a:lnTo>
                    <a:lnTo>
                      <a:pt x="181" y="1374"/>
                    </a:lnTo>
                    <a:lnTo>
                      <a:pt x="197" y="1378"/>
                    </a:lnTo>
                    <a:close/>
                    <a:moveTo>
                      <a:pt x="204" y="1350"/>
                    </a:moveTo>
                    <a:lnTo>
                      <a:pt x="208" y="1336"/>
                    </a:lnTo>
                    <a:lnTo>
                      <a:pt x="192" y="1332"/>
                    </a:lnTo>
                    <a:lnTo>
                      <a:pt x="189" y="1346"/>
                    </a:lnTo>
                    <a:lnTo>
                      <a:pt x="204" y="1350"/>
                    </a:lnTo>
                    <a:close/>
                    <a:moveTo>
                      <a:pt x="211" y="1320"/>
                    </a:moveTo>
                    <a:lnTo>
                      <a:pt x="212" y="1306"/>
                    </a:lnTo>
                    <a:lnTo>
                      <a:pt x="196" y="1305"/>
                    </a:lnTo>
                    <a:lnTo>
                      <a:pt x="195" y="1320"/>
                    </a:lnTo>
                    <a:lnTo>
                      <a:pt x="211" y="1320"/>
                    </a:lnTo>
                    <a:close/>
                    <a:moveTo>
                      <a:pt x="213" y="1291"/>
                    </a:moveTo>
                    <a:lnTo>
                      <a:pt x="213" y="1277"/>
                    </a:lnTo>
                    <a:lnTo>
                      <a:pt x="197" y="1276"/>
                    </a:lnTo>
                    <a:lnTo>
                      <a:pt x="196" y="1291"/>
                    </a:lnTo>
                    <a:lnTo>
                      <a:pt x="213" y="1291"/>
                    </a:lnTo>
                    <a:close/>
                    <a:moveTo>
                      <a:pt x="213" y="1263"/>
                    </a:moveTo>
                    <a:lnTo>
                      <a:pt x="214" y="1248"/>
                    </a:lnTo>
                    <a:lnTo>
                      <a:pt x="198" y="1248"/>
                    </a:lnTo>
                    <a:lnTo>
                      <a:pt x="197" y="1262"/>
                    </a:lnTo>
                    <a:lnTo>
                      <a:pt x="213" y="1263"/>
                    </a:lnTo>
                    <a:close/>
                    <a:moveTo>
                      <a:pt x="214" y="1234"/>
                    </a:moveTo>
                    <a:lnTo>
                      <a:pt x="215" y="1219"/>
                    </a:lnTo>
                    <a:lnTo>
                      <a:pt x="199" y="1219"/>
                    </a:lnTo>
                    <a:lnTo>
                      <a:pt x="198" y="1233"/>
                    </a:lnTo>
                    <a:lnTo>
                      <a:pt x="214" y="1234"/>
                    </a:lnTo>
                    <a:close/>
                    <a:moveTo>
                      <a:pt x="215" y="1205"/>
                    </a:moveTo>
                    <a:lnTo>
                      <a:pt x="216" y="1191"/>
                    </a:lnTo>
                    <a:lnTo>
                      <a:pt x="200" y="1190"/>
                    </a:lnTo>
                    <a:lnTo>
                      <a:pt x="199" y="1204"/>
                    </a:lnTo>
                    <a:lnTo>
                      <a:pt x="215" y="1205"/>
                    </a:lnTo>
                    <a:close/>
                    <a:moveTo>
                      <a:pt x="216" y="1176"/>
                    </a:moveTo>
                    <a:lnTo>
                      <a:pt x="216" y="1162"/>
                    </a:lnTo>
                    <a:lnTo>
                      <a:pt x="201" y="1161"/>
                    </a:lnTo>
                    <a:lnTo>
                      <a:pt x="200" y="1176"/>
                    </a:lnTo>
                    <a:lnTo>
                      <a:pt x="216" y="1176"/>
                    </a:lnTo>
                    <a:close/>
                    <a:moveTo>
                      <a:pt x="217" y="1147"/>
                    </a:moveTo>
                    <a:lnTo>
                      <a:pt x="218" y="1133"/>
                    </a:lnTo>
                    <a:lnTo>
                      <a:pt x="201" y="1132"/>
                    </a:lnTo>
                    <a:lnTo>
                      <a:pt x="201" y="1147"/>
                    </a:lnTo>
                    <a:lnTo>
                      <a:pt x="217" y="1147"/>
                    </a:lnTo>
                    <a:close/>
                    <a:moveTo>
                      <a:pt x="218" y="1119"/>
                    </a:moveTo>
                    <a:lnTo>
                      <a:pt x="219" y="1104"/>
                    </a:lnTo>
                    <a:lnTo>
                      <a:pt x="202" y="1104"/>
                    </a:lnTo>
                    <a:lnTo>
                      <a:pt x="202" y="1118"/>
                    </a:lnTo>
                    <a:lnTo>
                      <a:pt x="218" y="1119"/>
                    </a:lnTo>
                    <a:close/>
                    <a:moveTo>
                      <a:pt x="219" y="1090"/>
                    </a:moveTo>
                    <a:lnTo>
                      <a:pt x="219" y="1075"/>
                    </a:lnTo>
                    <a:lnTo>
                      <a:pt x="203" y="1075"/>
                    </a:lnTo>
                    <a:lnTo>
                      <a:pt x="203" y="1090"/>
                    </a:lnTo>
                    <a:lnTo>
                      <a:pt x="219" y="1090"/>
                    </a:lnTo>
                    <a:close/>
                    <a:moveTo>
                      <a:pt x="220" y="1061"/>
                    </a:moveTo>
                    <a:lnTo>
                      <a:pt x="220" y="1047"/>
                    </a:lnTo>
                    <a:lnTo>
                      <a:pt x="204" y="1046"/>
                    </a:lnTo>
                    <a:lnTo>
                      <a:pt x="204" y="1061"/>
                    </a:lnTo>
                    <a:lnTo>
                      <a:pt x="220" y="1061"/>
                    </a:lnTo>
                    <a:close/>
                    <a:moveTo>
                      <a:pt x="221" y="1032"/>
                    </a:moveTo>
                    <a:lnTo>
                      <a:pt x="221" y="1018"/>
                    </a:lnTo>
                    <a:lnTo>
                      <a:pt x="205" y="1018"/>
                    </a:lnTo>
                    <a:lnTo>
                      <a:pt x="205" y="1032"/>
                    </a:lnTo>
                    <a:lnTo>
                      <a:pt x="221" y="1032"/>
                    </a:lnTo>
                    <a:close/>
                    <a:moveTo>
                      <a:pt x="222" y="1003"/>
                    </a:moveTo>
                    <a:lnTo>
                      <a:pt x="222" y="989"/>
                    </a:lnTo>
                    <a:lnTo>
                      <a:pt x="206" y="989"/>
                    </a:lnTo>
                    <a:lnTo>
                      <a:pt x="206" y="1003"/>
                    </a:lnTo>
                    <a:lnTo>
                      <a:pt x="222" y="1003"/>
                    </a:lnTo>
                    <a:close/>
                    <a:moveTo>
                      <a:pt x="223" y="975"/>
                    </a:moveTo>
                    <a:lnTo>
                      <a:pt x="223" y="960"/>
                    </a:lnTo>
                    <a:lnTo>
                      <a:pt x="207" y="960"/>
                    </a:lnTo>
                    <a:lnTo>
                      <a:pt x="207" y="974"/>
                    </a:lnTo>
                    <a:lnTo>
                      <a:pt x="223" y="975"/>
                    </a:lnTo>
                    <a:close/>
                    <a:moveTo>
                      <a:pt x="224" y="946"/>
                    </a:moveTo>
                    <a:lnTo>
                      <a:pt x="224" y="932"/>
                    </a:lnTo>
                    <a:lnTo>
                      <a:pt x="208" y="931"/>
                    </a:lnTo>
                    <a:lnTo>
                      <a:pt x="207" y="946"/>
                    </a:lnTo>
                    <a:lnTo>
                      <a:pt x="224" y="946"/>
                    </a:lnTo>
                    <a:close/>
                    <a:moveTo>
                      <a:pt x="225" y="917"/>
                    </a:moveTo>
                    <a:lnTo>
                      <a:pt x="225" y="903"/>
                    </a:lnTo>
                    <a:lnTo>
                      <a:pt x="209" y="902"/>
                    </a:lnTo>
                    <a:lnTo>
                      <a:pt x="208" y="917"/>
                    </a:lnTo>
                    <a:lnTo>
                      <a:pt x="225" y="917"/>
                    </a:lnTo>
                    <a:close/>
                    <a:moveTo>
                      <a:pt x="225" y="889"/>
                    </a:moveTo>
                    <a:lnTo>
                      <a:pt x="226" y="874"/>
                    </a:lnTo>
                    <a:lnTo>
                      <a:pt x="210" y="874"/>
                    </a:lnTo>
                    <a:lnTo>
                      <a:pt x="209" y="888"/>
                    </a:lnTo>
                    <a:lnTo>
                      <a:pt x="225" y="889"/>
                    </a:lnTo>
                    <a:close/>
                    <a:moveTo>
                      <a:pt x="226" y="860"/>
                    </a:moveTo>
                    <a:lnTo>
                      <a:pt x="227" y="845"/>
                    </a:lnTo>
                    <a:lnTo>
                      <a:pt x="211" y="845"/>
                    </a:lnTo>
                    <a:lnTo>
                      <a:pt x="210" y="859"/>
                    </a:lnTo>
                    <a:lnTo>
                      <a:pt x="226" y="860"/>
                    </a:lnTo>
                    <a:close/>
                    <a:moveTo>
                      <a:pt x="227" y="831"/>
                    </a:moveTo>
                    <a:lnTo>
                      <a:pt x="228" y="817"/>
                    </a:lnTo>
                    <a:lnTo>
                      <a:pt x="212" y="816"/>
                    </a:lnTo>
                    <a:lnTo>
                      <a:pt x="211" y="830"/>
                    </a:lnTo>
                    <a:lnTo>
                      <a:pt x="227" y="831"/>
                    </a:lnTo>
                    <a:close/>
                    <a:moveTo>
                      <a:pt x="228" y="802"/>
                    </a:moveTo>
                    <a:lnTo>
                      <a:pt x="229" y="788"/>
                    </a:lnTo>
                    <a:lnTo>
                      <a:pt x="213" y="787"/>
                    </a:lnTo>
                    <a:lnTo>
                      <a:pt x="212" y="802"/>
                    </a:lnTo>
                    <a:lnTo>
                      <a:pt x="228" y="802"/>
                    </a:lnTo>
                    <a:close/>
                    <a:moveTo>
                      <a:pt x="229" y="773"/>
                    </a:moveTo>
                    <a:lnTo>
                      <a:pt x="230" y="759"/>
                    </a:lnTo>
                    <a:lnTo>
                      <a:pt x="213" y="758"/>
                    </a:lnTo>
                    <a:lnTo>
                      <a:pt x="213" y="773"/>
                    </a:lnTo>
                    <a:lnTo>
                      <a:pt x="229" y="773"/>
                    </a:lnTo>
                    <a:close/>
                    <a:moveTo>
                      <a:pt x="230" y="745"/>
                    </a:moveTo>
                    <a:lnTo>
                      <a:pt x="231" y="730"/>
                    </a:lnTo>
                    <a:lnTo>
                      <a:pt x="214" y="730"/>
                    </a:lnTo>
                    <a:lnTo>
                      <a:pt x="214" y="744"/>
                    </a:lnTo>
                    <a:lnTo>
                      <a:pt x="230" y="745"/>
                    </a:lnTo>
                    <a:close/>
                    <a:moveTo>
                      <a:pt x="231" y="716"/>
                    </a:moveTo>
                    <a:lnTo>
                      <a:pt x="231" y="701"/>
                    </a:lnTo>
                    <a:lnTo>
                      <a:pt x="216" y="701"/>
                    </a:lnTo>
                    <a:lnTo>
                      <a:pt x="215" y="715"/>
                    </a:lnTo>
                    <a:lnTo>
                      <a:pt x="231" y="716"/>
                    </a:lnTo>
                    <a:close/>
                    <a:moveTo>
                      <a:pt x="232" y="687"/>
                    </a:moveTo>
                    <a:lnTo>
                      <a:pt x="232" y="673"/>
                    </a:lnTo>
                    <a:lnTo>
                      <a:pt x="216" y="672"/>
                    </a:lnTo>
                    <a:lnTo>
                      <a:pt x="216" y="686"/>
                    </a:lnTo>
                    <a:lnTo>
                      <a:pt x="232" y="687"/>
                    </a:lnTo>
                    <a:close/>
                    <a:moveTo>
                      <a:pt x="233" y="658"/>
                    </a:moveTo>
                    <a:lnTo>
                      <a:pt x="233" y="644"/>
                    </a:lnTo>
                    <a:lnTo>
                      <a:pt x="217" y="643"/>
                    </a:lnTo>
                    <a:lnTo>
                      <a:pt x="217" y="658"/>
                    </a:lnTo>
                    <a:lnTo>
                      <a:pt x="233" y="658"/>
                    </a:lnTo>
                    <a:close/>
                    <a:moveTo>
                      <a:pt x="234" y="629"/>
                    </a:moveTo>
                    <a:lnTo>
                      <a:pt x="234" y="615"/>
                    </a:lnTo>
                    <a:lnTo>
                      <a:pt x="218" y="614"/>
                    </a:lnTo>
                    <a:lnTo>
                      <a:pt x="218" y="629"/>
                    </a:lnTo>
                    <a:lnTo>
                      <a:pt x="234" y="629"/>
                    </a:lnTo>
                    <a:close/>
                    <a:moveTo>
                      <a:pt x="235" y="601"/>
                    </a:moveTo>
                    <a:lnTo>
                      <a:pt x="235" y="586"/>
                    </a:lnTo>
                    <a:lnTo>
                      <a:pt x="219" y="586"/>
                    </a:lnTo>
                    <a:lnTo>
                      <a:pt x="219" y="600"/>
                    </a:lnTo>
                    <a:lnTo>
                      <a:pt x="235" y="601"/>
                    </a:lnTo>
                    <a:close/>
                    <a:moveTo>
                      <a:pt x="236" y="572"/>
                    </a:moveTo>
                    <a:lnTo>
                      <a:pt x="236" y="557"/>
                    </a:lnTo>
                    <a:lnTo>
                      <a:pt x="220" y="557"/>
                    </a:lnTo>
                    <a:lnTo>
                      <a:pt x="219" y="571"/>
                    </a:lnTo>
                    <a:lnTo>
                      <a:pt x="236" y="572"/>
                    </a:lnTo>
                    <a:close/>
                    <a:moveTo>
                      <a:pt x="237" y="543"/>
                    </a:moveTo>
                    <a:lnTo>
                      <a:pt x="237" y="529"/>
                    </a:lnTo>
                    <a:lnTo>
                      <a:pt x="221" y="528"/>
                    </a:lnTo>
                    <a:lnTo>
                      <a:pt x="221" y="542"/>
                    </a:lnTo>
                    <a:lnTo>
                      <a:pt x="237" y="543"/>
                    </a:lnTo>
                    <a:close/>
                    <a:moveTo>
                      <a:pt x="237" y="514"/>
                    </a:moveTo>
                    <a:lnTo>
                      <a:pt x="238" y="500"/>
                    </a:lnTo>
                    <a:lnTo>
                      <a:pt x="222" y="499"/>
                    </a:lnTo>
                    <a:lnTo>
                      <a:pt x="222" y="514"/>
                    </a:lnTo>
                    <a:lnTo>
                      <a:pt x="237" y="514"/>
                    </a:lnTo>
                    <a:close/>
                    <a:moveTo>
                      <a:pt x="238" y="485"/>
                    </a:moveTo>
                    <a:lnTo>
                      <a:pt x="239" y="471"/>
                    </a:lnTo>
                    <a:lnTo>
                      <a:pt x="223" y="471"/>
                    </a:lnTo>
                    <a:lnTo>
                      <a:pt x="222" y="485"/>
                    </a:lnTo>
                    <a:lnTo>
                      <a:pt x="238" y="485"/>
                    </a:lnTo>
                    <a:close/>
                    <a:moveTo>
                      <a:pt x="239" y="457"/>
                    </a:moveTo>
                    <a:lnTo>
                      <a:pt x="240" y="452"/>
                    </a:lnTo>
                    <a:lnTo>
                      <a:pt x="231" y="451"/>
                    </a:lnTo>
                    <a:lnTo>
                      <a:pt x="223" y="452"/>
                    </a:lnTo>
                    <a:lnTo>
                      <a:pt x="224" y="461"/>
                    </a:lnTo>
                    <a:lnTo>
                      <a:pt x="240" y="461"/>
                    </a:lnTo>
                    <a:lnTo>
                      <a:pt x="240" y="451"/>
                    </a:lnTo>
                    <a:lnTo>
                      <a:pt x="223" y="451"/>
                    </a:lnTo>
                    <a:lnTo>
                      <a:pt x="223" y="456"/>
                    </a:lnTo>
                    <a:lnTo>
                      <a:pt x="239" y="457"/>
                    </a:lnTo>
                    <a:close/>
                    <a:moveTo>
                      <a:pt x="225" y="476"/>
                    </a:moveTo>
                    <a:lnTo>
                      <a:pt x="225" y="490"/>
                    </a:lnTo>
                    <a:lnTo>
                      <a:pt x="241" y="490"/>
                    </a:lnTo>
                    <a:lnTo>
                      <a:pt x="240" y="475"/>
                    </a:lnTo>
                    <a:lnTo>
                      <a:pt x="225" y="476"/>
                    </a:lnTo>
                    <a:close/>
                    <a:moveTo>
                      <a:pt x="226" y="505"/>
                    </a:moveTo>
                    <a:lnTo>
                      <a:pt x="226" y="519"/>
                    </a:lnTo>
                    <a:lnTo>
                      <a:pt x="242" y="518"/>
                    </a:lnTo>
                    <a:lnTo>
                      <a:pt x="242" y="504"/>
                    </a:lnTo>
                    <a:lnTo>
                      <a:pt x="226" y="505"/>
                    </a:lnTo>
                    <a:close/>
                    <a:moveTo>
                      <a:pt x="227" y="533"/>
                    </a:moveTo>
                    <a:lnTo>
                      <a:pt x="228" y="548"/>
                    </a:lnTo>
                    <a:lnTo>
                      <a:pt x="243" y="547"/>
                    </a:lnTo>
                    <a:lnTo>
                      <a:pt x="243" y="533"/>
                    </a:lnTo>
                    <a:lnTo>
                      <a:pt x="227" y="533"/>
                    </a:lnTo>
                    <a:close/>
                    <a:moveTo>
                      <a:pt x="228" y="562"/>
                    </a:moveTo>
                    <a:lnTo>
                      <a:pt x="229" y="577"/>
                    </a:lnTo>
                    <a:lnTo>
                      <a:pt x="245" y="576"/>
                    </a:lnTo>
                    <a:lnTo>
                      <a:pt x="244" y="562"/>
                    </a:lnTo>
                    <a:lnTo>
                      <a:pt x="228" y="562"/>
                    </a:lnTo>
                    <a:close/>
                    <a:moveTo>
                      <a:pt x="229" y="591"/>
                    </a:moveTo>
                    <a:lnTo>
                      <a:pt x="230" y="605"/>
                    </a:lnTo>
                    <a:lnTo>
                      <a:pt x="246" y="605"/>
                    </a:lnTo>
                    <a:lnTo>
                      <a:pt x="246" y="590"/>
                    </a:lnTo>
                    <a:lnTo>
                      <a:pt x="229" y="591"/>
                    </a:lnTo>
                    <a:close/>
                    <a:moveTo>
                      <a:pt x="231" y="620"/>
                    </a:moveTo>
                    <a:lnTo>
                      <a:pt x="231" y="634"/>
                    </a:lnTo>
                    <a:lnTo>
                      <a:pt x="247" y="633"/>
                    </a:lnTo>
                    <a:lnTo>
                      <a:pt x="247" y="619"/>
                    </a:lnTo>
                    <a:lnTo>
                      <a:pt x="231" y="620"/>
                    </a:lnTo>
                    <a:close/>
                    <a:moveTo>
                      <a:pt x="232" y="649"/>
                    </a:moveTo>
                    <a:lnTo>
                      <a:pt x="233" y="663"/>
                    </a:lnTo>
                    <a:lnTo>
                      <a:pt x="249" y="662"/>
                    </a:lnTo>
                    <a:lnTo>
                      <a:pt x="248" y="648"/>
                    </a:lnTo>
                    <a:lnTo>
                      <a:pt x="232" y="649"/>
                    </a:lnTo>
                    <a:close/>
                    <a:moveTo>
                      <a:pt x="233" y="677"/>
                    </a:moveTo>
                    <a:lnTo>
                      <a:pt x="234" y="692"/>
                    </a:lnTo>
                    <a:lnTo>
                      <a:pt x="250" y="691"/>
                    </a:lnTo>
                    <a:lnTo>
                      <a:pt x="249" y="676"/>
                    </a:lnTo>
                    <a:lnTo>
                      <a:pt x="233" y="677"/>
                    </a:lnTo>
                    <a:close/>
                    <a:moveTo>
                      <a:pt x="234" y="706"/>
                    </a:moveTo>
                    <a:lnTo>
                      <a:pt x="235" y="721"/>
                    </a:lnTo>
                    <a:lnTo>
                      <a:pt x="251" y="720"/>
                    </a:lnTo>
                    <a:lnTo>
                      <a:pt x="250" y="705"/>
                    </a:lnTo>
                    <a:lnTo>
                      <a:pt x="234" y="706"/>
                    </a:lnTo>
                    <a:close/>
                    <a:moveTo>
                      <a:pt x="236" y="735"/>
                    </a:moveTo>
                    <a:lnTo>
                      <a:pt x="236" y="749"/>
                    </a:lnTo>
                    <a:lnTo>
                      <a:pt x="252" y="748"/>
                    </a:lnTo>
                    <a:lnTo>
                      <a:pt x="252" y="734"/>
                    </a:lnTo>
                    <a:lnTo>
                      <a:pt x="236" y="735"/>
                    </a:lnTo>
                    <a:close/>
                    <a:moveTo>
                      <a:pt x="237" y="763"/>
                    </a:moveTo>
                    <a:lnTo>
                      <a:pt x="237" y="778"/>
                    </a:lnTo>
                    <a:lnTo>
                      <a:pt x="253" y="777"/>
                    </a:lnTo>
                    <a:lnTo>
                      <a:pt x="253" y="763"/>
                    </a:lnTo>
                    <a:lnTo>
                      <a:pt x="237" y="763"/>
                    </a:lnTo>
                    <a:close/>
                    <a:moveTo>
                      <a:pt x="238" y="792"/>
                    </a:moveTo>
                    <a:lnTo>
                      <a:pt x="239" y="807"/>
                    </a:lnTo>
                    <a:lnTo>
                      <a:pt x="255" y="806"/>
                    </a:lnTo>
                    <a:lnTo>
                      <a:pt x="254" y="792"/>
                    </a:lnTo>
                    <a:lnTo>
                      <a:pt x="238" y="792"/>
                    </a:lnTo>
                    <a:close/>
                    <a:moveTo>
                      <a:pt x="239" y="821"/>
                    </a:moveTo>
                    <a:lnTo>
                      <a:pt x="240" y="835"/>
                    </a:lnTo>
                    <a:lnTo>
                      <a:pt x="256" y="835"/>
                    </a:lnTo>
                    <a:lnTo>
                      <a:pt x="255" y="820"/>
                    </a:lnTo>
                    <a:lnTo>
                      <a:pt x="239" y="821"/>
                    </a:lnTo>
                    <a:close/>
                    <a:moveTo>
                      <a:pt x="240" y="850"/>
                    </a:moveTo>
                    <a:lnTo>
                      <a:pt x="241" y="864"/>
                    </a:lnTo>
                    <a:lnTo>
                      <a:pt x="257" y="864"/>
                    </a:lnTo>
                    <a:lnTo>
                      <a:pt x="257" y="849"/>
                    </a:lnTo>
                    <a:lnTo>
                      <a:pt x="240" y="850"/>
                    </a:lnTo>
                    <a:close/>
                    <a:moveTo>
                      <a:pt x="242" y="879"/>
                    </a:moveTo>
                    <a:lnTo>
                      <a:pt x="242" y="893"/>
                    </a:lnTo>
                    <a:lnTo>
                      <a:pt x="258" y="892"/>
                    </a:lnTo>
                    <a:lnTo>
                      <a:pt x="258" y="878"/>
                    </a:lnTo>
                    <a:lnTo>
                      <a:pt x="242" y="879"/>
                    </a:lnTo>
                    <a:close/>
                    <a:moveTo>
                      <a:pt x="243" y="907"/>
                    </a:moveTo>
                    <a:lnTo>
                      <a:pt x="244" y="922"/>
                    </a:lnTo>
                    <a:lnTo>
                      <a:pt x="260" y="921"/>
                    </a:lnTo>
                    <a:lnTo>
                      <a:pt x="259" y="907"/>
                    </a:lnTo>
                    <a:lnTo>
                      <a:pt x="243" y="907"/>
                    </a:lnTo>
                    <a:close/>
                    <a:moveTo>
                      <a:pt x="244" y="936"/>
                    </a:moveTo>
                    <a:lnTo>
                      <a:pt x="245" y="951"/>
                    </a:lnTo>
                    <a:lnTo>
                      <a:pt x="261" y="950"/>
                    </a:lnTo>
                    <a:lnTo>
                      <a:pt x="260" y="936"/>
                    </a:lnTo>
                    <a:lnTo>
                      <a:pt x="244" y="936"/>
                    </a:lnTo>
                    <a:close/>
                    <a:moveTo>
                      <a:pt x="246" y="965"/>
                    </a:moveTo>
                    <a:lnTo>
                      <a:pt x="246" y="979"/>
                    </a:lnTo>
                    <a:lnTo>
                      <a:pt x="262" y="979"/>
                    </a:lnTo>
                    <a:lnTo>
                      <a:pt x="261" y="964"/>
                    </a:lnTo>
                    <a:lnTo>
                      <a:pt x="246" y="965"/>
                    </a:lnTo>
                    <a:close/>
                    <a:moveTo>
                      <a:pt x="247" y="994"/>
                    </a:moveTo>
                    <a:lnTo>
                      <a:pt x="247" y="1008"/>
                    </a:lnTo>
                    <a:lnTo>
                      <a:pt x="263" y="1007"/>
                    </a:lnTo>
                    <a:lnTo>
                      <a:pt x="263" y="993"/>
                    </a:lnTo>
                    <a:lnTo>
                      <a:pt x="247" y="994"/>
                    </a:lnTo>
                    <a:close/>
                    <a:moveTo>
                      <a:pt x="248" y="1023"/>
                    </a:moveTo>
                    <a:lnTo>
                      <a:pt x="249" y="1037"/>
                    </a:lnTo>
                    <a:lnTo>
                      <a:pt x="264" y="1036"/>
                    </a:lnTo>
                    <a:lnTo>
                      <a:pt x="264" y="1022"/>
                    </a:lnTo>
                    <a:lnTo>
                      <a:pt x="248" y="1023"/>
                    </a:lnTo>
                    <a:close/>
                    <a:moveTo>
                      <a:pt x="249" y="1051"/>
                    </a:moveTo>
                    <a:lnTo>
                      <a:pt x="250" y="1066"/>
                    </a:lnTo>
                    <a:lnTo>
                      <a:pt x="266" y="1065"/>
                    </a:lnTo>
                    <a:lnTo>
                      <a:pt x="265" y="1051"/>
                    </a:lnTo>
                    <a:lnTo>
                      <a:pt x="249" y="1051"/>
                    </a:lnTo>
                    <a:close/>
                    <a:moveTo>
                      <a:pt x="250" y="1080"/>
                    </a:moveTo>
                    <a:lnTo>
                      <a:pt x="251" y="1094"/>
                    </a:lnTo>
                    <a:lnTo>
                      <a:pt x="267" y="1094"/>
                    </a:lnTo>
                    <a:lnTo>
                      <a:pt x="266" y="1079"/>
                    </a:lnTo>
                    <a:lnTo>
                      <a:pt x="250" y="1080"/>
                    </a:lnTo>
                    <a:close/>
                    <a:moveTo>
                      <a:pt x="252" y="1109"/>
                    </a:moveTo>
                    <a:lnTo>
                      <a:pt x="253" y="1123"/>
                    </a:lnTo>
                    <a:lnTo>
                      <a:pt x="269" y="1122"/>
                    </a:lnTo>
                    <a:lnTo>
                      <a:pt x="268" y="1108"/>
                    </a:lnTo>
                    <a:lnTo>
                      <a:pt x="252" y="1109"/>
                    </a:lnTo>
                    <a:close/>
                    <a:moveTo>
                      <a:pt x="254" y="1138"/>
                    </a:moveTo>
                    <a:lnTo>
                      <a:pt x="255" y="1152"/>
                    </a:lnTo>
                    <a:lnTo>
                      <a:pt x="271" y="1151"/>
                    </a:lnTo>
                    <a:lnTo>
                      <a:pt x="270" y="1137"/>
                    </a:lnTo>
                    <a:lnTo>
                      <a:pt x="254" y="1138"/>
                    </a:lnTo>
                    <a:close/>
                    <a:moveTo>
                      <a:pt x="256" y="1167"/>
                    </a:moveTo>
                    <a:lnTo>
                      <a:pt x="257" y="1181"/>
                    </a:lnTo>
                    <a:lnTo>
                      <a:pt x="273" y="1180"/>
                    </a:lnTo>
                    <a:lnTo>
                      <a:pt x="272" y="1165"/>
                    </a:lnTo>
                    <a:lnTo>
                      <a:pt x="256" y="1167"/>
                    </a:lnTo>
                    <a:close/>
                    <a:moveTo>
                      <a:pt x="258" y="1195"/>
                    </a:moveTo>
                    <a:lnTo>
                      <a:pt x="259" y="1210"/>
                    </a:lnTo>
                    <a:lnTo>
                      <a:pt x="275" y="1208"/>
                    </a:lnTo>
                    <a:lnTo>
                      <a:pt x="274" y="1194"/>
                    </a:lnTo>
                    <a:lnTo>
                      <a:pt x="258" y="1195"/>
                    </a:lnTo>
                    <a:close/>
                    <a:moveTo>
                      <a:pt x="260" y="1224"/>
                    </a:moveTo>
                    <a:lnTo>
                      <a:pt x="261" y="1238"/>
                    </a:lnTo>
                    <a:lnTo>
                      <a:pt x="277" y="1237"/>
                    </a:lnTo>
                    <a:lnTo>
                      <a:pt x="276" y="1223"/>
                    </a:lnTo>
                    <a:lnTo>
                      <a:pt x="260" y="1224"/>
                    </a:lnTo>
                    <a:close/>
                    <a:moveTo>
                      <a:pt x="262" y="1253"/>
                    </a:moveTo>
                    <a:lnTo>
                      <a:pt x="263" y="1267"/>
                    </a:lnTo>
                    <a:lnTo>
                      <a:pt x="279" y="1266"/>
                    </a:lnTo>
                    <a:lnTo>
                      <a:pt x="278" y="1252"/>
                    </a:lnTo>
                    <a:lnTo>
                      <a:pt x="262" y="1253"/>
                    </a:lnTo>
                    <a:close/>
                    <a:moveTo>
                      <a:pt x="264" y="1282"/>
                    </a:moveTo>
                    <a:lnTo>
                      <a:pt x="265" y="1296"/>
                    </a:lnTo>
                    <a:lnTo>
                      <a:pt x="281" y="1295"/>
                    </a:lnTo>
                    <a:lnTo>
                      <a:pt x="280" y="1280"/>
                    </a:lnTo>
                    <a:lnTo>
                      <a:pt x="264" y="1282"/>
                    </a:lnTo>
                    <a:close/>
                    <a:moveTo>
                      <a:pt x="266" y="1310"/>
                    </a:moveTo>
                    <a:lnTo>
                      <a:pt x="267" y="1324"/>
                    </a:lnTo>
                    <a:lnTo>
                      <a:pt x="283" y="1323"/>
                    </a:lnTo>
                    <a:lnTo>
                      <a:pt x="282" y="1309"/>
                    </a:lnTo>
                    <a:lnTo>
                      <a:pt x="266" y="1310"/>
                    </a:lnTo>
                    <a:close/>
                    <a:moveTo>
                      <a:pt x="268" y="1339"/>
                    </a:moveTo>
                    <a:lnTo>
                      <a:pt x="270" y="1353"/>
                    </a:lnTo>
                    <a:lnTo>
                      <a:pt x="285" y="1352"/>
                    </a:lnTo>
                    <a:lnTo>
                      <a:pt x="285" y="1338"/>
                    </a:lnTo>
                    <a:lnTo>
                      <a:pt x="268" y="1339"/>
                    </a:lnTo>
                    <a:close/>
                    <a:moveTo>
                      <a:pt x="270" y="1368"/>
                    </a:moveTo>
                    <a:lnTo>
                      <a:pt x="272" y="1382"/>
                    </a:lnTo>
                    <a:lnTo>
                      <a:pt x="288" y="1381"/>
                    </a:lnTo>
                    <a:lnTo>
                      <a:pt x="287" y="1366"/>
                    </a:lnTo>
                    <a:lnTo>
                      <a:pt x="270" y="1368"/>
                    </a:lnTo>
                    <a:close/>
                    <a:moveTo>
                      <a:pt x="273" y="1396"/>
                    </a:moveTo>
                    <a:lnTo>
                      <a:pt x="274" y="1411"/>
                    </a:lnTo>
                    <a:lnTo>
                      <a:pt x="290" y="1410"/>
                    </a:lnTo>
                    <a:lnTo>
                      <a:pt x="288" y="1395"/>
                    </a:lnTo>
                    <a:lnTo>
                      <a:pt x="273" y="1396"/>
                    </a:lnTo>
                    <a:close/>
                    <a:moveTo>
                      <a:pt x="275" y="1425"/>
                    </a:moveTo>
                    <a:lnTo>
                      <a:pt x="276" y="1439"/>
                    </a:lnTo>
                    <a:lnTo>
                      <a:pt x="292" y="1438"/>
                    </a:lnTo>
                    <a:lnTo>
                      <a:pt x="291" y="1424"/>
                    </a:lnTo>
                    <a:lnTo>
                      <a:pt x="275" y="1425"/>
                    </a:lnTo>
                    <a:close/>
                    <a:moveTo>
                      <a:pt x="277" y="1454"/>
                    </a:moveTo>
                    <a:lnTo>
                      <a:pt x="278" y="1468"/>
                    </a:lnTo>
                    <a:lnTo>
                      <a:pt x="294" y="1467"/>
                    </a:lnTo>
                    <a:lnTo>
                      <a:pt x="293" y="1453"/>
                    </a:lnTo>
                    <a:lnTo>
                      <a:pt x="277" y="1454"/>
                    </a:lnTo>
                    <a:close/>
                    <a:moveTo>
                      <a:pt x="279" y="1483"/>
                    </a:moveTo>
                    <a:lnTo>
                      <a:pt x="279" y="1490"/>
                    </a:lnTo>
                    <a:lnTo>
                      <a:pt x="295" y="1491"/>
                    </a:lnTo>
                    <a:lnTo>
                      <a:pt x="297" y="1485"/>
                    </a:lnTo>
                    <a:lnTo>
                      <a:pt x="281" y="1481"/>
                    </a:lnTo>
                    <a:lnTo>
                      <a:pt x="279" y="1488"/>
                    </a:lnTo>
                    <a:lnTo>
                      <a:pt x="288" y="1489"/>
                    </a:lnTo>
                    <a:lnTo>
                      <a:pt x="295" y="1489"/>
                    </a:lnTo>
                    <a:lnTo>
                      <a:pt x="295" y="1481"/>
                    </a:lnTo>
                    <a:lnTo>
                      <a:pt x="279" y="1483"/>
                    </a:lnTo>
                    <a:close/>
                    <a:moveTo>
                      <a:pt x="300" y="1471"/>
                    </a:moveTo>
                    <a:lnTo>
                      <a:pt x="303" y="1456"/>
                    </a:lnTo>
                    <a:lnTo>
                      <a:pt x="287" y="1453"/>
                    </a:lnTo>
                    <a:lnTo>
                      <a:pt x="284" y="1467"/>
                    </a:lnTo>
                    <a:lnTo>
                      <a:pt x="300" y="1471"/>
                    </a:lnTo>
                    <a:close/>
                    <a:moveTo>
                      <a:pt x="306" y="1442"/>
                    </a:moveTo>
                    <a:lnTo>
                      <a:pt x="309" y="1428"/>
                    </a:lnTo>
                    <a:lnTo>
                      <a:pt x="293" y="1425"/>
                    </a:lnTo>
                    <a:lnTo>
                      <a:pt x="290" y="1439"/>
                    </a:lnTo>
                    <a:lnTo>
                      <a:pt x="306" y="1442"/>
                    </a:lnTo>
                    <a:close/>
                    <a:moveTo>
                      <a:pt x="312" y="1414"/>
                    </a:moveTo>
                    <a:lnTo>
                      <a:pt x="314" y="1400"/>
                    </a:lnTo>
                    <a:lnTo>
                      <a:pt x="299" y="1397"/>
                    </a:lnTo>
                    <a:lnTo>
                      <a:pt x="296" y="1411"/>
                    </a:lnTo>
                    <a:lnTo>
                      <a:pt x="312" y="1414"/>
                    </a:lnTo>
                    <a:close/>
                    <a:moveTo>
                      <a:pt x="317" y="1386"/>
                    </a:moveTo>
                    <a:lnTo>
                      <a:pt x="320" y="1372"/>
                    </a:lnTo>
                    <a:lnTo>
                      <a:pt x="305" y="1369"/>
                    </a:lnTo>
                    <a:lnTo>
                      <a:pt x="302" y="1383"/>
                    </a:lnTo>
                    <a:lnTo>
                      <a:pt x="317" y="1386"/>
                    </a:lnTo>
                    <a:close/>
                    <a:moveTo>
                      <a:pt x="321" y="1362"/>
                    </a:moveTo>
                    <a:lnTo>
                      <a:pt x="332" y="1352"/>
                    </a:lnTo>
                    <a:lnTo>
                      <a:pt x="321" y="1341"/>
                    </a:lnTo>
                    <a:lnTo>
                      <a:pt x="310" y="1350"/>
                    </a:lnTo>
                    <a:lnTo>
                      <a:pt x="321" y="1362"/>
                    </a:lnTo>
                    <a:close/>
                    <a:moveTo>
                      <a:pt x="342" y="1343"/>
                    </a:moveTo>
                    <a:lnTo>
                      <a:pt x="349" y="1336"/>
                    </a:lnTo>
                    <a:lnTo>
                      <a:pt x="343" y="1331"/>
                    </a:lnTo>
                    <a:lnTo>
                      <a:pt x="336" y="1332"/>
                    </a:lnTo>
                    <a:lnTo>
                      <a:pt x="336" y="1337"/>
                    </a:lnTo>
                    <a:lnTo>
                      <a:pt x="352" y="1334"/>
                    </a:lnTo>
                    <a:lnTo>
                      <a:pt x="351" y="1329"/>
                    </a:lnTo>
                    <a:lnTo>
                      <a:pt x="338" y="1325"/>
                    </a:lnTo>
                    <a:lnTo>
                      <a:pt x="331" y="1331"/>
                    </a:lnTo>
                    <a:lnTo>
                      <a:pt x="342" y="1343"/>
                    </a:lnTo>
                    <a:close/>
                    <a:moveTo>
                      <a:pt x="339" y="1351"/>
                    </a:moveTo>
                    <a:lnTo>
                      <a:pt x="342" y="1366"/>
                    </a:lnTo>
                    <a:lnTo>
                      <a:pt x="357" y="1363"/>
                    </a:lnTo>
                    <a:lnTo>
                      <a:pt x="355" y="1349"/>
                    </a:lnTo>
                    <a:lnTo>
                      <a:pt x="339" y="1351"/>
                    </a:lnTo>
                    <a:close/>
                    <a:moveTo>
                      <a:pt x="344" y="1380"/>
                    </a:moveTo>
                    <a:lnTo>
                      <a:pt x="347" y="1394"/>
                    </a:lnTo>
                    <a:lnTo>
                      <a:pt x="362" y="1391"/>
                    </a:lnTo>
                    <a:lnTo>
                      <a:pt x="360" y="1377"/>
                    </a:lnTo>
                    <a:lnTo>
                      <a:pt x="344" y="1380"/>
                    </a:lnTo>
                    <a:close/>
                    <a:moveTo>
                      <a:pt x="349" y="1408"/>
                    </a:moveTo>
                    <a:lnTo>
                      <a:pt x="352" y="1422"/>
                    </a:lnTo>
                    <a:lnTo>
                      <a:pt x="367" y="1420"/>
                    </a:lnTo>
                    <a:lnTo>
                      <a:pt x="365" y="1405"/>
                    </a:lnTo>
                    <a:lnTo>
                      <a:pt x="349" y="1408"/>
                    </a:lnTo>
                    <a:close/>
                    <a:moveTo>
                      <a:pt x="354" y="1437"/>
                    </a:moveTo>
                    <a:lnTo>
                      <a:pt x="357" y="1451"/>
                    </a:lnTo>
                    <a:lnTo>
                      <a:pt x="372" y="1448"/>
                    </a:lnTo>
                    <a:lnTo>
                      <a:pt x="370" y="1434"/>
                    </a:lnTo>
                    <a:lnTo>
                      <a:pt x="354" y="1437"/>
                    </a:lnTo>
                    <a:close/>
                    <a:moveTo>
                      <a:pt x="359" y="1465"/>
                    </a:moveTo>
                    <a:lnTo>
                      <a:pt x="362" y="1479"/>
                    </a:lnTo>
                    <a:lnTo>
                      <a:pt x="378" y="1476"/>
                    </a:lnTo>
                    <a:lnTo>
                      <a:pt x="375" y="1462"/>
                    </a:lnTo>
                    <a:lnTo>
                      <a:pt x="359" y="1465"/>
                    </a:lnTo>
                    <a:close/>
                    <a:moveTo>
                      <a:pt x="380" y="1485"/>
                    </a:moveTo>
                    <a:lnTo>
                      <a:pt x="383" y="1471"/>
                    </a:lnTo>
                    <a:lnTo>
                      <a:pt x="367" y="1468"/>
                    </a:lnTo>
                    <a:lnTo>
                      <a:pt x="364" y="1482"/>
                    </a:lnTo>
                    <a:lnTo>
                      <a:pt x="380" y="1485"/>
                    </a:lnTo>
                    <a:close/>
                    <a:moveTo>
                      <a:pt x="386" y="1457"/>
                    </a:moveTo>
                    <a:lnTo>
                      <a:pt x="389" y="1443"/>
                    </a:lnTo>
                    <a:lnTo>
                      <a:pt x="373" y="1439"/>
                    </a:lnTo>
                    <a:lnTo>
                      <a:pt x="370" y="1453"/>
                    </a:lnTo>
                    <a:lnTo>
                      <a:pt x="386" y="1457"/>
                    </a:lnTo>
                    <a:close/>
                    <a:moveTo>
                      <a:pt x="391" y="1429"/>
                    </a:moveTo>
                    <a:lnTo>
                      <a:pt x="394" y="1414"/>
                    </a:lnTo>
                    <a:lnTo>
                      <a:pt x="378" y="1411"/>
                    </a:lnTo>
                    <a:lnTo>
                      <a:pt x="376" y="1425"/>
                    </a:lnTo>
                    <a:lnTo>
                      <a:pt x="391" y="1429"/>
                    </a:lnTo>
                    <a:close/>
                    <a:moveTo>
                      <a:pt x="397" y="1400"/>
                    </a:moveTo>
                    <a:lnTo>
                      <a:pt x="400" y="1386"/>
                    </a:lnTo>
                    <a:lnTo>
                      <a:pt x="384" y="1383"/>
                    </a:lnTo>
                    <a:lnTo>
                      <a:pt x="381" y="1397"/>
                    </a:lnTo>
                    <a:lnTo>
                      <a:pt x="397" y="1400"/>
                    </a:lnTo>
                    <a:close/>
                    <a:moveTo>
                      <a:pt x="403" y="1372"/>
                    </a:moveTo>
                    <a:lnTo>
                      <a:pt x="405" y="1358"/>
                    </a:lnTo>
                    <a:lnTo>
                      <a:pt x="390" y="1355"/>
                    </a:lnTo>
                    <a:lnTo>
                      <a:pt x="387" y="1369"/>
                    </a:lnTo>
                    <a:lnTo>
                      <a:pt x="403" y="1372"/>
                    </a:lnTo>
                    <a:close/>
                    <a:moveTo>
                      <a:pt x="408" y="1343"/>
                    </a:moveTo>
                    <a:lnTo>
                      <a:pt x="410" y="1329"/>
                    </a:lnTo>
                    <a:lnTo>
                      <a:pt x="394" y="1327"/>
                    </a:lnTo>
                    <a:lnTo>
                      <a:pt x="392" y="1341"/>
                    </a:lnTo>
                    <a:lnTo>
                      <a:pt x="408" y="1343"/>
                    </a:lnTo>
                    <a:close/>
                    <a:moveTo>
                      <a:pt x="411" y="1315"/>
                    </a:moveTo>
                    <a:lnTo>
                      <a:pt x="413" y="1300"/>
                    </a:lnTo>
                    <a:lnTo>
                      <a:pt x="397" y="1298"/>
                    </a:lnTo>
                    <a:lnTo>
                      <a:pt x="396" y="1312"/>
                    </a:lnTo>
                    <a:lnTo>
                      <a:pt x="411" y="1315"/>
                    </a:lnTo>
                    <a:close/>
                    <a:moveTo>
                      <a:pt x="415" y="1286"/>
                    </a:moveTo>
                    <a:lnTo>
                      <a:pt x="416" y="1272"/>
                    </a:lnTo>
                    <a:lnTo>
                      <a:pt x="400" y="1270"/>
                    </a:lnTo>
                    <a:lnTo>
                      <a:pt x="399" y="1284"/>
                    </a:lnTo>
                    <a:lnTo>
                      <a:pt x="415" y="1286"/>
                    </a:lnTo>
                    <a:close/>
                    <a:moveTo>
                      <a:pt x="418" y="1257"/>
                    </a:moveTo>
                    <a:lnTo>
                      <a:pt x="420" y="1243"/>
                    </a:lnTo>
                    <a:lnTo>
                      <a:pt x="404" y="1241"/>
                    </a:lnTo>
                    <a:lnTo>
                      <a:pt x="402" y="1255"/>
                    </a:lnTo>
                    <a:lnTo>
                      <a:pt x="418" y="1257"/>
                    </a:lnTo>
                    <a:close/>
                    <a:moveTo>
                      <a:pt x="421" y="1228"/>
                    </a:moveTo>
                    <a:lnTo>
                      <a:pt x="423" y="1214"/>
                    </a:lnTo>
                    <a:lnTo>
                      <a:pt x="407" y="1213"/>
                    </a:lnTo>
                    <a:lnTo>
                      <a:pt x="405" y="1227"/>
                    </a:lnTo>
                    <a:lnTo>
                      <a:pt x="421" y="1228"/>
                    </a:lnTo>
                    <a:close/>
                    <a:moveTo>
                      <a:pt x="425" y="1200"/>
                    </a:moveTo>
                    <a:lnTo>
                      <a:pt x="426" y="1186"/>
                    </a:lnTo>
                    <a:lnTo>
                      <a:pt x="411" y="1184"/>
                    </a:lnTo>
                    <a:lnTo>
                      <a:pt x="409" y="1198"/>
                    </a:lnTo>
                    <a:lnTo>
                      <a:pt x="425" y="1200"/>
                    </a:lnTo>
                    <a:close/>
                    <a:moveTo>
                      <a:pt x="428" y="1171"/>
                    </a:moveTo>
                    <a:lnTo>
                      <a:pt x="430" y="1157"/>
                    </a:lnTo>
                    <a:lnTo>
                      <a:pt x="414" y="1155"/>
                    </a:lnTo>
                    <a:lnTo>
                      <a:pt x="412" y="1170"/>
                    </a:lnTo>
                    <a:lnTo>
                      <a:pt x="428" y="1171"/>
                    </a:lnTo>
                    <a:close/>
                    <a:moveTo>
                      <a:pt x="432" y="1143"/>
                    </a:moveTo>
                    <a:lnTo>
                      <a:pt x="433" y="1129"/>
                    </a:lnTo>
                    <a:lnTo>
                      <a:pt x="417" y="1127"/>
                    </a:lnTo>
                    <a:lnTo>
                      <a:pt x="416" y="1141"/>
                    </a:lnTo>
                    <a:lnTo>
                      <a:pt x="432" y="1143"/>
                    </a:lnTo>
                    <a:close/>
                    <a:moveTo>
                      <a:pt x="435" y="1114"/>
                    </a:moveTo>
                    <a:lnTo>
                      <a:pt x="435" y="1111"/>
                    </a:lnTo>
                    <a:lnTo>
                      <a:pt x="436" y="1099"/>
                    </a:lnTo>
                    <a:lnTo>
                      <a:pt x="420" y="1098"/>
                    </a:lnTo>
                    <a:lnTo>
                      <a:pt x="419" y="1109"/>
                    </a:lnTo>
                    <a:lnTo>
                      <a:pt x="419" y="1112"/>
                    </a:lnTo>
                    <a:lnTo>
                      <a:pt x="435" y="1114"/>
                    </a:lnTo>
                    <a:close/>
                    <a:moveTo>
                      <a:pt x="437" y="1085"/>
                    </a:moveTo>
                    <a:lnTo>
                      <a:pt x="438" y="1071"/>
                    </a:lnTo>
                    <a:lnTo>
                      <a:pt x="422" y="1070"/>
                    </a:lnTo>
                    <a:lnTo>
                      <a:pt x="421" y="1084"/>
                    </a:lnTo>
                    <a:lnTo>
                      <a:pt x="437" y="1085"/>
                    </a:lnTo>
                    <a:close/>
                    <a:moveTo>
                      <a:pt x="439" y="1056"/>
                    </a:moveTo>
                    <a:lnTo>
                      <a:pt x="440" y="1042"/>
                    </a:lnTo>
                    <a:lnTo>
                      <a:pt x="424" y="1041"/>
                    </a:lnTo>
                    <a:lnTo>
                      <a:pt x="423" y="1055"/>
                    </a:lnTo>
                    <a:lnTo>
                      <a:pt x="439" y="1056"/>
                    </a:lnTo>
                    <a:close/>
                    <a:moveTo>
                      <a:pt x="441" y="1028"/>
                    </a:moveTo>
                    <a:lnTo>
                      <a:pt x="442" y="1013"/>
                    </a:lnTo>
                    <a:lnTo>
                      <a:pt x="426" y="1012"/>
                    </a:lnTo>
                    <a:lnTo>
                      <a:pt x="425" y="1027"/>
                    </a:lnTo>
                    <a:lnTo>
                      <a:pt x="441" y="1028"/>
                    </a:lnTo>
                    <a:close/>
                    <a:moveTo>
                      <a:pt x="443" y="999"/>
                    </a:moveTo>
                    <a:lnTo>
                      <a:pt x="444" y="985"/>
                    </a:lnTo>
                    <a:lnTo>
                      <a:pt x="428" y="983"/>
                    </a:lnTo>
                    <a:lnTo>
                      <a:pt x="427" y="998"/>
                    </a:lnTo>
                    <a:lnTo>
                      <a:pt x="443" y="999"/>
                    </a:lnTo>
                    <a:close/>
                    <a:moveTo>
                      <a:pt x="445" y="970"/>
                    </a:moveTo>
                    <a:lnTo>
                      <a:pt x="446" y="956"/>
                    </a:lnTo>
                    <a:lnTo>
                      <a:pt x="430" y="955"/>
                    </a:lnTo>
                    <a:lnTo>
                      <a:pt x="429" y="969"/>
                    </a:lnTo>
                    <a:lnTo>
                      <a:pt x="445" y="970"/>
                    </a:lnTo>
                    <a:close/>
                    <a:moveTo>
                      <a:pt x="447" y="941"/>
                    </a:moveTo>
                    <a:lnTo>
                      <a:pt x="447" y="927"/>
                    </a:lnTo>
                    <a:lnTo>
                      <a:pt x="432" y="926"/>
                    </a:lnTo>
                    <a:lnTo>
                      <a:pt x="431" y="940"/>
                    </a:lnTo>
                    <a:lnTo>
                      <a:pt x="447" y="941"/>
                    </a:lnTo>
                    <a:close/>
                    <a:moveTo>
                      <a:pt x="449" y="913"/>
                    </a:moveTo>
                    <a:lnTo>
                      <a:pt x="450" y="898"/>
                    </a:lnTo>
                    <a:lnTo>
                      <a:pt x="434" y="897"/>
                    </a:lnTo>
                    <a:lnTo>
                      <a:pt x="432" y="912"/>
                    </a:lnTo>
                    <a:lnTo>
                      <a:pt x="449" y="913"/>
                    </a:lnTo>
                    <a:close/>
                    <a:moveTo>
                      <a:pt x="450" y="884"/>
                    </a:moveTo>
                    <a:lnTo>
                      <a:pt x="451" y="870"/>
                    </a:lnTo>
                    <a:lnTo>
                      <a:pt x="435" y="868"/>
                    </a:lnTo>
                    <a:lnTo>
                      <a:pt x="435" y="883"/>
                    </a:lnTo>
                    <a:lnTo>
                      <a:pt x="450" y="884"/>
                    </a:lnTo>
                    <a:close/>
                    <a:moveTo>
                      <a:pt x="452" y="855"/>
                    </a:moveTo>
                    <a:lnTo>
                      <a:pt x="453" y="841"/>
                    </a:lnTo>
                    <a:lnTo>
                      <a:pt x="437" y="840"/>
                    </a:lnTo>
                    <a:lnTo>
                      <a:pt x="436" y="854"/>
                    </a:lnTo>
                    <a:lnTo>
                      <a:pt x="452" y="855"/>
                    </a:lnTo>
                    <a:close/>
                    <a:moveTo>
                      <a:pt x="454" y="826"/>
                    </a:moveTo>
                    <a:lnTo>
                      <a:pt x="455" y="812"/>
                    </a:lnTo>
                    <a:lnTo>
                      <a:pt x="439" y="811"/>
                    </a:lnTo>
                    <a:lnTo>
                      <a:pt x="438" y="825"/>
                    </a:lnTo>
                    <a:lnTo>
                      <a:pt x="454" y="826"/>
                    </a:lnTo>
                    <a:close/>
                    <a:moveTo>
                      <a:pt x="456" y="798"/>
                    </a:moveTo>
                    <a:lnTo>
                      <a:pt x="457" y="783"/>
                    </a:lnTo>
                    <a:lnTo>
                      <a:pt x="441" y="782"/>
                    </a:lnTo>
                    <a:lnTo>
                      <a:pt x="440" y="797"/>
                    </a:lnTo>
                    <a:lnTo>
                      <a:pt x="456" y="798"/>
                    </a:lnTo>
                    <a:close/>
                    <a:moveTo>
                      <a:pt x="458" y="769"/>
                    </a:moveTo>
                    <a:lnTo>
                      <a:pt x="459" y="755"/>
                    </a:lnTo>
                    <a:lnTo>
                      <a:pt x="443" y="754"/>
                    </a:lnTo>
                    <a:lnTo>
                      <a:pt x="442" y="768"/>
                    </a:lnTo>
                    <a:lnTo>
                      <a:pt x="458" y="769"/>
                    </a:lnTo>
                    <a:close/>
                    <a:moveTo>
                      <a:pt x="460" y="740"/>
                    </a:moveTo>
                    <a:lnTo>
                      <a:pt x="461" y="726"/>
                    </a:lnTo>
                    <a:lnTo>
                      <a:pt x="445" y="725"/>
                    </a:lnTo>
                    <a:lnTo>
                      <a:pt x="444" y="739"/>
                    </a:lnTo>
                    <a:lnTo>
                      <a:pt x="460" y="740"/>
                    </a:lnTo>
                    <a:close/>
                    <a:moveTo>
                      <a:pt x="462" y="712"/>
                    </a:moveTo>
                    <a:lnTo>
                      <a:pt x="463" y="697"/>
                    </a:lnTo>
                    <a:lnTo>
                      <a:pt x="447" y="696"/>
                    </a:lnTo>
                    <a:lnTo>
                      <a:pt x="446" y="710"/>
                    </a:lnTo>
                    <a:lnTo>
                      <a:pt x="462" y="712"/>
                    </a:lnTo>
                    <a:close/>
                    <a:moveTo>
                      <a:pt x="448" y="702"/>
                    </a:moveTo>
                    <a:lnTo>
                      <a:pt x="449" y="716"/>
                    </a:lnTo>
                    <a:lnTo>
                      <a:pt x="465" y="715"/>
                    </a:lnTo>
                    <a:lnTo>
                      <a:pt x="464" y="701"/>
                    </a:lnTo>
                    <a:lnTo>
                      <a:pt x="448" y="702"/>
                    </a:lnTo>
                    <a:close/>
                    <a:moveTo>
                      <a:pt x="450" y="730"/>
                    </a:moveTo>
                    <a:lnTo>
                      <a:pt x="450" y="745"/>
                    </a:lnTo>
                    <a:lnTo>
                      <a:pt x="466" y="744"/>
                    </a:lnTo>
                    <a:lnTo>
                      <a:pt x="465" y="730"/>
                    </a:lnTo>
                    <a:lnTo>
                      <a:pt x="450" y="730"/>
                    </a:lnTo>
                    <a:close/>
                    <a:moveTo>
                      <a:pt x="451" y="759"/>
                    </a:moveTo>
                    <a:lnTo>
                      <a:pt x="452" y="774"/>
                    </a:lnTo>
                    <a:lnTo>
                      <a:pt x="468" y="773"/>
                    </a:lnTo>
                    <a:lnTo>
                      <a:pt x="467" y="758"/>
                    </a:lnTo>
                    <a:lnTo>
                      <a:pt x="451" y="759"/>
                    </a:lnTo>
                    <a:close/>
                    <a:moveTo>
                      <a:pt x="453" y="788"/>
                    </a:moveTo>
                    <a:lnTo>
                      <a:pt x="453" y="802"/>
                    </a:lnTo>
                    <a:lnTo>
                      <a:pt x="469" y="802"/>
                    </a:lnTo>
                    <a:lnTo>
                      <a:pt x="468" y="787"/>
                    </a:lnTo>
                    <a:lnTo>
                      <a:pt x="453" y="788"/>
                    </a:lnTo>
                    <a:close/>
                    <a:moveTo>
                      <a:pt x="454" y="817"/>
                    </a:moveTo>
                    <a:lnTo>
                      <a:pt x="455" y="831"/>
                    </a:lnTo>
                    <a:lnTo>
                      <a:pt x="471" y="830"/>
                    </a:lnTo>
                    <a:lnTo>
                      <a:pt x="470" y="816"/>
                    </a:lnTo>
                    <a:lnTo>
                      <a:pt x="454" y="817"/>
                    </a:lnTo>
                    <a:close/>
                    <a:moveTo>
                      <a:pt x="456" y="846"/>
                    </a:moveTo>
                    <a:lnTo>
                      <a:pt x="456" y="860"/>
                    </a:lnTo>
                    <a:lnTo>
                      <a:pt x="472" y="859"/>
                    </a:lnTo>
                    <a:lnTo>
                      <a:pt x="472" y="845"/>
                    </a:lnTo>
                    <a:lnTo>
                      <a:pt x="456" y="846"/>
                    </a:lnTo>
                    <a:close/>
                    <a:moveTo>
                      <a:pt x="457" y="874"/>
                    </a:moveTo>
                    <a:lnTo>
                      <a:pt x="458" y="889"/>
                    </a:lnTo>
                    <a:lnTo>
                      <a:pt x="474" y="888"/>
                    </a:lnTo>
                    <a:lnTo>
                      <a:pt x="473" y="873"/>
                    </a:lnTo>
                    <a:lnTo>
                      <a:pt x="457" y="874"/>
                    </a:lnTo>
                    <a:close/>
                    <a:moveTo>
                      <a:pt x="459" y="903"/>
                    </a:moveTo>
                    <a:lnTo>
                      <a:pt x="459" y="917"/>
                    </a:lnTo>
                    <a:lnTo>
                      <a:pt x="476" y="916"/>
                    </a:lnTo>
                    <a:lnTo>
                      <a:pt x="475" y="902"/>
                    </a:lnTo>
                    <a:lnTo>
                      <a:pt x="459" y="903"/>
                    </a:lnTo>
                    <a:close/>
                    <a:moveTo>
                      <a:pt x="460" y="932"/>
                    </a:moveTo>
                    <a:lnTo>
                      <a:pt x="461" y="946"/>
                    </a:lnTo>
                    <a:lnTo>
                      <a:pt x="477" y="945"/>
                    </a:lnTo>
                    <a:lnTo>
                      <a:pt x="476" y="931"/>
                    </a:lnTo>
                    <a:lnTo>
                      <a:pt x="460" y="932"/>
                    </a:lnTo>
                    <a:close/>
                    <a:moveTo>
                      <a:pt x="462" y="961"/>
                    </a:moveTo>
                    <a:lnTo>
                      <a:pt x="463" y="975"/>
                    </a:lnTo>
                    <a:lnTo>
                      <a:pt x="479" y="974"/>
                    </a:lnTo>
                    <a:lnTo>
                      <a:pt x="478" y="960"/>
                    </a:lnTo>
                    <a:lnTo>
                      <a:pt x="462" y="961"/>
                    </a:lnTo>
                    <a:close/>
                    <a:moveTo>
                      <a:pt x="463" y="989"/>
                    </a:moveTo>
                    <a:lnTo>
                      <a:pt x="464" y="1004"/>
                    </a:lnTo>
                    <a:lnTo>
                      <a:pt x="480" y="1003"/>
                    </a:lnTo>
                    <a:lnTo>
                      <a:pt x="480" y="988"/>
                    </a:lnTo>
                    <a:lnTo>
                      <a:pt x="463" y="989"/>
                    </a:lnTo>
                    <a:close/>
                    <a:moveTo>
                      <a:pt x="465" y="1018"/>
                    </a:moveTo>
                    <a:lnTo>
                      <a:pt x="466" y="1033"/>
                    </a:lnTo>
                    <a:lnTo>
                      <a:pt x="482" y="1032"/>
                    </a:lnTo>
                    <a:lnTo>
                      <a:pt x="481" y="1017"/>
                    </a:lnTo>
                    <a:lnTo>
                      <a:pt x="465" y="1018"/>
                    </a:lnTo>
                    <a:close/>
                    <a:moveTo>
                      <a:pt x="467" y="1047"/>
                    </a:moveTo>
                    <a:lnTo>
                      <a:pt x="467" y="1061"/>
                    </a:lnTo>
                    <a:lnTo>
                      <a:pt x="484" y="1060"/>
                    </a:lnTo>
                    <a:lnTo>
                      <a:pt x="483" y="1046"/>
                    </a:lnTo>
                    <a:lnTo>
                      <a:pt x="467" y="1047"/>
                    </a:lnTo>
                    <a:close/>
                    <a:moveTo>
                      <a:pt x="468" y="1075"/>
                    </a:moveTo>
                    <a:lnTo>
                      <a:pt x="469" y="1090"/>
                    </a:lnTo>
                    <a:lnTo>
                      <a:pt x="485" y="1089"/>
                    </a:lnTo>
                    <a:lnTo>
                      <a:pt x="484" y="1075"/>
                    </a:lnTo>
                    <a:lnTo>
                      <a:pt x="468" y="1075"/>
                    </a:lnTo>
                    <a:close/>
                    <a:moveTo>
                      <a:pt x="470" y="1104"/>
                    </a:moveTo>
                    <a:lnTo>
                      <a:pt x="471" y="1119"/>
                    </a:lnTo>
                    <a:lnTo>
                      <a:pt x="487" y="1118"/>
                    </a:lnTo>
                    <a:lnTo>
                      <a:pt x="486" y="1103"/>
                    </a:lnTo>
                    <a:lnTo>
                      <a:pt x="470" y="1104"/>
                    </a:lnTo>
                    <a:close/>
                    <a:moveTo>
                      <a:pt x="471" y="1133"/>
                    </a:moveTo>
                    <a:lnTo>
                      <a:pt x="472" y="1147"/>
                    </a:lnTo>
                    <a:lnTo>
                      <a:pt x="488" y="1147"/>
                    </a:lnTo>
                    <a:lnTo>
                      <a:pt x="487" y="1132"/>
                    </a:lnTo>
                    <a:lnTo>
                      <a:pt x="471" y="1133"/>
                    </a:lnTo>
                    <a:close/>
                    <a:moveTo>
                      <a:pt x="473" y="1162"/>
                    </a:moveTo>
                    <a:lnTo>
                      <a:pt x="474" y="1176"/>
                    </a:lnTo>
                    <a:lnTo>
                      <a:pt x="490" y="1175"/>
                    </a:lnTo>
                    <a:lnTo>
                      <a:pt x="489" y="1161"/>
                    </a:lnTo>
                    <a:lnTo>
                      <a:pt x="473" y="1162"/>
                    </a:lnTo>
                    <a:close/>
                    <a:moveTo>
                      <a:pt x="474" y="1191"/>
                    </a:moveTo>
                    <a:lnTo>
                      <a:pt x="475" y="1205"/>
                    </a:lnTo>
                    <a:lnTo>
                      <a:pt x="491" y="1204"/>
                    </a:lnTo>
                    <a:lnTo>
                      <a:pt x="490" y="1190"/>
                    </a:lnTo>
                    <a:lnTo>
                      <a:pt x="474" y="1191"/>
                    </a:lnTo>
                    <a:close/>
                    <a:moveTo>
                      <a:pt x="477" y="1220"/>
                    </a:moveTo>
                    <a:lnTo>
                      <a:pt x="478" y="1234"/>
                    </a:lnTo>
                    <a:lnTo>
                      <a:pt x="494" y="1232"/>
                    </a:lnTo>
                    <a:lnTo>
                      <a:pt x="493" y="1218"/>
                    </a:lnTo>
                    <a:lnTo>
                      <a:pt x="477" y="1220"/>
                    </a:lnTo>
                    <a:close/>
                    <a:moveTo>
                      <a:pt x="479" y="1248"/>
                    </a:moveTo>
                    <a:lnTo>
                      <a:pt x="481" y="1263"/>
                    </a:lnTo>
                    <a:lnTo>
                      <a:pt x="497" y="1261"/>
                    </a:lnTo>
                    <a:lnTo>
                      <a:pt x="495" y="1247"/>
                    </a:lnTo>
                    <a:lnTo>
                      <a:pt x="479" y="1248"/>
                    </a:lnTo>
                    <a:close/>
                    <a:moveTo>
                      <a:pt x="482" y="1277"/>
                    </a:moveTo>
                    <a:lnTo>
                      <a:pt x="484" y="1291"/>
                    </a:lnTo>
                    <a:lnTo>
                      <a:pt x="500" y="1290"/>
                    </a:lnTo>
                    <a:lnTo>
                      <a:pt x="498" y="1275"/>
                    </a:lnTo>
                    <a:lnTo>
                      <a:pt x="482" y="1277"/>
                    </a:lnTo>
                    <a:close/>
                    <a:moveTo>
                      <a:pt x="485" y="1306"/>
                    </a:moveTo>
                    <a:lnTo>
                      <a:pt x="487" y="1320"/>
                    </a:lnTo>
                    <a:lnTo>
                      <a:pt x="502" y="1318"/>
                    </a:lnTo>
                    <a:lnTo>
                      <a:pt x="501" y="1304"/>
                    </a:lnTo>
                    <a:lnTo>
                      <a:pt x="485" y="1306"/>
                    </a:lnTo>
                    <a:close/>
                    <a:moveTo>
                      <a:pt x="488" y="1334"/>
                    </a:moveTo>
                    <a:lnTo>
                      <a:pt x="489" y="1349"/>
                    </a:lnTo>
                    <a:lnTo>
                      <a:pt x="505" y="1347"/>
                    </a:lnTo>
                    <a:lnTo>
                      <a:pt x="504" y="1333"/>
                    </a:lnTo>
                    <a:lnTo>
                      <a:pt x="488" y="1334"/>
                    </a:lnTo>
                    <a:close/>
                    <a:moveTo>
                      <a:pt x="491" y="1363"/>
                    </a:moveTo>
                    <a:lnTo>
                      <a:pt x="492" y="1377"/>
                    </a:lnTo>
                    <a:lnTo>
                      <a:pt x="508" y="1376"/>
                    </a:lnTo>
                    <a:lnTo>
                      <a:pt x="507" y="1361"/>
                    </a:lnTo>
                    <a:lnTo>
                      <a:pt x="491" y="1363"/>
                    </a:lnTo>
                    <a:close/>
                    <a:moveTo>
                      <a:pt x="494" y="1392"/>
                    </a:moveTo>
                    <a:lnTo>
                      <a:pt x="495" y="1406"/>
                    </a:lnTo>
                    <a:lnTo>
                      <a:pt x="511" y="1404"/>
                    </a:lnTo>
                    <a:lnTo>
                      <a:pt x="510" y="1390"/>
                    </a:lnTo>
                    <a:lnTo>
                      <a:pt x="494" y="1392"/>
                    </a:lnTo>
                    <a:close/>
                    <a:moveTo>
                      <a:pt x="496" y="1420"/>
                    </a:moveTo>
                    <a:lnTo>
                      <a:pt x="498" y="1435"/>
                    </a:lnTo>
                    <a:lnTo>
                      <a:pt x="514" y="1433"/>
                    </a:lnTo>
                    <a:lnTo>
                      <a:pt x="512" y="1419"/>
                    </a:lnTo>
                    <a:lnTo>
                      <a:pt x="496" y="1420"/>
                    </a:lnTo>
                    <a:close/>
                    <a:moveTo>
                      <a:pt x="499" y="1449"/>
                    </a:moveTo>
                    <a:lnTo>
                      <a:pt x="501" y="1463"/>
                    </a:lnTo>
                    <a:lnTo>
                      <a:pt x="517" y="1462"/>
                    </a:lnTo>
                    <a:lnTo>
                      <a:pt x="515" y="1447"/>
                    </a:lnTo>
                    <a:lnTo>
                      <a:pt x="499" y="1449"/>
                    </a:lnTo>
                    <a:close/>
                    <a:moveTo>
                      <a:pt x="502" y="1477"/>
                    </a:moveTo>
                    <a:lnTo>
                      <a:pt x="503" y="1491"/>
                    </a:lnTo>
                    <a:lnTo>
                      <a:pt x="519" y="1492"/>
                    </a:lnTo>
                    <a:lnTo>
                      <a:pt x="519" y="1492"/>
                    </a:lnTo>
                    <a:lnTo>
                      <a:pt x="504" y="1486"/>
                    </a:lnTo>
                    <a:lnTo>
                      <a:pt x="504" y="1487"/>
                    </a:lnTo>
                    <a:lnTo>
                      <a:pt x="511" y="1490"/>
                    </a:lnTo>
                    <a:lnTo>
                      <a:pt x="519" y="1489"/>
                    </a:lnTo>
                    <a:lnTo>
                      <a:pt x="518" y="1476"/>
                    </a:lnTo>
                    <a:lnTo>
                      <a:pt x="502" y="1477"/>
                    </a:lnTo>
                    <a:close/>
                    <a:moveTo>
                      <a:pt x="524" y="1478"/>
                    </a:moveTo>
                    <a:lnTo>
                      <a:pt x="529" y="1464"/>
                    </a:lnTo>
                    <a:lnTo>
                      <a:pt x="514" y="1459"/>
                    </a:lnTo>
                    <a:lnTo>
                      <a:pt x="509" y="1473"/>
                    </a:lnTo>
                    <a:lnTo>
                      <a:pt x="524" y="1478"/>
                    </a:lnTo>
                    <a:close/>
                    <a:moveTo>
                      <a:pt x="533" y="1451"/>
                    </a:moveTo>
                    <a:lnTo>
                      <a:pt x="538" y="1437"/>
                    </a:lnTo>
                    <a:lnTo>
                      <a:pt x="523" y="1432"/>
                    </a:lnTo>
                    <a:lnTo>
                      <a:pt x="518" y="1445"/>
                    </a:lnTo>
                    <a:lnTo>
                      <a:pt x="533" y="1451"/>
                    </a:lnTo>
                    <a:close/>
                    <a:moveTo>
                      <a:pt x="543" y="1423"/>
                    </a:moveTo>
                    <a:lnTo>
                      <a:pt x="547" y="1411"/>
                    </a:lnTo>
                    <a:lnTo>
                      <a:pt x="539" y="1408"/>
                    </a:lnTo>
                    <a:lnTo>
                      <a:pt x="537" y="1416"/>
                    </a:lnTo>
                    <a:lnTo>
                      <a:pt x="538" y="1416"/>
                    </a:lnTo>
                    <a:lnTo>
                      <a:pt x="543" y="1401"/>
                    </a:lnTo>
                    <a:lnTo>
                      <a:pt x="541" y="1401"/>
                    </a:lnTo>
                    <a:lnTo>
                      <a:pt x="532" y="1406"/>
                    </a:lnTo>
                    <a:lnTo>
                      <a:pt x="528" y="1418"/>
                    </a:lnTo>
                    <a:lnTo>
                      <a:pt x="543" y="1423"/>
                    </a:lnTo>
                    <a:close/>
                    <a:moveTo>
                      <a:pt x="552" y="1420"/>
                    </a:moveTo>
                    <a:lnTo>
                      <a:pt x="565" y="1423"/>
                    </a:lnTo>
                    <a:lnTo>
                      <a:pt x="575" y="1416"/>
                    </a:lnTo>
                    <a:lnTo>
                      <a:pt x="575" y="1415"/>
                    </a:lnTo>
                    <a:lnTo>
                      <a:pt x="559" y="1414"/>
                    </a:lnTo>
                    <a:lnTo>
                      <a:pt x="559" y="1416"/>
                    </a:lnTo>
                    <a:lnTo>
                      <a:pt x="567" y="1416"/>
                    </a:lnTo>
                    <a:lnTo>
                      <a:pt x="569" y="1408"/>
                    </a:lnTo>
                    <a:lnTo>
                      <a:pt x="556" y="1405"/>
                    </a:lnTo>
                    <a:lnTo>
                      <a:pt x="552" y="1420"/>
                    </a:lnTo>
                    <a:close/>
                    <a:moveTo>
                      <a:pt x="576" y="1401"/>
                    </a:moveTo>
                    <a:lnTo>
                      <a:pt x="577" y="1386"/>
                    </a:lnTo>
                    <a:lnTo>
                      <a:pt x="561" y="1386"/>
                    </a:lnTo>
                    <a:lnTo>
                      <a:pt x="560" y="1400"/>
                    </a:lnTo>
                    <a:lnTo>
                      <a:pt x="576" y="1401"/>
                    </a:lnTo>
                    <a:close/>
                    <a:moveTo>
                      <a:pt x="577" y="1372"/>
                    </a:moveTo>
                    <a:lnTo>
                      <a:pt x="578" y="1357"/>
                    </a:lnTo>
                    <a:lnTo>
                      <a:pt x="562" y="1357"/>
                    </a:lnTo>
                    <a:lnTo>
                      <a:pt x="561" y="1371"/>
                    </a:lnTo>
                    <a:lnTo>
                      <a:pt x="577" y="1372"/>
                    </a:lnTo>
                    <a:close/>
                    <a:moveTo>
                      <a:pt x="578" y="1343"/>
                    </a:moveTo>
                    <a:lnTo>
                      <a:pt x="579" y="1329"/>
                    </a:lnTo>
                    <a:lnTo>
                      <a:pt x="563" y="1328"/>
                    </a:lnTo>
                    <a:lnTo>
                      <a:pt x="562" y="1342"/>
                    </a:lnTo>
                    <a:lnTo>
                      <a:pt x="578" y="1343"/>
                    </a:lnTo>
                    <a:close/>
                    <a:moveTo>
                      <a:pt x="580" y="1315"/>
                    </a:moveTo>
                    <a:lnTo>
                      <a:pt x="580" y="1300"/>
                    </a:lnTo>
                    <a:lnTo>
                      <a:pt x="564" y="1299"/>
                    </a:lnTo>
                    <a:lnTo>
                      <a:pt x="563" y="1314"/>
                    </a:lnTo>
                    <a:lnTo>
                      <a:pt x="580" y="1315"/>
                    </a:lnTo>
                    <a:close/>
                    <a:moveTo>
                      <a:pt x="581" y="1286"/>
                    </a:moveTo>
                    <a:lnTo>
                      <a:pt x="581" y="1271"/>
                    </a:lnTo>
                    <a:lnTo>
                      <a:pt x="565" y="1271"/>
                    </a:lnTo>
                    <a:lnTo>
                      <a:pt x="565" y="1285"/>
                    </a:lnTo>
                    <a:lnTo>
                      <a:pt x="581" y="1286"/>
                    </a:lnTo>
                    <a:close/>
                    <a:moveTo>
                      <a:pt x="582" y="1257"/>
                    </a:moveTo>
                    <a:lnTo>
                      <a:pt x="582" y="1243"/>
                    </a:lnTo>
                    <a:lnTo>
                      <a:pt x="566" y="1242"/>
                    </a:lnTo>
                    <a:lnTo>
                      <a:pt x="566" y="1256"/>
                    </a:lnTo>
                    <a:lnTo>
                      <a:pt x="582" y="1257"/>
                    </a:lnTo>
                    <a:close/>
                    <a:moveTo>
                      <a:pt x="583" y="1228"/>
                    </a:moveTo>
                    <a:lnTo>
                      <a:pt x="583" y="1214"/>
                    </a:lnTo>
                    <a:lnTo>
                      <a:pt x="568" y="1213"/>
                    </a:lnTo>
                    <a:lnTo>
                      <a:pt x="567" y="1228"/>
                    </a:lnTo>
                    <a:lnTo>
                      <a:pt x="583" y="1228"/>
                    </a:lnTo>
                    <a:close/>
                    <a:moveTo>
                      <a:pt x="584" y="1199"/>
                    </a:moveTo>
                    <a:lnTo>
                      <a:pt x="585" y="1185"/>
                    </a:lnTo>
                    <a:lnTo>
                      <a:pt x="569" y="1184"/>
                    </a:lnTo>
                    <a:lnTo>
                      <a:pt x="568" y="1199"/>
                    </a:lnTo>
                    <a:lnTo>
                      <a:pt x="584" y="1199"/>
                    </a:lnTo>
                    <a:close/>
                    <a:moveTo>
                      <a:pt x="585" y="1171"/>
                    </a:moveTo>
                    <a:lnTo>
                      <a:pt x="586" y="1156"/>
                    </a:lnTo>
                    <a:lnTo>
                      <a:pt x="570" y="1156"/>
                    </a:lnTo>
                    <a:lnTo>
                      <a:pt x="569" y="1170"/>
                    </a:lnTo>
                    <a:lnTo>
                      <a:pt x="585" y="1171"/>
                    </a:lnTo>
                    <a:close/>
                    <a:moveTo>
                      <a:pt x="586" y="1142"/>
                    </a:moveTo>
                    <a:lnTo>
                      <a:pt x="587" y="1127"/>
                    </a:lnTo>
                    <a:lnTo>
                      <a:pt x="571" y="1127"/>
                    </a:lnTo>
                    <a:lnTo>
                      <a:pt x="571" y="1141"/>
                    </a:lnTo>
                    <a:lnTo>
                      <a:pt x="586" y="1142"/>
                    </a:lnTo>
                    <a:close/>
                    <a:moveTo>
                      <a:pt x="588" y="1113"/>
                    </a:moveTo>
                    <a:lnTo>
                      <a:pt x="588" y="1099"/>
                    </a:lnTo>
                    <a:lnTo>
                      <a:pt x="572" y="1098"/>
                    </a:lnTo>
                    <a:lnTo>
                      <a:pt x="571" y="1112"/>
                    </a:lnTo>
                    <a:lnTo>
                      <a:pt x="588" y="1113"/>
                    </a:lnTo>
                    <a:close/>
                    <a:moveTo>
                      <a:pt x="589" y="1084"/>
                    </a:moveTo>
                    <a:lnTo>
                      <a:pt x="589" y="1070"/>
                    </a:lnTo>
                    <a:lnTo>
                      <a:pt x="573" y="1069"/>
                    </a:lnTo>
                    <a:lnTo>
                      <a:pt x="573" y="1084"/>
                    </a:lnTo>
                    <a:lnTo>
                      <a:pt x="589" y="1084"/>
                    </a:lnTo>
                    <a:close/>
                    <a:moveTo>
                      <a:pt x="590" y="1055"/>
                    </a:moveTo>
                    <a:lnTo>
                      <a:pt x="590" y="1041"/>
                    </a:lnTo>
                    <a:lnTo>
                      <a:pt x="574" y="1040"/>
                    </a:lnTo>
                    <a:lnTo>
                      <a:pt x="574" y="1055"/>
                    </a:lnTo>
                    <a:lnTo>
                      <a:pt x="590" y="1055"/>
                    </a:lnTo>
                    <a:close/>
                    <a:moveTo>
                      <a:pt x="591" y="1027"/>
                    </a:moveTo>
                    <a:lnTo>
                      <a:pt x="592" y="1012"/>
                    </a:lnTo>
                    <a:lnTo>
                      <a:pt x="576" y="1012"/>
                    </a:lnTo>
                    <a:lnTo>
                      <a:pt x="575" y="1026"/>
                    </a:lnTo>
                    <a:lnTo>
                      <a:pt x="591" y="1027"/>
                    </a:lnTo>
                    <a:close/>
                    <a:moveTo>
                      <a:pt x="592" y="998"/>
                    </a:moveTo>
                    <a:lnTo>
                      <a:pt x="593" y="983"/>
                    </a:lnTo>
                    <a:lnTo>
                      <a:pt x="577" y="983"/>
                    </a:lnTo>
                    <a:lnTo>
                      <a:pt x="576" y="997"/>
                    </a:lnTo>
                    <a:lnTo>
                      <a:pt x="592" y="998"/>
                    </a:lnTo>
                    <a:close/>
                    <a:moveTo>
                      <a:pt x="593" y="969"/>
                    </a:moveTo>
                    <a:lnTo>
                      <a:pt x="594" y="955"/>
                    </a:lnTo>
                    <a:lnTo>
                      <a:pt x="578" y="954"/>
                    </a:lnTo>
                    <a:lnTo>
                      <a:pt x="577" y="968"/>
                    </a:lnTo>
                    <a:lnTo>
                      <a:pt x="593" y="969"/>
                    </a:lnTo>
                    <a:close/>
                    <a:moveTo>
                      <a:pt x="595" y="940"/>
                    </a:moveTo>
                    <a:lnTo>
                      <a:pt x="595" y="926"/>
                    </a:lnTo>
                    <a:lnTo>
                      <a:pt x="579" y="925"/>
                    </a:lnTo>
                    <a:lnTo>
                      <a:pt x="579" y="940"/>
                    </a:lnTo>
                    <a:lnTo>
                      <a:pt x="595" y="940"/>
                    </a:lnTo>
                    <a:close/>
                    <a:moveTo>
                      <a:pt x="596" y="912"/>
                    </a:moveTo>
                    <a:lnTo>
                      <a:pt x="596" y="897"/>
                    </a:lnTo>
                    <a:lnTo>
                      <a:pt x="580" y="897"/>
                    </a:lnTo>
                    <a:lnTo>
                      <a:pt x="580" y="911"/>
                    </a:lnTo>
                    <a:lnTo>
                      <a:pt x="596" y="912"/>
                    </a:lnTo>
                    <a:close/>
                    <a:moveTo>
                      <a:pt x="597" y="883"/>
                    </a:moveTo>
                    <a:lnTo>
                      <a:pt x="598" y="868"/>
                    </a:lnTo>
                    <a:lnTo>
                      <a:pt x="581" y="868"/>
                    </a:lnTo>
                    <a:lnTo>
                      <a:pt x="581" y="882"/>
                    </a:lnTo>
                    <a:lnTo>
                      <a:pt x="597" y="883"/>
                    </a:lnTo>
                    <a:close/>
                    <a:moveTo>
                      <a:pt x="598" y="854"/>
                    </a:moveTo>
                    <a:lnTo>
                      <a:pt x="598" y="840"/>
                    </a:lnTo>
                    <a:lnTo>
                      <a:pt x="583" y="839"/>
                    </a:lnTo>
                    <a:lnTo>
                      <a:pt x="582" y="853"/>
                    </a:lnTo>
                    <a:lnTo>
                      <a:pt x="598" y="854"/>
                    </a:lnTo>
                    <a:close/>
                    <a:moveTo>
                      <a:pt x="599" y="825"/>
                    </a:moveTo>
                    <a:lnTo>
                      <a:pt x="600" y="811"/>
                    </a:lnTo>
                    <a:lnTo>
                      <a:pt x="584" y="810"/>
                    </a:lnTo>
                    <a:lnTo>
                      <a:pt x="583" y="825"/>
                    </a:lnTo>
                    <a:lnTo>
                      <a:pt x="599" y="825"/>
                    </a:lnTo>
                    <a:close/>
                    <a:moveTo>
                      <a:pt x="600" y="796"/>
                    </a:moveTo>
                    <a:lnTo>
                      <a:pt x="601" y="782"/>
                    </a:lnTo>
                    <a:lnTo>
                      <a:pt x="585" y="781"/>
                    </a:lnTo>
                    <a:lnTo>
                      <a:pt x="584" y="796"/>
                    </a:lnTo>
                    <a:lnTo>
                      <a:pt x="600" y="796"/>
                    </a:lnTo>
                    <a:close/>
                    <a:moveTo>
                      <a:pt x="601" y="768"/>
                    </a:moveTo>
                    <a:lnTo>
                      <a:pt x="602" y="753"/>
                    </a:lnTo>
                    <a:lnTo>
                      <a:pt x="586" y="753"/>
                    </a:lnTo>
                    <a:lnTo>
                      <a:pt x="586" y="767"/>
                    </a:lnTo>
                    <a:lnTo>
                      <a:pt x="601" y="768"/>
                    </a:lnTo>
                    <a:close/>
                    <a:moveTo>
                      <a:pt x="603" y="739"/>
                    </a:moveTo>
                    <a:lnTo>
                      <a:pt x="603" y="724"/>
                    </a:lnTo>
                    <a:lnTo>
                      <a:pt x="587" y="724"/>
                    </a:lnTo>
                    <a:lnTo>
                      <a:pt x="587" y="738"/>
                    </a:lnTo>
                    <a:lnTo>
                      <a:pt x="603" y="739"/>
                    </a:lnTo>
                    <a:close/>
                    <a:moveTo>
                      <a:pt x="588" y="733"/>
                    </a:moveTo>
                    <a:lnTo>
                      <a:pt x="588" y="748"/>
                    </a:lnTo>
                    <a:lnTo>
                      <a:pt x="604" y="747"/>
                    </a:lnTo>
                    <a:lnTo>
                      <a:pt x="604" y="733"/>
                    </a:lnTo>
                    <a:lnTo>
                      <a:pt x="588" y="733"/>
                    </a:lnTo>
                    <a:close/>
                    <a:moveTo>
                      <a:pt x="589" y="762"/>
                    </a:moveTo>
                    <a:lnTo>
                      <a:pt x="589" y="776"/>
                    </a:lnTo>
                    <a:lnTo>
                      <a:pt x="605" y="776"/>
                    </a:lnTo>
                    <a:lnTo>
                      <a:pt x="605" y="761"/>
                    </a:lnTo>
                    <a:lnTo>
                      <a:pt x="589" y="762"/>
                    </a:lnTo>
                    <a:close/>
                    <a:moveTo>
                      <a:pt x="590" y="791"/>
                    </a:moveTo>
                    <a:lnTo>
                      <a:pt x="591" y="805"/>
                    </a:lnTo>
                    <a:lnTo>
                      <a:pt x="607" y="805"/>
                    </a:lnTo>
                    <a:lnTo>
                      <a:pt x="606" y="790"/>
                    </a:lnTo>
                    <a:lnTo>
                      <a:pt x="590" y="791"/>
                    </a:lnTo>
                    <a:close/>
                    <a:moveTo>
                      <a:pt x="591" y="820"/>
                    </a:moveTo>
                    <a:lnTo>
                      <a:pt x="592" y="834"/>
                    </a:lnTo>
                    <a:lnTo>
                      <a:pt x="607" y="833"/>
                    </a:lnTo>
                    <a:lnTo>
                      <a:pt x="607" y="819"/>
                    </a:lnTo>
                    <a:lnTo>
                      <a:pt x="591" y="820"/>
                    </a:lnTo>
                    <a:close/>
                    <a:moveTo>
                      <a:pt x="592" y="848"/>
                    </a:moveTo>
                    <a:lnTo>
                      <a:pt x="593" y="863"/>
                    </a:lnTo>
                    <a:lnTo>
                      <a:pt x="609" y="862"/>
                    </a:lnTo>
                    <a:lnTo>
                      <a:pt x="608" y="848"/>
                    </a:lnTo>
                    <a:lnTo>
                      <a:pt x="592" y="848"/>
                    </a:lnTo>
                    <a:close/>
                    <a:moveTo>
                      <a:pt x="593" y="877"/>
                    </a:moveTo>
                    <a:lnTo>
                      <a:pt x="594" y="892"/>
                    </a:lnTo>
                    <a:lnTo>
                      <a:pt x="610" y="891"/>
                    </a:lnTo>
                    <a:lnTo>
                      <a:pt x="609" y="877"/>
                    </a:lnTo>
                    <a:lnTo>
                      <a:pt x="593" y="877"/>
                    </a:lnTo>
                    <a:close/>
                    <a:moveTo>
                      <a:pt x="594" y="906"/>
                    </a:moveTo>
                    <a:lnTo>
                      <a:pt x="595" y="920"/>
                    </a:lnTo>
                    <a:lnTo>
                      <a:pt x="611" y="920"/>
                    </a:lnTo>
                    <a:lnTo>
                      <a:pt x="610" y="905"/>
                    </a:lnTo>
                    <a:lnTo>
                      <a:pt x="594" y="906"/>
                    </a:lnTo>
                    <a:close/>
                    <a:moveTo>
                      <a:pt x="595" y="935"/>
                    </a:moveTo>
                    <a:lnTo>
                      <a:pt x="596" y="949"/>
                    </a:lnTo>
                    <a:lnTo>
                      <a:pt x="612" y="949"/>
                    </a:lnTo>
                    <a:lnTo>
                      <a:pt x="611" y="934"/>
                    </a:lnTo>
                    <a:lnTo>
                      <a:pt x="595" y="935"/>
                    </a:lnTo>
                    <a:close/>
                    <a:moveTo>
                      <a:pt x="596" y="964"/>
                    </a:moveTo>
                    <a:lnTo>
                      <a:pt x="597" y="978"/>
                    </a:lnTo>
                    <a:lnTo>
                      <a:pt x="613" y="977"/>
                    </a:lnTo>
                    <a:lnTo>
                      <a:pt x="613" y="963"/>
                    </a:lnTo>
                    <a:lnTo>
                      <a:pt x="596" y="964"/>
                    </a:lnTo>
                    <a:close/>
                    <a:moveTo>
                      <a:pt x="598" y="992"/>
                    </a:moveTo>
                    <a:lnTo>
                      <a:pt x="598" y="1007"/>
                    </a:lnTo>
                    <a:lnTo>
                      <a:pt x="614" y="1006"/>
                    </a:lnTo>
                    <a:lnTo>
                      <a:pt x="613" y="992"/>
                    </a:lnTo>
                    <a:lnTo>
                      <a:pt x="598" y="992"/>
                    </a:lnTo>
                    <a:close/>
                    <a:moveTo>
                      <a:pt x="599" y="1021"/>
                    </a:moveTo>
                    <a:lnTo>
                      <a:pt x="599" y="1036"/>
                    </a:lnTo>
                    <a:lnTo>
                      <a:pt x="615" y="1035"/>
                    </a:lnTo>
                    <a:lnTo>
                      <a:pt x="615" y="1021"/>
                    </a:lnTo>
                    <a:lnTo>
                      <a:pt x="599" y="1021"/>
                    </a:lnTo>
                    <a:close/>
                    <a:moveTo>
                      <a:pt x="600" y="1050"/>
                    </a:moveTo>
                    <a:lnTo>
                      <a:pt x="600" y="1064"/>
                    </a:lnTo>
                    <a:lnTo>
                      <a:pt x="616" y="1064"/>
                    </a:lnTo>
                    <a:lnTo>
                      <a:pt x="616" y="1049"/>
                    </a:lnTo>
                    <a:lnTo>
                      <a:pt x="600" y="1050"/>
                    </a:lnTo>
                    <a:close/>
                    <a:moveTo>
                      <a:pt x="601" y="1079"/>
                    </a:moveTo>
                    <a:lnTo>
                      <a:pt x="601" y="1093"/>
                    </a:lnTo>
                    <a:lnTo>
                      <a:pt x="617" y="1093"/>
                    </a:lnTo>
                    <a:lnTo>
                      <a:pt x="617" y="1078"/>
                    </a:lnTo>
                    <a:lnTo>
                      <a:pt x="601" y="1079"/>
                    </a:lnTo>
                    <a:close/>
                    <a:moveTo>
                      <a:pt x="602" y="1108"/>
                    </a:moveTo>
                    <a:lnTo>
                      <a:pt x="602" y="1122"/>
                    </a:lnTo>
                    <a:lnTo>
                      <a:pt x="619" y="1121"/>
                    </a:lnTo>
                    <a:lnTo>
                      <a:pt x="618" y="1107"/>
                    </a:lnTo>
                    <a:lnTo>
                      <a:pt x="602" y="1108"/>
                    </a:lnTo>
                    <a:close/>
                    <a:moveTo>
                      <a:pt x="603" y="1136"/>
                    </a:moveTo>
                    <a:lnTo>
                      <a:pt x="604" y="1151"/>
                    </a:lnTo>
                    <a:lnTo>
                      <a:pt x="619" y="1150"/>
                    </a:lnTo>
                    <a:lnTo>
                      <a:pt x="619" y="1136"/>
                    </a:lnTo>
                    <a:lnTo>
                      <a:pt x="603" y="1136"/>
                    </a:lnTo>
                    <a:close/>
                    <a:moveTo>
                      <a:pt x="604" y="1165"/>
                    </a:moveTo>
                    <a:lnTo>
                      <a:pt x="605" y="1180"/>
                    </a:lnTo>
                    <a:lnTo>
                      <a:pt x="621" y="1179"/>
                    </a:lnTo>
                    <a:lnTo>
                      <a:pt x="620" y="1164"/>
                    </a:lnTo>
                    <a:lnTo>
                      <a:pt x="604" y="1165"/>
                    </a:lnTo>
                    <a:close/>
                    <a:moveTo>
                      <a:pt x="605" y="1194"/>
                    </a:moveTo>
                    <a:lnTo>
                      <a:pt x="606" y="1208"/>
                    </a:lnTo>
                    <a:lnTo>
                      <a:pt x="622" y="1207"/>
                    </a:lnTo>
                    <a:lnTo>
                      <a:pt x="621" y="1193"/>
                    </a:lnTo>
                    <a:lnTo>
                      <a:pt x="605" y="1194"/>
                    </a:lnTo>
                    <a:close/>
                    <a:moveTo>
                      <a:pt x="606" y="1222"/>
                    </a:moveTo>
                    <a:lnTo>
                      <a:pt x="607" y="1237"/>
                    </a:lnTo>
                    <a:lnTo>
                      <a:pt x="623" y="1236"/>
                    </a:lnTo>
                    <a:lnTo>
                      <a:pt x="622" y="1222"/>
                    </a:lnTo>
                    <a:lnTo>
                      <a:pt x="606" y="1222"/>
                    </a:lnTo>
                    <a:close/>
                    <a:moveTo>
                      <a:pt x="607" y="1251"/>
                    </a:moveTo>
                    <a:lnTo>
                      <a:pt x="608" y="1266"/>
                    </a:lnTo>
                    <a:lnTo>
                      <a:pt x="624" y="1265"/>
                    </a:lnTo>
                    <a:lnTo>
                      <a:pt x="623" y="1251"/>
                    </a:lnTo>
                    <a:lnTo>
                      <a:pt x="607" y="1251"/>
                    </a:lnTo>
                    <a:close/>
                    <a:moveTo>
                      <a:pt x="608" y="1280"/>
                    </a:moveTo>
                    <a:lnTo>
                      <a:pt x="609" y="1294"/>
                    </a:lnTo>
                    <a:lnTo>
                      <a:pt x="625" y="1294"/>
                    </a:lnTo>
                    <a:lnTo>
                      <a:pt x="625" y="1279"/>
                    </a:lnTo>
                    <a:lnTo>
                      <a:pt x="608" y="1280"/>
                    </a:lnTo>
                    <a:close/>
                    <a:moveTo>
                      <a:pt x="610" y="1309"/>
                    </a:moveTo>
                    <a:lnTo>
                      <a:pt x="610" y="1323"/>
                    </a:lnTo>
                    <a:lnTo>
                      <a:pt x="626" y="1323"/>
                    </a:lnTo>
                    <a:lnTo>
                      <a:pt x="625" y="1308"/>
                    </a:lnTo>
                    <a:lnTo>
                      <a:pt x="610" y="1309"/>
                    </a:lnTo>
                    <a:close/>
                    <a:moveTo>
                      <a:pt x="611" y="1338"/>
                    </a:moveTo>
                    <a:lnTo>
                      <a:pt x="611" y="1352"/>
                    </a:lnTo>
                    <a:lnTo>
                      <a:pt x="627" y="1351"/>
                    </a:lnTo>
                    <a:lnTo>
                      <a:pt x="627" y="1337"/>
                    </a:lnTo>
                    <a:lnTo>
                      <a:pt x="611" y="1338"/>
                    </a:lnTo>
                    <a:close/>
                    <a:moveTo>
                      <a:pt x="612" y="1366"/>
                    </a:moveTo>
                    <a:lnTo>
                      <a:pt x="612" y="1381"/>
                    </a:lnTo>
                    <a:lnTo>
                      <a:pt x="628" y="1380"/>
                    </a:lnTo>
                    <a:lnTo>
                      <a:pt x="628" y="1366"/>
                    </a:lnTo>
                    <a:lnTo>
                      <a:pt x="612" y="1366"/>
                    </a:lnTo>
                    <a:close/>
                    <a:moveTo>
                      <a:pt x="613" y="1395"/>
                    </a:moveTo>
                    <a:lnTo>
                      <a:pt x="613" y="1410"/>
                    </a:lnTo>
                    <a:lnTo>
                      <a:pt x="629" y="1409"/>
                    </a:lnTo>
                    <a:lnTo>
                      <a:pt x="629" y="1395"/>
                    </a:lnTo>
                    <a:lnTo>
                      <a:pt x="613" y="1395"/>
                    </a:lnTo>
                    <a:close/>
                    <a:moveTo>
                      <a:pt x="614" y="1424"/>
                    </a:moveTo>
                    <a:lnTo>
                      <a:pt x="614" y="1438"/>
                    </a:lnTo>
                    <a:lnTo>
                      <a:pt x="631" y="1438"/>
                    </a:lnTo>
                    <a:lnTo>
                      <a:pt x="630" y="1423"/>
                    </a:lnTo>
                    <a:lnTo>
                      <a:pt x="614" y="1424"/>
                    </a:lnTo>
                    <a:close/>
                    <a:moveTo>
                      <a:pt x="615" y="1453"/>
                    </a:moveTo>
                    <a:lnTo>
                      <a:pt x="615" y="1461"/>
                    </a:lnTo>
                    <a:lnTo>
                      <a:pt x="618" y="1467"/>
                    </a:lnTo>
                    <a:lnTo>
                      <a:pt x="623" y="1471"/>
                    </a:lnTo>
                    <a:lnTo>
                      <a:pt x="633" y="1459"/>
                    </a:lnTo>
                    <a:lnTo>
                      <a:pt x="628" y="1455"/>
                    </a:lnTo>
                    <a:lnTo>
                      <a:pt x="623" y="1461"/>
                    </a:lnTo>
                    <a:lnTo>
                      <a:pt x="631" y="1461"/>
                    </a:lnTo>
                    <a:lnTo>
                      <a:pt x="631" y="1452"/>
                    </a:lnTo>
                    <a:lnTo>
                      <a:pt x="615" y="1453"/>
                    </a:lnTo>
                    <a:close/>
                    <a:moveTo>
                      <a:pt x="634" y="1480"/>
                    </a:moveTo>
                    <a:lnTo>
                      <a:pt x="646" y="1489"/>
                    </a:lnTo>
                    <a:lnTo>
                      <a:pt x="655" y="1477"/>
                    </a:lnTo>
                    <a:lnTo>
                      <a:pt x="644" y="1468"/>
                    </a:lnTo>
                    <a:lnTo>
                      <a:pt x="634" y="1480"/>
                    </a:lnTo>
                    <a:close/>
                    <a:moveTo>
                      <a:pt x="665" y="1491"/>
                    </a:moveTo>
                    <a:lnTo>
                      <a:pt x="679" y="1490"/>
                    </a:lnTo>
                    <a:lnTo>
                      <a:pt x="679" y="1474"/>
                    </a:lnTo>
                    <a:lnTo>
                      <a:pt x="664" y="1475"/>
                    </a:lnTo>
                    <a:lnTo>
                      <a:pt x="665" y="1491"/>
                    </a:lnTo>
                    <a:close/>
                    <a:moveTo>
                      <a:pt x="690" y="1470"/>
                    </a:moveTo>
                    <a:lnTo>
                      <a:pt x="694" y="1456"/>
                    </a:lnTo>
                    <a:lnTo>
                      <a:pt x="678" y="1453"/>
                    </a:lnTo>
                    <a:lnTo>
                      <a:pt x="675" y="1467"/>
                    </a:lnTo>
                    <a:lnTo>
                      <a:pt x="690" y="1470"/>
                    </a:lnTo>
                    <a:close/>
                    <a:moveTo>
                      <a:pt x="697" y="1442"/>
                    </a:moveTo>
                    <a:lnTo>
                      <a:pt x="700" y="1428"/>
                    </a:lnTo>
                    <a:lnTo>
                      <a:pt x="685" y="1425"/>
                    </a:lnTo>
                    <a:lnTo>
                      <a:pt x="681" y="1438"/>
                    </a:lnTo>
                    <a:lnTo>
                      <a:pt x="697" y="1442"/>
                    </a:lnTo>
                    <a:close/>
                    <a:moveTo>
                      <a:pt x="703" y="1414"/>
                    </a:moveTo>
                    <a:lnTo>
                      <a:pt x="706" y="1400"/>
                    </a:lnTo>
                    <a:lnTo>
                      <a:pt x="691" y="1396"/>
                    </a:lnTo>
                    <a:lnTo>
                      <a:pt x="688" y="1411"/>
                    </a:lnTo>
                    <a:lnTo>
                      <a:pt x="703" y="1414"/>
                    </a:lnTo>
                    <a:close/>
                    <a:moveTo>
                      <a:pt x="710" y="1386"/>
                    </a:moveTo>
                    <a:lnTo>
                      <a:pt x="713" y="1372"/>
                    </a:lnTo>
                    <a:lnTo>
                      <a:pt x="697" y="1369"/>
                    </a:lnTo>
                    <a:lnTo>
                      <a:pt x="694" y="1382"/>
                    </a:lnTo>
                    <a:lnTo>
                      <a:pt x="710" y="1386"/>
                    </a:lnTo>
                    <a:close/>
                    <a:moveTo>
                      <a:pt x="716" y="1357"/>
                    </a:moveTo>
                    <a:lnTo>
                      <a:pt x="717" y="1342"/>
                    </a:lnTo>
                    <a:lnTo>
                      <a:pt x="700" y="1341"/>
                    </a:lnTo>
                    <a:lnTo>
                      <a:pt x="700" y="1356"/>
                    </a:lnTo>
                    <a:lnTo>
                      <a:pt x="716" y="1357"/>
                    </a:lnTo>
                    <a:close/>
                    <a:moveTo>
                      <a:pt x="718" y="1328"/>
                    </a:moveTo>
                    <a:lnTo>
                      <a:pt x="718" y="1314"/>
                    </a:lnTo>
                    <a:lnTo>
                      <a:pt x="703" y="1312"/>
                    </a:lnTo>
                    <a:lnTo>
                      <a:pt x="701" y="1327"/>
                    </a:lnTo>
                    <a:lnTo>
                      <a:pt x="718" y="1328"/>
                    </a:lnTo>
                    <a:close/>
                    <a:moveTo>
                      <a:pt x="719" y="1299"/>
                    </a:moveTo>
                    <a:lnTo>
                      <a:pt x="720" y="1285"/>
                    </a:lnTo>
                    <a:lnTo>
                      <a:pt x="704" y="1284"/>
                    </a:lnTo>
                    <a:lnTo>
                      <a:pt x="703" y="1298"/>
                    </a:lnTo>
                    <a:lnTo>
                      <a:pt x="719" y="1299"/>
                    </a:lnTo>
                    <a:close/>
                    <a:moveTo>
                      <a:pt x="721" y="1270"/>
                    </a:moveTo>
                    <a:lnTo>
                      <a:pt x="722" y="1256"/>
                    </a:lnTo>
                    <a:lnTo>
                      <a:pt x="706" y="1255"/>
                    </a:lnTo>
                    <a:lnTo>
                      <a:pt x="705" y="1269"/>
                    </a:lnTo>
                    <a:lnTo>
                      <a:pt x="721" y="1270"/>
                    </a:lnTo>
                    <a:close/>
                    <a:moveTo>
                      <a:pt x="723" y="1242"/>
                    </a:moveTo>
                    <a:lnTo>
                      <a:pt x="724" y="1227"/>
                    </a:lnTo>
                    <a:lnTo>
                      <a:pt x="708" y="1226"/>
                    </a:lnTo>
                    <a:lnTo>
                      <a:pt x="707" y="1241"/>
                    </a:lnTo>
                    <a:lnTo>
                      <a:pt x="723" y="1242"/>
                    </a:lnTo>
                    <a:close/>
                    <a:moveTo>
                      <a:pt x="725" y="1213"/>
                    </a:moveTo>
                    <a:lnTo>
                      <a:pt x="726" y="1198"/>
                    </a:lnTo>
                    <a:lnTo>
                      <a:pt x="710" y="1198"/>
                    </a:lnTo>
                    <a:lnTo>
                      <a:pt x="709" y="1212"/>
                    </a:lnTo>
                    <a:lnTo>
                      <a:pt x="725" y="1213"/>
                    </a:lnTo>
                    <a:close/>
                    <a:moveTo>
                      <a:pt x="727" y="1184"/>
                    </a:moveTo>
                    <a:lnTo>
                      <a:pt x="727" y="1170"/>
                    </a:lnTo>
                    <a:lnTo>
                      <a:pt x="712" y="1169"/>
                    </a:lnTo>
                    <a:lnTo>
                      <a:pt x="711" y="1183"/>
                    </a:lnTo>
                    <a:lnTo>
                      <a:pt x="727" y="1184"/>
                    </a:lnTo>
                    <a:close/>
                    <a:moveTo>
                      <a:pt x="728" y="1156"/>
                    </a:moveTo>
                    <a:lnTo>
                      <a:pt x="729" y="1141"/>
                    </a:lnTo>
                    <a:lnTo>
                      <a:pt x="713" y="1140"/>
                    </a:lnTo>
                    <a:lnTo>
                      <a:pt x="712" y="1154"/>
                    </a:lnTo>
                    <a:lnTo>
                      <a:pt x="728" y="1156"/>
                    </a:lnTo>
                    <a:close/>
                    <a:moveTo>
                      <a:pt x="730" y="1127"/>
                    </a:moveTo>
                    <a:lnTo>
                      <a:pt x="731" y="1112"/>
                    </a:lnTo>
                    <a:lnTo>
                      <a:pt x="715" y="1111"/>
                    </a:lnTo>
                    <a:lnTo>
                      <a:pt x="714" y="1126"/>
                    </a:lnTo>
                    <a:lnTo>
                      <a:pt x="730" y="1127"/>
                    </a:lnTo>
                    <a:close/>
                    <a:moveTo>
                      <a:pt x="732" y="1098"/>
                    </a:moveTo>
                    <a:lnTo>
                      <a:pt x="733" y="1084"/>
                    </a:lnTo>
                    <a:lnTo>
                      <a:pt x="717" y="1083"/>
                    </a:lnTo>
                    <a:lnTo>
                      <a:pt x="716" y="1097"/>
                    </a:lnTo>
                    <a:lnTo>
                      <a:pt x="732" y="1098"/>
                    </a:lnTo>
                    <a:close/>
                    <a:moveTo>
                      <a:pt x="734" y="1069"/>
                    </a:moveTo>
                    <a:lnTo>
                      <a:pt x="735" y="1055"/>
                    </a:lnTo>
                    <a:lnTo>
                      <a:pt x="719" y="1054"/>
                    </a:lnTo>
                    <a:lnTo>
                      <a:pt x="718" y="1068"/>
                    </a:lnTo>
                    <a:lnTo>
                      <a:pt x="734" y="1069"/>
                    </a:lnTo>
                    <a:close/>
                    <a:moveTo>
                      <a:pt x="736" y="1040"/>
                    </a:moveTo>
                    <a:lnTo>
                      <a:pt x="737" y="1026"/>
                    </a:lnTo>
                    <a:lnTo>
                      <a:pt x="721" y="1025"/>
                    </a:lnTo>
                    <a:lnTo>
                      <a:pt x="720" y="1039"/>
                    </a:lnTo>
                    <a:lnTo>
                      <a:pt x="736" y="1040"/>
                    </a:lnTo>
                    <a:close/>
                    <a:moveTo>
                      <a:pt x="738" y="1012"/>
                    </a:moveTo>
                    <a:lnTo>
                      <a:pt x="739" y="997"/>
                    </a:lnTo>
                    <a:lnTo>
                      <a:pt x="723" y="996"/>
                    </a:lnTo>
                    <a:lnTo>
                      <a:pt x="722" y="1011"/>
                    </a:lnTo>
                    <a:lnTo>
                      <a:pt x="738" y="1012"/>
                    </a:lnTo>
                    <a:close/>
                    <a:moveTo>
                      <a:pt x="739" y="983"/>
                    </a:moveTo>
                    <a:lnTo>
                      <a:pt x="740" y="969"/>
                    </a:lnTo>
                    <a:lnTo>
                      <a:pt x="724" y="967"/>
                    </a:lnTo>
                    <a:lnTo>
                      <a:pt x="724" y="982"/>
                    </a:lnTo>
                    <a:lnTo>
                      <a:pt x="739" y="983"/>
                    </a:lnTo>
                    <a:close/>
                    <a:moveTo>
                      <a:pt x="741" y="954"/>
                    </a:moveTo>
                    <a:lnTo>
                      <a:pt x="742" y="940"/>
                    </a:lnTo>
                    <a:lnTo>
                      <a:pt x="726" y="939"/>
                    </a:lnTo>
                    <a:lnTo>
                      <a:pt x="725" y="953"/>
                    </a:lnTo>
                    <a:lnTo>
                      <a:pt x="741" y="954"/>
                    </a:lnTo>
                    <a:close/>
                    <a:moveTo>
                      <a:pt x="743" y="925"/>
                    </a:moveTo>
                    <a:lnTo>
                      <a:pt x="743" y="923"/>
                    </a:lnTo>
                    <a:lnTo>
                      <a:pt x="744" y="911"/>
                    </a:lnTo>
                    <a:lnTo>
                      <a:pt x="728" y="910"/>
                    </a:lnTo>
                    <a:lnTo>
                      <a:pt x="727" y="922"/>
                    </a:lnTo>
                    <a:lnTo>
                      <a:pt x="727" y="925"/>
                    </a:lnTo>
                    <a:lnTo>
                      <a:pt x="743" y="925"/>
                    </a:lnTo>
                    <a:close/>
                    <a:moveTo>
                      <a:pt x="745" y="897"/>
                    </a:moveTo>
                    <a:lnTo>
                      <a:pt x="747" y="883"/>
                    </a:lnTo>
                    <a:lnTo>
                      <a:pt x="731" y="881"/>
                    </a:lnTo>
                    <a:lnTo>
                      <a:pt x="730" y="896"/>
                    </a:lnTo>
                    <a:lnTo>
                      <a:pt x="745" y="897"/>
                    </a:lnTo>
                    <a:close/>
                    <a:moveTo>
                      <a:pt x="748" y="868"/>
                    </a:moveTo>
                    <a:lnTo>
                      <a:pt x="749" y="854"/>
                    </a:lnTo>
                    <a:lnTo>
                      <a:pt x="733" y="853"/>
                    </a:lnTo>
                    <a:lnTo>
                      <a:pt x="732" y="867"/>
                    </a:lnTo>
                    <a:lnTo>
                      <a:pt x="748" y="868"/>
                    </a:lnTo>
                    <a:close/>
                    <a:moveTo>
                      <a:pt x="750" y="839"/>
                    </a:moveTo>
                    <a:lnTo>
                      <a:pt x="751" y="825"/>
                    </a:lnTo>
                    <a:lnTo>
                      <a:pt x="735" y="824"/>
                    </a:lnTo>
                    <a:lnTo>
                      <a:pt x="734" y="838"/>
                    </a:lnTo>
                    <a:lnTo>
                      <a:pt x="750" y="839"/>
                    </a:lnTo>
                    <a:close/>
                    <a:moveTo>
                      <a:pt x="752" y="811"/>
                    </a:moveTo>
                    <a:lnTo>
                      <a:pt x="754" y="796"/>
                    </a:lnTo>
                    <a:lnTo>
                      <a:pt x="738" y="795"/>
                    </a:lnTo>
                    <a:lnTo>
                      <a:pt x="736" y="809"/>
                    </a:lnTo>
                    <a:lnTo>
                      <a:pt x="752" y="811"/>
                    </a:lnTo>
                    <a:close/>
                    <a:moveTo>
                      <a:pt x="755" y="782"/>
                    </a:moveTo>
                    <a:lnTo>
                      <a:pt x="756" y="768"/>
                    </a:lnTo>
                    <a:lnTo>
                      <a:pt x="740" y="766"/>
                    </a:lnTo>
                    <a:lnTo>
                      <a:pt x="739" y="781"/>
                    </a:lnTo>
                    <a:lnTo>
                      <a:pt x="755" y="782"/>
                    </a:lnTo>
                    <a:close/>
                    <a:moveTo>
                      <a:pt x="757" y="753"/>
                    </a:moveTo>
                    <a:lnTo>
                      <a:pt x="758" y="739"/>
                    </a:lnTo>
                    <a:lnTo>
                      <a:pt x="742" y="738"/>
                    </a:lnTo>
                    <a:lnTo>
                      <a:pt x="741" y="752"/>
                    </a:lnTo>
                    <a:lnTo>
                      <a:pt x="757" y="753"/>
                    </a:lnTo>
                    <a:close/>
                    <a:moveTo>
                      <a:pt x="760" y="725"/>
                    </a:moveTo>
                    <a:lnTo>
                      <a:pt x="761" y="710"/>
                    </a:lnTo>
                    <a:lnTo>
                      <a:pt x="745" y="709"/>
                    </a:lnTo>
                    <a:lnTo>
                      <a:pt x="744" y="723"/>
                    </a:lnTo>
                    <a:lnTo>
                      <a:pt x="760" y="725"/>
                    </a:lnTo>
                    <a:close/>
                    <a:moveTo>
                      <a:pt x="762" y="696"/>
                    </a:moveTo>
                    <a:lnTo>
                      <a:pt x="763" y="682"/>
                    </a:lnTo>
                    <a:lnTo>
                      <a:pt x="747" y="680"/>
                    </a:lnTo>
                    <a:lnTo>
                      <a:pt x="746" y="695"/>
                    </a:lnTo>
                    <a:lnTo>
                      <a:pt x="762" y="696"/>
                    </a:lnTo>
                    <a:close/>
                    <a:moveTo>
                      <a:pt x="764" y="667"/>
                    </a:moveTo>
                    <a:lnTo>
                      <a:pt x="766" y="653"/>
                    </a:lnTo>
                    <a:lnTo>
                      <a:pt x="750" y="652"/>
                    </a:lnTo>
                    <a:lnTo>
                      <a:pt x="748" y="666"/>
                    </a:lnTo>
                    <a:lnTo>
                      <a:pt x="764" y="667"/>
                    </a:lnTo>
                    <a:close/>
                    <a:moveTo>
                      <a:pt x="767" y="639"/>
                    </a:moveTo>
                    <a:lnTo>
                      <a:pt x="768" y="624"/>
                    </a:lnTo>
                    <a:lnTo>
                      <a:pt x="752" y="623"/>
                    </a:lnTo>
                    <a:lnTo>
                      <a:pt x="751" y="637"/>
                    </a:lnTo>
                    <a:lnTo>
                      <a:pt x="767" y="639"/>
                    </a:lnTo>
                    <a:close/>
                    <a:moveTo>
                      <a:pt x="769" y="610"/>
                    </a:moveTo>
                    <a:lnTo>
                      <a:pt x="770" y="595"/>
                    </a:lnTo>
                    <a:lnTo>
                      <a:pt x="754" y="594"/>
                    </a:lnTo>
                    <a:lnTo>
                      <a:pt x="753" y="609"/>
                    </a:lnTo>
                    <a:lnTo>
                      <a:pt x="769" y="610"/>
                    </a:lnTo>
                    <a:close/>
                    <a:moveTo>
                      <a:pt x="755" y="584"/>
                    </a:moveTo>
                    <a:lnTo>
                      <a:pt x="756" y="598"/>
                    </a:lnTo>
                    <a:lnTo>
                      <a:pt x="772" y="598"/>
                    </a:lnTo>
                    <a:lnTo>
                      <a:pt x="771" y="583"/>
                    </a:lnTo>
                    <a:lnTo>
                      <a:pt x="755" y="584"/>
                    </a:lnTo>
                    <a:close/>
                    <a:moveTo>
                      <a:pt x="756" y="613"/>
                    </a:moveTo>
                    <a:lnTo>
                      <a:pt x="757" y="627"/>
                    </a:lnTo>
                    <a:lnTo>
                      <a:pt x="773" y="627"/>
                    </a:lnTo>
                    <a:lnTo>
                      <a:pt x="772" y="612"/>
                    </a:lnTo>
                    <a:lnTo>
                      <a:pt x="756" y="613"/>
                    </a:lnTo>
                    <a:close/>
                    <a:moveTo>
                      <a:pt x="757" y="642"/>
                    </a:moveTo>
                    <a:lnTo>
                      <a:pt x="758" y="656"/>
                    </a:lnTo>
                    <a:lnTo>
                      <a:pt x="774" y="655"/>
                    </a:lnTo>
                    <a:lnTo>
                      <a:pt x="773" y="641"/>
                    </a:lnTo>
                    <a:lnTo>
                      <a:pt x="757" y="642"/>
                    </a:lnTo>
                    <a:close/>
                    <a:moveTo>
                      <a:pt x="758" y="670"/>
                    </a:moveTo>
                    <a:lnTo>
                      <a:pt x="759" y="685"/>
                    </a:lnTo>
                    <a:lnTo>
                      <a:pt x="775" y="684"/>
                    </a:lnTo>
                    <a:lnTo>
                      <a:pt x="774" y="670"/>
                    </a:lnTo>
                    <a:lnTo>
                      <a:pt x="758" y="670"/>
                    </a:lnTo>
                    <a:close/>
                    <a:moveTo>
                      <a:pt x="759" y="699"/>
                    </a:moveTo>
                    <a:lnTo>
                      <a:pt x="760" y="714"/>
                    </a:lnTo>
                    <a:lnTo>
                      <a:pt x="776" y="713"/>
                    </a:lnTo>
                    <a:lnTo>
                      <a:pt x="775" y="699"/>
                    </a:lnTo>
                    <a:lnTo>
                      <a:pt x="759" y="699"/>
                    </a:lnTo>
                    <a:close/>
                    <a:moveTo>
                      <a:pt x="760" y="728"/>
                    </a:moveTo>
                    <a:lnTo>
                      <a:pt x="761" y="742"/>
                    </a:lnTo>
                    <a:lnTo>
                      <a:pt x="777" y="742"/>
                    </a:lnTo>
                    <a:lnTo>
                      <a:pt x="776" y="727"/>
                    </a:lnTo>
                    <a:lnTo>
                      <a:pt x="760" y="728"/>
                    </a:lnTo>
                    <a:close/>
                    <a:moveTo>
                      <a:pt x="761" y="757"/>
                    </a:moveTo>
                    <a:lnTo>
                      <a:pt x="762" y="771"/>
                    </a:lnTo>
                    <a:lnTo>
                      <a:pt x="778" y="771"/>
                    </a:lnTo>
                    <a:lnTo>
                      <a:pt x="777" y="756"/>
                    </a:lnTo>
                    <a:lnTo>
                      <a:pt x="761" y="757"/>
                    </a:lnTo>
                    <a:close/>
                    <a:moveTo>
                      <a:pt x="762" y="786"/>
                    </a:moveTo>
                    <a:lnTo>
                      <a:pt x="763" y="800"/>
                    </a:lnTo>
                    <a:lnTo>
                      <a:pt x="779" y="799"/>
                    </a:lnTo>
                    <a:lnTo>
                      <a:pt x="778" y="785"/>
                    </a:lnTo>
                    <a:lnTo>
                      <a:pt x="762" y="786"/>
                    </a:lnTo>
                    <a:close/>
                    <a:moveTo>
                      <a:pt x="763" y="814"/>
                    </a:moveTo>
                    <a:lnTo>
                      <a:pt x="764" y="829"/>
                    </a:lnTo>
                    <a:lnTo>
                      <a:pt x="780" y="828"/>
                    </a:lnTo>
                    <a:lnTo>
                      <a:pt x="779" y="814"/>
                    </a:lnTo>
                    <a:lnTo>
                      <a:pt x="763" y="814"/>
                    </a:lnTo>
                    <a:close/>
                    <a:moveTo>
                      <a:pt x="764" y="843"/>
                    </a:moveTo>
                    <a:lnTo>
                      <a:pt x="765" y="858"/>
                    </a:lnTo>
                    <a:lnTo>
                      <a:pt x="781" y="857"/>
                    </a:lnTo>
                    <a:lnTo>
                      <a:pt x="780" y="843"/>
                    </a:lnTo>
                    <a:lnTo>
                      <a:pt x="764" y="843"/>
                    </a:lnTo>
                    <a:close/>
                    <a:moveTo>
                      <a:pt x="765" y="872"/>
                    </a:moveTo>
                    <a:lnTo>
                      <a:pt x="766" y="886"/>
                    </a:lnTo>
                    <a:lnTo>
                      <a:pt x="782" y="886"/>
                    </a:lnTo>
                    <a:lnTo>
                      <a:pt x="781" y="871"/>
                    </a:lnTo>
                    <a:lnTo>
                      <a:pt x="765" y="872"/>
                    </a:lnTo>
                    <a:close/>
                    <a:moveTo>
                      <a:pt x="766" y="901"/>
                    </a:moveTo>
                    <a:lnTo>
                      <a:pt x="767" y="915"/>
                    </a:lnTo>
                    <a:lnTo>
                      <a:pt x="783" y="915"/>
                    </a:lnTo>
                    <a:lnTo>
                      <a:pt x="782" y="900"/>
                    </a:lnTo>
                    <a:lnTo>
                      <a:pt x="766" y="901"/>
                    </a:lnTo>
                    <a:close/>
                    <a:moveTo>
                      <a:pt x="767" y="930"/>
                    </a:moveTo>
                    <a:lnTo>
                      <a:pt x="768" y="944"/>
                    </a:lnTo>
                    <a:lnTo>
                      <a:pt x="784" y="943"/>
                    </a:lnTo>
                    <a:lnTo>
                      <a:pt x="783" y="929"/>
                    </a:lnTo>
                    <a:lnTo>
                      <a:pt x="767" y="930"/>
                    </a:lnTo>
                    <a:close/>
                    <a:moveTo>
                      <a:pt x="768" y="958"/>
                    </a:moveTo>
                    <a:lnTo>
                      <a:pt x="769" y="973"/>
                    </a:lnTo>
                    <a:lnTo>
                      <a:pt x="785" y="972"/>
                    </a:lnTo>
                    <a:lnTo>
                      <a:pt x="784" y="958"/>
                    </a:lnTo>
                    <a:lnTo>
                      <a:pt x="768" y="958"/>
                    </a:lnTo>
                    <a:close/>
                    <a:moveTo>
                      <a:pt x="769" y="987"/>
                    </a:moveTo>
                    <a:lnTo>
                      <a:pt x="770" y="1001"/>
                    </a:lnTo>
                    <a:lnTo>
                      <a:pt x="786" y="1001"/>
                    </a:lnTo>
                    <a:lnTo>
                      <a:pt x="785" y="987"/>
                    </a:lnTo>
                    <a:lnTo>
                      <a:pt x="769" y="987"/>
                    </a:lnTo>
                    <a:close/>
                    <a:moveTo>
                      <a:pt x="770" y="1016"/>
                    </a:moveTo>
                    <a:lnTo>
                      <a:pt x="771" y="1030"/>
                    </a:lnTo>
                    <a:lnTo>
                      <a:pt x="787" y="1030"/>
                    </a:lnTo>
                    <a:lnTo>
                      <a:pt x="786" y="1015"/>
                    </a:lnTo>
                    <a:lnTo>
                      <a:pt x="770" y="1016"/>
                    </a:lnTo>
                    <a:close/>
                    <a:moveTo>
                      <a:pt x="771" y="1045"/>
                    </a:moveTo>
                    <a:lnTo>
                      <a:pt x="772" y="1059"/>
                    </a:lnTo>
                    <a:lnTo>
                      <a:pt x="788" y="1058"/>
                    </a:lnTo>
                    <a:lnTo>
                      <a:pt x="787" y="1044"/>
                    </a:lnTo>
                    <a:lnTo>
                      <a:pt x="771" y="1045"/>
                    </a:lnTo>
                    <a:close/>
                    <a:moveTo>
                      <a:pt x="772" y="1073"/>
                    </a:moveTo>
                    <a:lnTo>
                      <a:pt x="773" y="1088"/>
                    </a:lnTo>
                    <a:lnTo>
                      <a:pt x="789" y="1087"/>
                    </a:lnTo>
                    <a:lnTo>
                      <a:pt x="788" y="1073"/>
                    </a:lnTo>
                    <a:lnTo>
                      <a:pt x="772" y="1073"/>
                    </a:lnTo>
                    <a:close/>
                    <a:moveTo>
                      <a:pt x="773" y="1102"/>
                    </a:moveTo>
                    <a:lnTo>
                      <a:pt x="774" y="1117"/>
                    </a:lnTo>
                    <a:lnTo>
                      <a:pt x="790" y="1116"/>
                    </a:lnTo>
                    <a:lnTo>
                      <a:pt x="789" y="1102"/>
                    </a:lnTo>
                    <a:lnTo>
                      <a:pt x="773" y="1102"/>
                    </a:lnTo>
                    <a:close/>
                    <a:moveTo>
                      <a:pt x="774" y="1131"/>
                    </a:moveTo>
                    <a:lnTo>
                      <a:pt x="775" y="1145"/>
                    </a:lnTo>
                    <a:lnTo>
                      <a:pt x="791" y="1145"/>
                    </a:lnTo>
                    <a:lnTo>
                      <a:pt x="790" y="1130"/>
                    </a:lnTo>
                    <a:lnTo>
                      <a:pt x="774" y="1131"/>
                    </a:lnTo>
                    <a:close/>
                    <a:moveTo>
                      <a:pt x="775" y="1160"/>
                    </a:moveTo>
                    <a:lnTo>
                      <a:pt x="776" y="1174"/>
                    </a:lnTo>
                    <a:lnTo>
                      <a:pt x="792" y="1174"/>
                    </a:lnTo>
                    <a:lnTo>
                      <a:pt x="791" y="1159"/>
                    </a:lnTo>
                    <a:lnTo>
                      <a:pt x="775" y="1160"/>
                    </a:lnTo>
                    <a:close/>
                    <a:moveTo>
                      <a:pt x="776" y="1189"/>
                    </a:moveTo>
                    <a:lnTo>
                      <a:pt x="777" y="1203"/>
                    </a:lnTo>
                    <a:lnTo>
                      <a:pt x="793" y="1202"/>
                    </a:lnTo>
                    <a:lnTo>
                      <a:pt x="792" y="1188"/>
                    </a:lnTo>
                    <a:lnTo>
                      <a:pt x="776" y="1189"/>
                    </a:lnTo>
                    <a:close/>
                    <a:moveTo>
                      <a:pt x="777" y="1217"/>
                    </a:moveTo>
                    <a:lnTo>
                      <a:pt x="778" y="1232"/>
                    </a:lnTo>
                    <a:lnTo>
                      <a:pt x="794" y="1231"/>
                    </a:lnTo>
                    <a:lnTo>
                      <a:pt x="793" y="1217"/>
                    </a:lnTo>
                    <a:lnTo>
                      <a:pt x="777" y="1217"/>
                    </a:lnTo>
                    <a:close/>
                    <a:moveTo>
                      <a:pt x="778" y="1246"/>
                    </a:moveTo>
                    <a:lnTo>
                      <a:pt x="779" y="1261"/>
                    </a:lnTo>
                    <a:lnTo>
                      <a:pt x="795" y="1260"/>
                    </a:lnTo>
                    <a:lnTo>
                      <a:pt x="794" y="1246"/>
                    </a:lnTo>
                    <a:lnTo>
                      <a:pt x="778" y="1246"/>
                    </a:lnTo>
                    <a:close/>
                    <a:moveTo>
                      <a:pt x="779" y="1275"/>
                    </a:moveTo>
                    <a:lnTo>
                      <a:pt x="780" y="1289"/>
                    </a:lnTo>
                    <a:lnTo>
                      <a:pt x="796" y="1289"/>
                    </a:lnTo>
                    <a:lnTo>
                      <a:pt x="795" y="1274"/>
                    </a:lnTo>
                    <a:lnTo>
                      <a:pt x="779" y="1275"/>
                    </a:lnTo>
                    <a:close/>
                    <a:moveTo>
                      <a:pt x="780" y="1304"/>
                    </a:moveTo>
                    <a:lnTo>
                      <a:pt x="781" y="1318"/>
                    </a:lnTo>
                    <a:lnTo>
                      <a:pt x="797" y="1318"/>
                    </a:lnTo>
                    <a:lnTo>
                      <a:pt x="796" y="1303"/>
                    </a:lnTo>
                    <a:lnTo>
                      <a:pt x="780" y="1304"/>
                    </a:lnTo>
                    <a:close/>
                    <a:moveTo>
                      <a:pt x="781" y="1333"/>
                    </a:moveTo>
                    <a:lnTo>
                      <a:pt x="782" y="1347"/>
                    </a:lnTo>
                    <a:lnTo>
                      <a:pt x="798" y="1346"/>
                    </a:lnTo>
                    <a:lnTo>
                      <a:pt x="797" y="1332"/>
                    </a:lnTo>
                    <a:lnTo>
                      <a:pt x="781" y="1333"/>
                    </a:lnTo>
                    <a:close/>
                    <a:moveTo>
                      <a:pt x="782" y="1361"/>
                    </a:moveTo>
                    <a:lnTo>
                      <a:pt x="783" y="1376"/>
                    </a:lnTo>
                    <a:lnTo>
                      <a:pt x="799" y="1375"/>
                    </a:lnTo>
                    <a:lnTo>
                      <a:pt x="798" y="1361"/>
                    </a:lnTo>
                    <a:lnTo>
                      <a:pt x="782" y="1361"/>
                    </a:lnTo>
                    <a:close/>
                    <a:moveTo>
                      <a:pt x="784" y="1392"/>
                    </a:moveTo>
                    <a:lnTo>
                      <a:pt x="788" y="1406"/>
                    </a:lnTo>
                    <a:lnTo>
                      <a:pt x="803" y="1402"/>
                    </a:lnTo>
                    <a:lnTo>
                      <a:pt x="799" y="1387"/>
                    </a:lnTo>
                    <a:lnTo>
                      <a:pt x="784" y="1392"/>
                    </a:lnTo>
                    <a:close/>
                    <a:moveTo>
                      <a:pt x="792" y="1420"/>
                    </a:moveTo>
                    <a:lnTo>
                      <a:pt x="796" y="1433"/>
                    </a:lnTo>
                    <a:lnTo>
                      <a:pt x="811" y="1429"/>
                    </a:lnTo>
                    <a:lnTo>
                      <a:pt x="807" y="1415"/>
                    </a:lnTo>
                    <a:lnTo>
                      <a:pt x="792" y="1420"/>
                    </a:lnTo>
                    <a:close/>
                    <a:moveTo>
                      <a:pt x="799" y="1447"/>
                    </a:moveTo>
                    <a:lnTo>
                      <a:pt x="803" y="1461"/>
                    </a:lnTo>
                    <a:lnTo>
                      <a:pt x="819" y="1457"/>
                    </a:lnTo>
                    <a:lnTo>
                      <a:pt x="815" y="1443"/>
                    </a:lnTo>
                    <a:lnTo>
                      <a:pt x="799" y="1447"/>
                    </a:lnTo>
                    <a:close/>
                    <a:moveTo>
                      <a:pt x="807" y="1475"/>
                    </a:moveTo>
                    <a:lnTo>
                      <a:pt x="811" y="1489"/>
                    </a:lnTo>
                    <a:lnTo>
                      <a:pt x="826" y="1485"/>
                    </a:lnTo>
                    <a:lnTo>
                      <a:pt x="823" y="1471"/>
                    </a:lnTo>
                    <a:lnTo>
                      <a:pt x="807" y="1475"/>
                    </a:lnTo>
                    <a:close/>
                    <a:moveTo>
                      <a:pt x="833" y="1493"/>
                    </a:moveTo>
                    <a:lnTo>
                      <a:pt x="847" y="1489"/>
                    </a:lnTo>
                    <a:lnTo>
                      <a:pt x="842" y="1474"/>
                    </a:lnTo>
                    <a:lnTo>
                      <a:pt x="829" y="1478"/>
                    </a:lnTo>
                    <a:lnTo>
                      <a:pt x="833" y="1493"/>
                    </a:lnTo>
                    <a:close/>
                    <a:moveTo>
                      <a:pt x="859" y="1474"/>
                    </a:moveTo>
                    <a:lnTo>
                      <a:pt x="865" y="1461"/>
                    </a:lnTo>
                    <a:lnTo>
                      <a:pt x="851" y="1454"/>
                    </a:lnTo>
                    <a:lnTo>
                      <a:pt x="845" y="1467"/>
                    </a:lnTo>
                    <a:lnTo>
                      <a:pt x="859" y="1474"/>
                    </a:lnTo>
                    <a:close/>
                    <a:moveTo>
                      <a:pt x="871" y="1447"/>
                    </a:moveTo>
                    <a:lnTo>
                      <a:pt x="877" y="1435"/>
                    </a:lnTo>
                    <a:lnTo>
                      <a:pt x="863" y="1428"/>
                    </a:lnTo>
                    <a:lnTo>
                      <a:pt x="857" y="1441"/>
                    </a:lnTo>
                    <a:lnTo>
                      <a:pt x="871" y="1447"/>
                    </a:lnTo>
                    <a:close/>
                    <a:moveTo>
                      <a:pt x="870" y="1426"/>
                    </a:moveTo>
                    <a:lnTo>
                      <a:pt x="877" y="1438"/>
                    </a:lnTo>
                    <a:lnTo>
                      <a:pt x="891" y="1430"/>
                    </a:lnTo>
                    <a:lnTo>
                      <a:pt x="883" y="1418"/>
                    </a:lnTo>
                    <a:lnTo>
                      <a:pt x="870" y="1426"/>
                    </a:lnTo>
                    <a:close/>
                    <a:moveTo>
                      <a:pt x="885" y="1451"/>
                    </a:moveTo>
                    <a:lnTo>
                      <a:pt x="893" y="1463"/>
                    </a:lnTo>
                    <a:lnTo>
                      <a:pt x="907" y="1454"/>
                    </a:lnTo>
                    <a:lnTo>
                      <a:pt x="899" y="1442"/>
                    </a:lnTo>
                    <a:lnTo>
                      <a:pt x="885" y="1451"/>
                    </a:lnTo>
                    <a:close/>
                    <a:moveTo>
                      <a:pt x="913" y="1458"/>
                    </a:moveTo>
                    <a:lnTo>
                      <a:pt x="916" y="1444"/>
                    </a:lnTo>
                    <a:lnTo>
                      <a:pt x="900" y="1441"/>
                    </a:lnTo>
                    <a:lnTo>
                      <a:pt x="897" y="1454"/>
                    </a:lnTo>
                    <a:lnTo>
                      <a:pt x="913" y="1458"/>
                    </a:lnTo>
                    <a:close/>
                    <a:moveTo>
                      <a:pt x="919" y="1430"/>
                    </a:moveTo>
                    <a:lnTo>
                      <a:pt x="922" y="1416"/>
                    </a:lnTo>
                    <a:lnTo>
                      <a:pt x="906" y="1412"/>
                    </a:lnTo>
                    <a:lnTo>
                      <a:pt x="903" y="1426"/>
                    </a:lnTo>
                    <a:lnTo>
                      <a:pt x="919" y="1430"/>
                    </a:lnTo>
                    <a:close/>
                    <a:moveTo>
                      <a:pt x="925" y="1402"/>
                    </a:moveTo>
                    <a:lnTo>
                      <a:pt x="928" y="1387"/>
                    </a:lnTo>
                    <a:lnTo>
                      <a:pt x="912" y="1384"/>
                    </a:lnTo>
                    <a:lnTo>
                      <a:pt x="909" y="1398"/>
                    </a:lnTo>
                    <a:lnTo>
                      <a:pt x="925" y="1402"/>
                    </a:lnTo>
                    <a:close/>
                    <a:moveTo>
                      <a:pt x="931" y="1373"/>
                    </a:moveTo>
                    <a:lnTo>
                      <a:pt x="934" y="1360"/>
                    </a:lnTo>
                    <a:lnTo>
                      <a:pt x="919" y="1356"/>
                    </a:lnTo>
                    <a:lnTo>
                      <a:pt x="916" y="1370"/>
                    </a:lnTo>
                    <a:lnTo>
                      <a:pt x="931" y="1373"/>
                    </a:lnTo>
                    <a:close/>
                    <a:moveTo>
                      <a:pt x="937" y="1345"/>
                    </a:moveTo>
                    <a:lnTo>
                      <a:pt x="939" y="1337"/>
                    </a:lnTo>
                    <a:lnTo>
                      <a:pt x="939" y="1336"/>
                    </a:lnTo>
                    <a:lnTo>
                      <a:pt x="939" y="1330"/>
                    </a:lnTo>
                    <a:lnTo>
                      <a:pt x="923" y="1329"/>
                    </a:lnTo>
                    <a:lnTo>
                      <a:pt x="923" y="1335"/>
                    </a:lnTo>
                    <a:lnTo>
                      <a:pt x="931" y="1336"/>
                    </a:lnTo>
                    <a:lnTo>
                      <a:pt x="923" y="1334"/>
                    </a:lnTo>
                    <a:lnTo>
                      <a:pt x="922" y="1342"/>
                    </a:lnTo>
                    <a:lnTo>
                      <a:pt x="937" y="1345"/>
                    </a:lnTo>
                    <a:close/>
                    <a:moveTo>
                      <a:pt x="940" y="1315"/>
                    </a:moveTo>
                    <a:lnTo>
                      <a:pt x="940" y="1301"/>
                    </a:lnTo>
                    <a:lnTo>
                      <a:pt x="924" y="1300"/>
                    </a:lnTo>
                    <a:lnTo>
                      <a:pt x="924" y="1315"/>
                    </a:lnTo>
                    <a:lnTo>
                      <a:pt x="940" y="1315"/>
                    </a:lnTo>
                    <a:close/>
                    <a:moveTo>
                      <a:pt x="940" y="1286"/>
                    </a:moveTo>
                    <a:lnTo>
                      <a:pt x="941" y="1272"/>
                    </a:lnTo>
                    <a:lnTo>
                      <a:pt x="925" y="1272"/>
                    </a:lnTo>
                    <a:lnTo>
                      <a:pt x="924" y="1286"/>
                    </a:lnTo>
                    <a:lnTo>
                      <a:pt x="940" y="1286"/>
                    </a:lnTo>
                    <a:close/>
                    <a:moveTo>
                      <a:pt x="941" y="1258"/>
                    </a:moveTo>
                    <a:lnTo>
                      <a:pt x="941" y="1243"/>
                    </a:lnTo>
                    <a:lnTo>
                      <a:pt x="925" y="1243"/>
                    </a:lnTo>
                    <a:lnTo>
                      <a:pt x="925" y="1257"/>
                    </a:lnTo>
                    <a:lnTo>
                      <a:pt x="941" y="1258"/>
                    </a:lnTo>
                    <a:close/>
                    <a:moveTo>
                      <a:pt x="942" y="1229"/>
                    </a:moveTo>
                    <a:lnTo>
                      <a:pt x="942" y="1214"/>
                    </a:lnTo>
                    <a:lnTo>
                      <a:pt x="926" y="1214"/>
                    </a:lnTo>
                    <a:lnTo>
                      <a:pt x="926" y="1228"/>
                    </a:lnTo>
                    <a:lnTo>
                      <a:pt x="942" y="1229"/>
                    </a:lnTo>
                    <a:close/>
                    <a:moveTo>
                      <a:pt x="942" y="1200"/>
                    </a:moveTo>
                    <a:lnTo>
                      <a:pt x="943" y="1186"/>
                    </a:lnTo>
                    <a:lnTo>
                      <a:pt x="927" y="1185"/>
                    </a:lnTo>
                    <a:lnTo>
                      <a:pt x="926" y="1200"/>
                    </a:lnTo>
                    <a:lnTo>
                      <a:pt x="942" y="1200"/>
                    </a:lnTo>
                    <a:close/>
                    <a:moveTo>
                      <a:pt x="943" y="1171"/>
                    </a:moveTo>
                    <a:lnTo>
                      <a:pt x="943" y="1157"/>
                    </a:lnTo>
                    <a:lnTo>
                      <a:pt x="927" y="1156"/>
                    </a:lnTo>
                    <a:lnTo>
                      <a:pt x="927" y="1171"/>
                    </a:lnTo>
                    <a:lnTo>
                      <a:pt x="943" y="1171"/>
                    </a:lnTo>
                    <a:close/>
                    <a:moveTo>
                      <a:pt x="944" y="1142"/>
                    </a:moveTo>
                    <a:lnTo>
                      <a:pt x="944" y="1128"/>
                    </a:lnTo>
                    <a:lnTo>
                      <a:pt x="928" y="1128"/>
                    </a:lnTo>
                    <a:lnTo>
                      <a:pt x="928" y="1142"/>
                    </a:lnTo>
                    <a:lnTo>
                      <a:pt x="944" y="1142"/>
                    </a:lnTo>
                    <a:close/>
                    <a:moveTo>
                      <a:pt x="944" y="1114"/>
                    </a:moveTo>
                    <a:lnTo>
                      <a:pt x="945" y="1099"/>
                    </a:lnTo>
                    <a:lnTo>
                      <a:pt x="929" y="1099"/>
                    </a:lnTo>
                    <a:lnTo>
                      <a:pt x="928" y="1113"/>
                    </a:lnTo>
                    <a:lnTo>
                      <a:pt x="944" y="1114"/>
                    </a:lnTo>
                    <a:close/>
                    <a:moveTo>
                      <a:pt x="945" y="1085"/>
                    </a:moveTo>
                    <a:lnTo>
                      <a:pt x="945" y="1070"/>
                    </a:lnTo>
                    <a:lnTo>
                      <a:pt x="929" y="1070"/>
                    </a:lnTo>
                    <a:lnTo>
                      <a:pt x="929" y="1084"/>
                    </a:lnTo>
                    <a:lnTo>
                      <a:pt x="945" y="1085"/>
                    </a:lnTo>
                    <a:close/>
                    <a:moveTo>
                      <a:pt x="946" y="1056"/>
                    </a:moveTo>
                    <a:lnTo>
                      <a:pt x="946" y="1042"/>
                    </a:lnTo>
                    <a:lnTo>
                      <a:pt x="930" y="1041"/>
                    </a:lnTo>
                    <a:lnTo>
                      <a:pt x="930" y="1056"/>
                    </a:lnTo>
                    <a:lnTo>
                      <a:pt x="946" y="1056"/>
                    </a:lnTo>
                    <a:close/>
                    <a:moveTo>
                      <a:pt x="946" y="1027"/>
                    </a:moveTo>
                    <a:lnTo>
                      <a:pt x="947" y="1013"/>
                    </a:lnTo>
                    <a:lnTo>
                      <a:pt x="931" y="1012"/>
                    </a:lnTo>
                    <a:lnTo>
                      <a:pt x="930" y="1027"/>
                    </a:lnTo>
                    <a:lnTo>
                      <a:pt x="946" y="1027"/>
                    </a:lnTo>
                    <a:close/>
                    <a:moveTo>
                      <a:pt x="947" y="999"/>
                    </a:moveTo>
                    <a:lnTo>
                      <a:pt x="947" y="984"/>
                    </a:lnTo>
                    <a:lnTo>
                      <a:pt x="931" y="984"/>
                    </a:lnTo>
                    <a:lnTo>
                      <a:pt x="931" y="998"/>
                    </a:lnTo>
                    <a:lnTo>
                      <a:pt x="947" y="999"/>
                    </a:lnTo>
                    <a:close/>
                    <a:moveTo>
                      <a:pt x="948" y="970"/>
                    </a:moveTo>
                    <a:lnTo>
                      <a:pt x="948" y="955"/>
                    </a:lnTo>
                    <a:lnTo>
                      <a:pt x="932" y="955"/>
                    </a:lnTo>
                    <a:lnTo>
                      <a:pt x="932" y="969"/>
                    </a:lnTo>
                    <a:lnTo>
                      <a:pt x="948" y="970"/>
                    </a:lnTo>
                    <a:close/>
                    <a:moveTo>
                      <a:pt x="949" y="941"/>
                    </a:moveTo>
                    <a:lnTo>
                      <a:pt x="949" y="927"/>
                    </a:lnTo>
                    <a:lnTo>
                      <a:pt x="933" y="926"/>
                    </a:lnTo>
                    <a:lnTo>
                      <a:pt x="932" y="940"/>
                    </a:lnTo>
                    <a:lnTo>
                      <a:pt x="949" y="941"/>
                    </a:lnTo>
                    <a:close/>
                    <a:moveTo>
                      <a:pt x="949" y="912"/>
                    </a:moveTo>
                    <a:lnTo>
                      <a:pt x="949" y="898"/>
                    </a:lnTo>
                    <a:lnTo>
                      <a:pt x="934" y="897"/>
                    </a:lnTo>
                    <a:lnTo>
                      <a:pt x="933" y="912"/>
                    </a:lnTo>
                    <a:lnTo>
                      <a:pt x="949" y="912"/>
                    </a:lnTo>
                    <a:close/>
                    <a:moveTo>
                      <a:pt x="950" y="883"/>
                    </a:moveTo>
                    <a:lnTo>
                      <a:pt x="950" y="869"/>
                    </a:lnTo>
                    <a:lnTo>
                      <a:pt x="934" y="868"/>
                    </a:lnTo>
                    <a:lnTo>
                      <a:pt x="934" y="883"/>
                    </a:lnTo>
                    <a:lnTo>
                      <a:pt x="950" y="883"/>
                    </a:lnTo>
                    <a:close/>
                    <a:moveTo>
                      <a:pt x="950" y="855"/>
                    </a:moveTo>
                    <a:lnTo>
                      <a:pt x="951" y="840"/>
                    </a:lnTo>
                    <a:lnTo>
                      <a:pt x="935" y="840"/>
                    </a:lnTo>
                    <a:lnTo>
                      <a:pt x="934" y="854"/>
                    </a:lnTo>
                    <a:lnTo>
                      <a:pt x="950" y="855"/>
                    </a:lnTo>
                    <a:close/>
                    <a:moveTo>
                      <a:pt x="951" y="826"/>
                    </a:moveTo>
                    <a:lnTo>
                      <a:pt x="952" y="811"/>
                    </a:lnTo>
                    <a:lnTo>
                      <a:pt x="935" y="811"/>
                    </a:lnTo>
                    <a:lnTo>
                      <a:pt x="935" y="825"/>
                    </a:lnTo>
                    <a:lnTo>
                      <a:pt x="951" y="826"/>
                    </a:lnTo>
                    <a:close/>
                    <a:moveTo>
                      <a:pt x="952" y="797"/>
                    </a:moveTo>
                    <a:lnTo>
                      <a:pt x="952" y="783"/>
                    </a:lnTo>
                    <a:lnTo>
                      <a:pt x="936" y="782"/>
                    </a:lnTo>
                    <a:lnTo>
                      <a:pt x="936" y="796"/>
                    </a:lnTo>
                    <a:lnTo>
                      <a:pt x="952" y="797"/>
                    </a:lnTo>
                    <a:close/>
                    <a:moveTo>
                      <a:pt x="952" y="768"/>
                    </a:moveTo>
                    <a:lnTo>
                      <a:pt x="953" y="754"/>
                    </a:lnTo>
                    <a:lnTo>
                      <a:pt x="937" y="754"/>
                    </a:lnTo>
                    <a:lnTo>
                      <a:pt x="937" y="768"/>
                    </a:lnTo>
                    <a:lnTo>
                      <a:pt x="952" y="768"/>
                    </a:lnTo>
                    <a:close/>
                    <a:moveTo>
                      <a:pt x="953" y="739"/>
                    </a:moveTo>
                    <a:lnTo>
                      <a:pt x="953" y="725"/>
                    </a:lnTo>
                    <a:lnTo>
                      <a:pt x="937" y="725"/>
                    </a:lnTo>
                    <a:lnTo>
                      <a:pt x="937" y="739"/>
                    </a:lnTo>
                    <a:lnTo>
                      <a:pt x="953" y="739"/>
                    </a:lnTo>
                    <a:close/>
                    <a:moveTo>
                      <a:pt x="954" y="711"/>
                    </a:moveTo>
                    <a:lnTo>
                      <a:pt x="954" y="696"/>
                    </a:lnTo>
                    <a:lnTo>
                      <a:pt x="938" y="696"/>
                    </a:lnTo>
                    <a:lnTo>
                      <a:pt x="938" y="710"/>
                    </a:lnTo>
                    <a:lnTo>
                      <a:pt x="954" y="711"/>
                    </a:lnTo>
                    <a:close/>
                    <a:moveTo>
                      <a:pt x="955" y="682"/>
                    </a:moveTo>
                    <a:lnTo>
                      <a:pt x="955" y="667"/>
                    </a:lnTo>
                    <a:lnTo>
                      <a:pt x="939" y="667"/>
                    </a:lnTo>
                    <a:lnTo>
                      <a:pt x="939" y="682"/>
                    </a:lnTo>
                    <a:lnTo>
                      <a:pt x="955" y="682"/>
                    </a:lnTo>
                    <a:close/>
                    <a:moveTo>
                      <a:pt x="955" y="653"/>
                    </a:moveTo>
                    <a:lnTo>
                      <a:pt x="955" y="639"/>
                    </a:lnTo>
                    <a:lnTo>
                      <a:pt x="940" y="638"/>
                    </a:lnTo>
                    <a:lnTo>
                      <a:pt x="939" y="653"/>
                    </a:lnTo>
                    <a:lnTo>
                      <a:pt x="955" y="653"/>
                    </a:lnTo>
                    <a:close/>
                    <a:moveTo>
                      <a:pt x="956" y="624"/>
                    </a:moveTo>
                    <a:lnTo>
                      <a:pt x="956" y="610"/>
                    </a:lnTo>
                    <a:lnTo>
                      <a:pt x="940" y="610"/>
                    </a:lnTo>
                    <a:lnTo>
                      <a:pt x="940" y="624"/>
                    </a:lnTo>
                    <a:lnTo>
                      <a:pt x="956" y="624"/>
                    </a:lnTo>
                    <a:close/>
                    <a:moveTo>
                      <a:pt x="957" y="595"/>
                    </a:moveTo>
                    <a:lnTo>
                      <a:pt x="957" y="581"/>
                    </a:lnTo>
                    <a:lnTo>
                      <a:pt x="941" y="581"/>
                    </a:lnTo>
                    <a:lnTo>
                      <a:pt x="940" y="595"/>
                    </a:lnTo>
                    <a:lnTo>
                      <a:pt x="957" y="595"/>
                    </a:lnTo>
                    <a:close/>
                    <a:moveTo>
                      <a:pt x="957" y="567"/>
                    </a:moveTo>
                    <a:lnTo>
                      <a:pt x="958" y="552"/>
                    </a:lnTo>
                    <a:lnTo>
                      <a:pt x="942" y="552"/>
                    </a:lnTo>
                    <a:lnTo>
                      <a:pt x="941" y="566"/>
                    </a:lnTo>
                    <a:lnTo>
                      <a:pt x="957" y="567"/>
                    </a:lnTo>
                    <a:close/>
                    <a:moveTo>
                      <a:pt x="958" y="538"/>
                    </a:moveTo>
                    <a:lnTo>
                      <a:pt x="958" y="523"/>
                    </a:lnTo>
                    <a:lnTo>
                      <a:pt x="942" y="523"/>
                    </a:lnTo>
                    <a:lnTo>
                      <a:pt x="942" y="538"/>
                    </a:lnTo>
                    <a:lnTo>
                      <a:pt x="958" y="538"/>
                    </a:lnTo>
                    <a:close/>
                    <a:moveTo>
                      <a:pt x="958" y="509"/>
                    </a:moveTo>
                    <a:lnTo>
                      <a:pt x="959" y="495"/>
                    </a:lnTo>
                    <a:lnTo>
                      <a:pt x="943" y="494"/>
                    </a:lnTo>
                    <a:lnTo>
                      <a:pt x="943" y="509"/>
                    </a:lnTo>
                    <a:lnTo>
                      <a:pt x="958" y="509"/>
                    </a:lnTo>
                    <a:close/>
                    <a:moveTo>
                      <a:pt x="959" y="480"/>
                    </a:moveTo>
                    <a:lnTo>
                      <a:pt x="960" y="466"/>
                    </a:lnTo>
                    <a:lnTo>
                      <a:pt x="943" y="466"/>
                    </a:lnTo>
                    <a:lnTo>
                      <a:pt x="943" y="480"/>
                    </a:lnTo>
                    <a:lnTo>
                      <a:pt x="959" y="480"/>
                    </a:lnTo>
                    <a:close/>
                    <a:moveTo>
                      <a:pt x="960" y="451"/>
                    </a:moveTo>
                    <a:lnTo>
                      <a:pt x="960" y="437"/>
                    </a:lnTo>
                    <a:lnTo>
                      <a:pt x="944" y="437"/>
                    </a:lnTo>
                    <a:lnTo>
                      <a:pt x="944" y="451"/>
                    </a:lnTo>
                    <a:lnTo>
                      <a:pt x="960" y="451"/>
                    </a:lnTo>
                    <a:close/>
                    <a:moveTo>
                      <a:pt x="961" y="423"/>
                    </a:moveTo>
                    <a:lnTo>
                      <a:pt x="961" y="408"/>
                    </a:lnTo>
                    <a:lnTo>
                      <a:pt x="945" y="408"/>
                    </a:lnTo>
                    <a:lnTo>
                      <a:pt x="945" y="422"/>
                    </a:lnTo>
                    <a:lnTo>
                      <a:pt x="961" y="423"/>
                    </a:lnTo>
                    <a:close/>
                    <a:moveTo>
                      <a:pt x="961" y="394"/>
                    </a:moveTo>
                    <a:lnTo>
                      <a:pt x="962" y="379"/>
                    </a:lnTo>
                    <a:lnTo>
                      <a:pt x="946" y="379"/>
                    </a:lnTo>
                    <a:lnTo>
                      <a:pt x="945" y="394"/>
                    </a:lnTo>
                    <a:lnTo>
                      <a:pt x="961" y="394"/>
                    </a:lnTo>
                    <a:close/>
                    <a:moveTo>
                      <a:pt x="962" y="365"/>
                    </a:moveTo>
                    <a:lnTo>
                      <a:pt x="962" y="351"/>
                    </a:lnTo>
                    <a:lnTo>
                      <a:pt x="946" y="350"/>
                    </a:lnTo>
                    <a:lnTo>
                      <a:pt x="946" y="365"/>
                    </a:lnTo>
                    <a:lnTo>
                      <a:pt x="962" y="365"/>
                    </a:lnTo>
                    <a:close/>
                    <a:moveTo>
                      <a:pt x="963" y="336"/>
                    </a:moveTo>
                    <a:lnTo>
                      <a:pt x="963" y="322"/>
                    </a:lnTo>
                    <a:lnTo>
                      <a:pt x="947" y="322"/>
                    </a:lnTo>
                    <a:lnTo>
                      <a:pt x="947" y="336"/>
                    </a:lnTo>
                    <a:lnTo>
                      <a:pt x="963" y="336"/>
                    </a:lnTo>
                    <a:close/>
                    <a:moveTo>
                      <a:pt x="963" y="307"/>
                    </a:moveTo>
                    <a:lnTo>
                      <a:pt x="964" y="293"/>
                    </a:lnTo>
                    <a:lnTo>
                      <a:pt x="948" y="293"/>
                    </a:lnTo>
                    <a:lnTo>
                      <a:pt x="947" y="307"/>
                    </a:lnTo>
                    <a:lnTo>
                      <a:pt x="963" y="307"/>
                    </a:lnTo>
                    <a:close/>
                    <a:moveTo>
                      <a:pt x="964" y="279"/>
                    </a:moveTo>
                    <a:lnTo>
                      <a:pt x="964" y="264"/>
                    </a:lnTo>
                    <a:lnTo>
                      <a:pt x="948" y="264"/>
                    </a:lnTo>
                    <a:lnTo>
                      <a:pt x="948" y="278"/>
                    </a:lnTo>
                    <a:lnTo>
                      <a:pt x="964" y="279"/>
                    </a:lnTo>
                    <a:close/>
                    <a:moveTo>
                      <a:pt x="965" y="250"/>
                    </a:moveTo>
                    <a:lnTo>
                      <a:pt x="965" y="235"/>
                    </a:lnTo>
                    <a:lnTo>
                      <a:pt x="949" y="235"/>
                    </a:lnTo>
                    <a:lnTo>
                      <a:pt x="949" y="250"/>
                    </a:lnTo>
                    <a:lnTo>
                      <a:pt x="965" y="250"/>
                    </a:lnTo>
                    <a:close/>
                    <a:moveTo>
                      <a:pt x="965" y="221"/>
                    </a:moveTo>
                    <a:lnTo>
                      <a:pt x="966" y="207"/>
                    </a:lnTo>
                    <a:lnTo>
                      <a:pt x="950" y="206"/>
                    </a:lnTo>
                    <a:lnTo>
                      <a:pt x="949" y="221"/>
                    </a:lnTo>
                    <a:lnTo>
                      <a:pt x="965" y="221"/>
                    </a:lnTo>
                    <a:close/>
                    <a:moveTo>
                      <a:pt x="966" y="192"/>
                    </a:moveTo>
                    <a:lnTo>
                      <a:pt x="966" y="178"/>
                    </a:lnTo>
                    <a:lnTo>
                      <a:pt x="950" y="178"/>
                    </a:lnTo>
                    <a:lnTo>
                      <a:pt x="950" y="192"/>
                    </a:lnTo>
                    <a:lnTo>
                      <a:pt x="966" y="192"/>
                    </a:lnTo>
                    <a:close/>
                    <a:moveTo>
                      <a:pt x="967" y="163"/>
                    </a:moveTo>
                    <a:lnTo>
                      <a:pt x="967" y="149"/>
                    </a:lnTo>
                    <a:lnTo>
                      <a:pt x="951" y="149"/>
                    </a:lnTo>
                    <a:lnTo>
                      <a:pt x="951" y="163"/>
                    </a:lnTo>
                    <a:lnTo>
                      <a:pt x="967" y="163"/>
                    </a:lnTo>
                    <a:close/>
                    <a:moveTo>
                      <a:pt x="952" y="154"/>
                    </a:moveTo>
                    <a:lnTo>
                      <a:pt x="952" y="168"/>
                    </a:lnTo>
                    <a:lnTo>
                      <a:pt x="968" y="167"/>
                    </a:lnTo>
                    <a:lnTo>
                      <a:pt x="967" y="153"/>
                    </a:lnTo>
                    <a:lnTo>
                      <a:pt x="952" y="154"/>
                    </a:lnTo>
                    <a:close/>
                    <a:moveTo>
                      <a:pt x="953" y="182"/>
                    </a:moveTo>
                    <a:lnTo>
                      <a:pt x="954" y="197"/>
                    </a:lnTo>
                    <a:lnTo>
                      <a:pt x="970" y="196"/>
                    </a:lnTo>
                    <a:lnTo>
                      <a:pt x="969" y="182"/>
                    </a:lnTo>
                    <a:lnTo>
                      <a:pt x="953" y="182"/>
                    </a:lnTo>
                    <a:close/>
                    <a:moveTo>
                      <a:pt x="954" y="211"/>
                    </a:moveTo>
                    <a:lnTo>
                      <a:pt x="955" y="226"/>
                    </a:lnTo>
                    <a:lnTo>
                      <a:pt x="971" y="225"/>
                    </a:lnTo>
                    <a:lnTo>
                      <a:pt x="970" y="211"/>
                    </a:lnTo>
                    <a:lnTo>
                      <a:pt x="954" y="211"/>
                    </a:lnTo>
                    <a:close/>
                    <a:moveTo>
                      <a:pt x="956" y="240"/>
                    </a:moveTo>
                    <a:lnTo>
                      <a:pt x="956" y="254"/>
                    </a:lnTo>
                    <a:lnTo>
                      <a:pt x="972" y="254"/>
                    </a:lnTo>
                    <a:lnTo>
                      <a:pt x="972" y="239"/>
                    </a:lnTo>
                    <a:lnTo>
                      <a:pt x="956" y="240"/>
                    </a:lnTo>
                    <a:close/>
                    <a:moveTo>
                      <a:pt x="957" y="269"/>
                    </a:moveTo>
                    <a:lnTo>
                      <a:pt x="958" y="283"/>
                    </a:lnTo>
                    <a:lnTo>
                      <a:pt x="974" y="282"/>
                    </a:lnTo>
                    <a:lnTo>
                      <a:pt x="973" y="268"/>
                    </a:lnTo>
                    <a:lnTo>
                      <a:pt x="957" y="269"/>
                    </a:lnTo>
                    <a:close/>
                    <a:moveTo>
                      <a:pt x="958" y="298"/>
                    </a:moveTo>
                    <a:lnTo>
                      <a:pt x="959" y="312"/>
                    </a:lnTo>
                    <a:lnTo>
                      <a:pt x="975" y="311"/>
                    </a:lnTo>
                    <a:lnTo>
                      <a:pt x="974" y="297"/>
                    </a:lnTo>
                    <a:lnTo>
                      <a:pt x="958" y="298"/>
                    </a:lnTo>
                    <a:close/>
                    <a:moveTo>
                      <a:pt x="960" y="326"/>
                    </a:moveTo>
                    <a:lnTo>
                      <a:pt x="960" y="341"/>
                    </a:lnTo>
                    <a:lnTo>
                      <a:pt x="976" y="340"/>
                    </a:lnTo>
                    <a:lnTo>
                      <a:pt x="976" y="325"/>
                    </a:lnTo>
                    <a:lnTo>
                      <a:pt x="960" y="326"/>
                    </a:lnTo>
                    <a:close/>
                    <a:moveTo>
                      <a:pt x="961" y="355"/>
                    </a:moveTo>
                    <a:lnTo>
                      <a:pt x="962" y="370"/>
                    </a:lnTo>
                    <a:lnTo>
                      <a:pt x="978" y="369"/>
                    </a:lnTo>
                    <a:lnTo>
                      <a:pt x="977" y="354"/>
                    </a:lnTo>
                    <a:lnTo>
                      <a:pt x="961" y="355"/>
                    </a:lnTo>
                    <a:close/>
                    <a:moveTo>
                      <a:pt x="962" y="384"/>
                    </a:moveTo>
                    <a:lnTo>
                      <a:pt x="963" y="398"/>
                    </a:lnTo>
                    <a:lnTo>
                      <a:pt x="979" y="397"/>
                    </a:lnTo>
                    <a:lnTo>
                      <a:pt x="978" y="383"/>
                    </a:lnTo>
                    <a:lnTo>
                      <a:pt x="962" y="384"/>
                    </a:lnTo>
                    <a:close/>
                    <a:moveTo>
                      <a:pt x="964" y="412"/>
                    </a:moveTo>
                    <a:lnTo>
                      <a:pt x="964" y="427"/>
                    </a:lnTo>
                    <a:lnTo>
                      <a:pt x="980" y="426"/>
                    </a:lnTo>
                    <a:lnTo>
                      <a:pt x="980" y="412"/>
                    </a:lnTo>
                    <a:lnTo>
                      <a:pt x="964" y="412"/>
                    </a:lnTo>
                    <a:close/>
                    <a:moveTo>
                      <a:pt x="965" y="441"/>
                    </a:moveTo>
                    <a:lnTo>
                      <a:pt x="966" y="456"/>
                    </a:lnTo>
                    <a:lnTo>
                      <a:pt x="982" y="455"/>
                    </a:lnTo>
                    <a:lnTo>
                      <a:pt x="981" y="441"/>
                    </a:lnTo>
                    <a:lnTo>
                      <a:pt x="965" y="441"/>
                    </a:lnTo>
                    <a:close/>
                    <a:moveTo>
                      <a:pt x="967" y="470"/>
                    </a:moveTo>
                    <a:lnTo>
                      <a:pt x="967" y="484"/>
                    </a:lnTo>
                    <a:lnTo>
                      <a:pt x="983" y="484"/>
                    </a:lnTo>
                    <a:lnTo>
                      <a:pt x="982" y="469"/>
                    </a:lnTo>
                    <a:lnTo>
                      <a:pt x="967" y="470"/>
                    </a:lnTo>
                    <a:close/>
                    <a:moveTo>
                      <a:pt x="968" y="499"/>
                    </a:moveTo>
                    <a:lnTo>
                      <a:pt x="968" y="513"/>
                    </a:lnTo>
                    <a:lnTo>
                      <a:pt x="985" y="513"/>
                    </a:lnTo>
                    <a:lnTo>
                      <a:pt x="984" y="498"/>
                    </a:lnTo>
                    <a:lnTo>
                      <a:pt x="968" y="499"/>
                    </a:lnTo>
                    <a:close/>
                    <a:moveTo>
                      <a:pt x="969" y="528"/>
                    </a:moveTo>
                    <a:lnTo>
                      <a:pt x="970" y="542"/>
                    </a:lnTo>
                    <a:lnTo>
                      <a:pt x="986" y="541"/>
                    </a:lnTo>
                    <a:lnTo>
                      <a:pt x="985" y="527"/>
                    </a:lnTo>
                    <a:lnTo>
                      <a:pt x="969" y="528"/>
                    </a:lnTo>
                    <a:close/>
                    <a:moveTo>
                      <a:pt x="970" y="556"/>
                    </a:moveTo>
                    <a:lnTo>
                      <a:pt x="971" y="571"/>
                    </a:lnTo>
                    <a:lnTo>
                      <a:pt x="987" y="570"/>
                    </a:lnTo>
                    <a:lnTo>
                      <a:pt x="986" y="556"/>
                    </a:lnTo>
                    <a:lnTo>
                      <a:pt x="970" y="556"/>
                    </a:lnTo>
                    <a:close/>
                    <a:moveTo>
                      <a:pt x="972" y="585"/>
                    </a:moveTo>
                    <a:lnTo>
                      <a:pt x="973" y="600"/>
                    </a:lnTo>
                    <a:lnTo>
                      <a:pt x="988" y="599"/>
                    </a:lnTo>
                    <a:lnTo>
                      <a:pt x="988" y="584"/>
                    </a:lnTo>
                    <a:lnTo>
                      <a:pt x="972" y="585"/>
                    </a:lnTo>
                    <a:close/>
                    <a:moveTo>
                      <a:pt x="973" y="614"/>
                    </a:moveTo>
                    <a:lnTo>
                      <a:pt x="974" y="628"/>
                    </a:lnTo>
                    <a:lnTo>
                      <a:pt x="990" y="628"/>
                    </a:lnTo>
                    <a:lnTo>
                      <a:pt x="989" y="613"/>
                    </a:lnTo>
                    <a:lnTo>
                      <a:pt x="973" y="614"/>
                    </a:lnTo>
                    <a:close/>
                    <a:moveTo>
                      <a:pt x="975" y="643"/>
                    </a:moveTo>
                    <a:lnTo>
                      <a:pt x="975" y="657"/>
                    </a:lnTo>
                    <a:lnTo>
                      <a:pt x="991" y="656"/>
                    </a:lnTo>
                    <a:lnTo>
                      <a:pt x="991" y="642"/>
                    </a:lnTo>
                    <a:lnTo>
                      <a:pt x="975" y="643"/>
                    </a:lnTo>
                    <a:close/>
                    <a:moveTo>
                      <a:pt x="976" y="671"/>
                    </a:moveTo>
                    <a:lnTo>
                      <a:pt x="976" y="686"/>
                    </a:lnTo>
                    <a:lnTo>
                      <a:pt x="993" y="685"/>
                    </a:lnTo>
                    <a:lnTo>
                      <a:pt x="992" y="671"/>
                    </a:lnTo>
                    <a:lnTo>
                      <a:pt x="976" y="671"/>
                    </a:lnTo>
                    <a:close/>
                    <a:moveTo>
                      <a:pt x="977" y="700"/>
                    </a:moveTo>
                    <a:lnTo>
                      <a:pt x="978" y="715"/>
                    </a:lnTo>
                    <a:lnTo>
                      <a:pt x="994" y="714"/>
                    </a:lnTo>
                    <a:lnTo>
                      <a:pt x="993" y="700"/>
                    </a:lnTo>
                    <a:lnTo>
                      <a:pt x="977" y="700"/>
                    </a:lnTo>
                    <a:close/>
                    <a:moveTo>
                      <a:pt x="979" y="729"/>
                    </a:moveTo>
                    <a:lnTo>
                      <a:pt x="979" y="740"/>
                    </a:lnTo>
                    <a:lnTo>
                      <a:pt x="979" y="743"/>
                    </a:lnTo>
                    <a:lnTo>
                      <a:pt x="995" y="743"/>
                    </a:lnTo>
                    <a:lnTo>
                      <a:pt x="995" y="739"/>
                    </a:lnTo>
                    <a:lnTo>
                      <a:pt x="994" y="728"/>
                    </a:lnTo>
                    <a:lnTo>
                      <a:pt x="979" y="729"/>
                    </a:lnTo>
                    <a:close/>
                    <a:moveTo>
                      <a:pt x="980" y="758"/>
                    </a:moveTo>
                    <a:lnTo>
                      <a:pt x="980" y="772"/>
                    </a:lnTo>
                    <a:lnTo>
                      <a:pt x="996" y="772"/>
                    </a:lnTo>
                    <a:lnTo>
                      <a:pt x="996" y="757"/>
                    </a:lnTo>
                    <a:lnTo>
                      <a:pt x="980" y="758"/>
                    </a:lnTo>
                    <a:close/>
                    <a:moveTo>
                      <a:pt x="981" y="787"/>
                    </a:moveTo>
                    <a:lnTo>
                      <a:pt x="982" y="801"/>
                    </a:lnTo>
                    <a:lnTo>
                      <a:pt x="997" y="800"/>
                    </a:lnTo>
                    <a:lnTo>
                      <a:pt x="997" y="786"/>
                    </a:lnTo>
                    <a:lnTo>
                      <a:pt x="981" y="787"/>
                    </a:lnTo>
                    <a:close/>
                    <a:moveTo>
                      <a:pt x="982" y="815"/>
                    </a:moveTo>
                    <a:lnTo>
                      <a:pt x="982" y="830"/>
                    </a:lnTo>
                    <a:lnTo>
                      <a:pt x="999" y="829"/>
                    </a:lnTo>
                    <a:lnTo>
                      <a:pt x="998" y="815"/>
                    </a:lnTo>
                    <a:lnTo>
                      <a:pt x="982" y="815"/>
                    </a:lnTo>
                    <a:close/>
                    <a:moveTo>
                      <a:pt x="983" y="844"/>
                    </a:moveTo>
                    <a:lnTo>
                      <a:pt x="984" y="859"/>
                    </a:lnTo>
                    <a:lnTo>
                      <a:pt x="1000" y="858"/>
                    </a:lnTo>
                    <a:lnTo>
                      <a:pt x="999" y="844"/>
                    </a:lnTo>
                    <a:lnTo>
                      <a:pt x="983" y="844"/>
                    </a:lnTo>
                    <a:close/>
                    <a:moveTo>
                      <a:pt x="984" y="873"/>
                    </a:moveTo>
                    <a:lnTo>
                      <a:pt x="985" y="887"/>
                    </a:lnTo>
                    <a:lnTo>
                      <a:pt x="1001" y="887"/>
                    </a:lnTo>
                    <a:lnTo>
                      <a:pt x="1000" y="872"/>
                    </a:lnTo>
                    <a:lnTo>
                      <a:pt x="984" y="873"/>
                    </a:lnTo>
                    <a:close/>
                    <a:moveTo>
                      <a:pt x="985" y="902"/>
                    </a:moveTo>
                    <a:lnTo>
                      <a:pt x="986" y="916"/>
                    </a:lnTo>
                    <a:lnTo>
                      <a:pt x="1002" y="916"/>
                    </a:lnTo>
                    <a:lnTo>
                      <a:pt x="1001" y="901"/>
                    </a:lnTo>
                    <a:lnTo>
                      <a:pt x="985" y="902"/>
                    </a:lnTo>
                    <a:close/>
                    <a:moveTo>
                      <a:pt x="986" y="931"/>
                    </a:moveTo>
                    <a:lnTo>
                      <a:pt x="987" y="945"/>
                    </a:lnTo>
                    <a:lnTo>
                      <a:pt x="1003" y="944"/>
                    </a:lnTo>
                    <a:lnTo>
                      <a:pt x="1002" y="930"/>
                    </a:lnTo>
                    <a:lnTo>
                      <a:pt x="986" y="931"/>
                    </a:lnTo>
                    <a:close/>
                    <a:moveTo>
                      <a:pt x="988" y="959"/>
                    </a:moveTo>
                    <a:lnTo>
                      <a:pt x="988" y="973"/>
                    </a:lnTo>
                    <a:lnTo>
                      <a:pt x="1004" y="973"/>
                    </a:lnTo>
                    <a:lnTo>
                      <a:pt x="1003" y="958"/>
                    </a:lnTo>
                    <a:lnTo>
                      <a:pt x="988" y="959"/>
                    </a:lnTo>
                    <a:close/>
                    <a:moveTo>
                      <a:pt x="988" y="988"/>
                    </a:moveTo>
                    <a:lnTo>
                      <a:pt x="989" y="1002"/>
                    </a:lnTo>
                    <a:lnTo>
                      <a:pt x="1005" y="1002"/>
                    </a:lnTo>
                    <a:lnTo>
                      <a:pt x="1004" y="987"/>
                    </a:lnTo>
                    <a:lnTo>
                      <a:pt x="988" y="988"/>
                    </a:lnTo>
                    <a:close/>
                    <a:moveTo>
                      <a:pt x="990" y="1017"/>
                    </a:moveTo>
                    <a:lnTo>
                      <a:pt x="990" y="1031"/>
                    </a:lnTo>
                    <a:lnTo>
                      <a:pt x="1006" y="1030"/>
                    </a:lnTo>
                    <a:lnTo>
                      <a:pt x="1006" y="1016"/>
                    </a:lnTo>
                    <a:lnTo>
                      <a:pt x="990" y="1017"/>
                    </a:lnTo>
                    <a:close/>
                    <a:moveTo>
                      <a:pt x="991" y="1045"/>
                    </a:moveTo>
                    <a:lnTo>
                      <a:pt x="991" y="1060"/>
                    </a:lnTo>
                    <a:lnTo>
                      <a:pt x="1007" y="1059"/>
                    </a:lnTo>
                    <a:lnTo>
                      <a:pt x="1007" y="1045"/>
                    </a:lnTo>
                    <a:lnTo>
                      <a:pt x="991" y="1045"/>
                    </a:lnTo>
                    <a:close/>
                    <a:moveTo>
                      <a:pt x="992" y="1074"/>
                    </a:moveTo>
                    <a:lnTo>
                      <a:pt x="992" y="1089"/>
                    </a:lnTo>
                    <a:lnTo>
                      <a:pt x="1008" y="1088"/>
                    </a:lnTo>
                    <a:lnTo>
                      <a:pt x="1008" y="1074"/>
                    </a:lnTo>
                    <a:lnTo>
                      <a:pt x="992" y="1074"/>
                    </a:lnTo>
                    <a:close/>
                    <a:moveTo>
                      <a:pt x="993" y="1103"/>
                    </a:moveTo>
                    <a:lnTo>
                      <a:pt x="994" y="1117"/>
                    </a:lnTo>
                    <a:lnTo>
                      <a:pt x="1009" y="1117"/>
                    </a:lnTo>
                    <a:lnTo>
                      <a:pt x="1009" y="1102"/>
                    </a:lnTo>
                    <a:lnTo>
                      <a:pt x="993" y="1103"/>
                    </a:lnTo>
                    <a:close/>
                    <a:moveTo>
                      <a:pt x="994" y="1132"/>
                    </a:moveTo>
                    <a:lnTo>
                      <a:pt x="994" y="1146"/>
                    </a:lnTo>
                    <a:lnTo>
                      <a:pt x="1010" y="1146"/>
                    </a:lnTo>
                    <a:lnTo>
                      <a:pt x="1010" y="1131"/>
                    </a:lnTo>
                    <a:lnTo>
                      <a:pt x="994" y="1132"/>
                    </a:lnTo>
                    <a:close/>
                    <a:moveTo>
                      <a:pt x="995" y="1161"/>
                    </a:moveTo>
                    <a:lnTo>
                      <a:pt x="996" y="1175"/>
                    </a:lnTo>
                    <a:lnTo>
                      <a:pt x="1012" y="1174"/>
                    </a:lnTo>
                    <a:lnTo>
                      <a:pt x="1011" y="1160"/>
                    </a:lnTo>
                    <a:lnTo>
                      <a:pt x="995" y="1161"/>
                    </a:lnTo>
                    <a:close/>
                    <a:moveTo>
                      <a:pt x="996" y="1189"/>
                    </a:moveTo>
                    <a:lnTo>
                      <a:pt x="997" y="1204"/>
                    </a:lnTo>
                    <a:lnTo>
                      <a:pt x="1013" y="1203"/>
                    </a:lnTo>
                    <a:lnTo>
                      <a:pt x="1012" y="1189"/>
                    </a:lnTo>
                    <a:lnTo>
                      <a:pt x="996" y="1189"/>
                    </a:lnTo>
                    <a:close/>
                    <a:moveTo>
                      <a:pt x="997" y="1218"/>
                    </a:moveTo>
                    <a:lnTo>
                      <a:pt x="998" y="1233"/>
                    </a:lnTo>
                    <a:lnTo>
                      <a:pt x="1014" y="1232"/>
                    </a:lnTo>
                    <a:lnTo>
                      <a:pt x="1013" y="1218"/>
                    </a:lnTo>
                    <a:lnTo>
                      <a:pt x="997" y="1218"/>
                    </a:lnTo>
                    <a:close/>
                    <a:moveTo>
                      <a:pt x="998" y="1247"/>
                    </a:moveTo>
                    <a:lnTo>
                      <a:pt x="999" y="1261"/>
                    </a:lnTo>
                    <a:lnTo>
                      <a:pt x="1015" y="1261"/>
                    </a:lnTo>
                    <a:lnTo>
                      <a:pt x="1014" y="1246"/>
                    </a:lnTo>
                    <a:lnTo>
                      <a:pt x="998" y="1247"/>
                    </a:lnTo>
                    <a:close/>
                    <a:moveTo>
                      <a:pt x="999" y="1276"/>
                    </a:moveTo>
                    <a:lnTo>
                      <a:pt x="1000" y="1290"/>
                    </a:lnTo>
                    <a:lnTo>
                      <a:pt x="1016" y="1290"/>
                    </a:lnTo>
                    <a:lnTo>
                      <a:pt x="1015" y="1275"/>
                    </a:lnTo>
                    <a:lnTo>
                      <a:pt x="999" y="1276"/>
                    </a:lnTo>
                    <a:close/>
                    <a:moveTo>
                      <a:pt x="1000" y="1305"/>
                    </a:moveTo>
                    <a:lnTo>
                      <a:pt x="1001" y="1319"/>
                    </a:lnTo>
                    <a:lnTo>
                      <a:pt x="1017" y="1318"/>
                    </a:lnTo>
                    <a:lnTo>
                      <a:pt x="1016" y="1304"/>
                    </a:lnTo>
                    <a:lnTo>
                      <a:pt x="1000" y="1305"/>
                    </a:lnTo>
                    <a:close/>
                    <a:moveTo>
                      <a:pt x="1002" y="1333"/>
                    </a:moveTo>
                    <a:lnTo>
                      <a:pt x="1002" y="1348"/>
                    </a:lnTo>
                    <a:lnTo>
                      <a:pt x="1018" y="1347"/>
                    </a:lnTo>
                    <a:lnTo>
                      <a:pt x="1018" y="1333"/>
                    </a:lnTo>
                    <a:lnTo>
                      <a:pt x="1002" y="1333"/>
                    </a:lnTo>
                    <a:close/>
                    <a:moveTo>
                      <a:pt x="1003" y="1362"/>
                    </a:moveTo>
                    <a:lnTo>
                      <a:pt x="1003" y="1376"/>
                    </a:lnTo>
                    <a:lnTo>
                      <a:pt x="1019" y="1376"/>
                    </a:lnTo>
                    <a:lnTo>
                      <a:pt x="1019" y="1361"/>
                    </a:lnTo>
                    <a:lnTo>
                      <a:pt x="1003" y="1362"/>
                    </a:lnTo>
                    <a:close/>
                    <a:moveTo>
                      <a:pt x="1004" y="1391"/>
                    </a:moveTo>
                    <a:lnTo>
                      <a:pt x="1004" y="1405"/>
                    </a:lnTo>
                    <a:lnTo>
                      <a:pt x="1020" y="1405"/>
                    </a:lnTo>
                    <a:lnTo>
                      <a:pt x="1020" y="1390"/>
                    </a:lnTo>
                    <a:lnTo>
                      <a:pt x="1004" y="1391"/>
                    </a:lnTo>
                    <a:close/>
                    <a:moveTo>
                      <a:pt x="1005" y="1420"/>
                    </a:moveTo>
                    <a:lnTo>
                      <a:pt x="1005" y="1434"/>
                    </a:lnTo>
                    <a:lnTo>
                      <a:pt x="1021" y="1433"/>
                    </a:lnTo>
                    <a:lnTo>
                      <a:pt x="1021" y="1419"/>
                    </a:lnTo>
                    <a:lnTo>
                      <a:pt x="1005" y="1420"/>
                    </a:lnTo>
                    <a:close/>
                    <a:moveTo>
                      <a:pt x="1006" y="1448"/>
                    </a:moveTo>
                    <a:lnTo>
                      <a:pt x="1006" y="1463"/>
                    </a:lnTo>
                    <a:lnTo>
                      <a:pt x="1022" y="1462"/>
                    </a:lnTo>
                    <a:lnTo>
                      <a:pt x="1022" y="1448"/>
                    </a:lnTo>
                    <a:lnTo>
                      <a:pt x="1006" y="1448"/>
                    </a:lnTo>
                    <a:close/>
                    <a:moveTo>
                      <a:pt x="1007" y="1477"/>
                    </a:moveTo>
                    <a:lnTo>
                      <a:pt x="1007" y="1480"/>
                    </a:lnTo>
                    <a:lnTo>
                      <a:pt x="1023" y="1481"/>
                    </a:lnTo>
                    <a:lnTo>
                      <a:pt x="1026" y="1470"/>
                    </a:lnTo>
                    <a:lnTo>
                      <a:pt x="1011" y="1465"/>
                    </a:lnTo>
                    <a:lnTo>
                      <a:pt x="1007" y="1477"/>
                    </a:lnTo>
                    <a:lnTo>
                      <a:pt x="1015" y="1479"/>
                    </a:lnTo>
                    <a:lnTo>
                      <a:pt x="1023" y="1479"/>
                    </a:lnTo>
                    <a:lnTo>
                      <a:pt x="1023" y="1477"/>
                    </a:lnTo>
                    <a:lnTo>
                      <a:pt x="1007" y="1477"/>
                    </a:lnTo>
                    <a:close/>
                    <a:moveTo>
                      <a:pt x="1030" y="1456"/>
                    </a:moveTo>
                    <a:lnTo>
                      <a:pt x="1034" y="1442"/>
                    </a:lnTo>
                    <a:lnTo>
                      <a:pt x="1019" y="1438"/>
                    </a:lnTo>
                    <a:lnTo>
                      <a:pt x="1015" y="1451"/>
                    </a:lnTo>
                    <a:lnTo>
                      <a:pt x="1030" y="1456"/>
                    </a:lnTo>
                    <a:close/>
                    <a:moveTo>
                      <a:pt x="1038" y="1428"/>
                    </a:moveTo>
                    <a:lnTo>
                      <a:pt x="1042" y="1414"/>
                    </a:lnTo>
                    <a:lnTo>
                      <a:pt x="1027" y="1410"/>
                    </a:lnTo>
                    <a:lnTo>
                      <a:pt x="1023" y="1424"/>
                    </a:lnTo>
                    <a:lnTo>
                      <a:pt x="1038" y="1428"/>
                    </a:lnTo>
                    <a:close/>
                    <a:moveTo>
                      <a:pt x="1046" y="1400"/>
                    </a:moveTo>
                    <a:lnTo>
                      <a:pt x="1050" y="1387"/>
                    </a:lnTo>
                    <a:lnTo>
                      <a:pt x="1034" y="1382"/>
                    </a:lnTo>
                    <a:lnTo>
                      <a:pt x="1030" y="1396"/>
                    </a:lnTo>
                    <a:lnTo>
                      <a:pt x="1046" y="1400"/>
                    </a:lnTo>
                    <a:close/>
                    <a:moveTo>
                      <a:pt x="1052" y="1371"/>
                    </a:moveTo>
                    <a:lnTo>
                      <a:pt x="1053" y="1357"/>
                    </a:lnTo>
                    <a:lnTo>
                      <a:pt x="1037" y="1355"/>
                    </a:lnTo>
                    <a:lnTo>
                      <a:pt x="1036" y="1369"/>
                    </a:lnTo>
                    <a:lnTo>
                      <a:pt x="1052" y="1371"/>
                    </a:lnTo>
                    <a:close/>
                    <a:moveTo>
                      <a:pt x="1055" y="1342"/>
                    </a:moveTo>
                    <a:lnTo>
                      <a:pt x="1056" y="1328"/>
                    </a:lnTo>
                    <a:lnTo>
                      <a:pt x="1040" y="1327"/>
                    </a:lnTo>
                    <a:lnTo>
                      <a:pt x="1039" y="1341"/>
                    </a:lnTo>
                    <a:lnTo>
                      <a:pt x="1055" y="1342"/>
                    </a:lnTo>
                    <a:close/>
                    <a:moveTo>
                      <a:pt x="1057" y="1314"/>
                    </a:moveTo>
                    <a:lnTo>
                      <a:pt x="1059" y="1299"/>
                    </a:lnTo>
                    <a:lnTo>
                      <a:pt x="1043" y="1298"/>
                    </a:lnTo>
                    <a:lnTo>
                      <a:pt x="1041" y="1312"/>
                    </a:lnTo>
                    <a:lnTo>
                      <a:pt x="1057" y="1314"/>
                    </a:lnTo>
                    <a:close/>
                    <a:moveTo>
                      <a:pt x="1060" y="1285"/>
                    </a:moveTo>
                    <a:lnTo>
                      <a:pt x="1061" y="1270"/>
                    </a:lnTo>
                    <a:lnTo>
                      <a:pt x="1045" y="1269"/>
                    </a:lnTo>
                    <a:lnTo>
                      <a:pt x="1044" y="1283"/>
                    </a:lnTo>
                    <a:lnTo>
                      <a:pt x="1060" y="1285"/>
                    </a:lnTo>
                    <a:close/>
                    <a:moveTo>
                      <a:pt x="1063" y="1256"/>
                    </a:moveTo>
                    <a:lnTo>
                      <a:pt x="1064" y="1242"/>
                    </a:lnTo>
                    <a:lnTo>
                      <a:pt x="1048" y="1240"/>
                    </a:lnTo>
                    <a:lnTo>
                      <a:pt x="1047" y="1255"/>
                    </a:lnTo>
                    <a:lnTo>
                      <a:pt x="1063" y="1256"/>
                    </a:lnTo>
                    <a:close/>
                    <a:moveTo>
                      <a:pt x="1065" y="1228"/>
                    </a:moveTo>
                    <a:lnTo>
                      <a:pt x="1066" y="1213"/>
                    </a:lnTo>
                    <a:lnTo>
                      <a:pt x="1051" y="1212"/>
                    </a:lnTo>
                    <a:lnTo>
                      <a:pt x="1049" y="1226"/>
                    </a:lnTo>
                    <a:lnTo>
                      <a:pt x="1065" y="1228"/>
                    </a:lnTo>
                    <a:close/>
                    <a:moveTo>
                      <a:pt x="1068" y="1199"/>
                    </a:moveTo>
                    <a:lnTo>
                      <a:pt x="1069" y="1184"/>
                    </a:lnTo>
                    <a:lnTo>
                      <a:pt x="1053" y="1183"/>
                    </a:lnTo>
                    <a:lnTo>
                      <a:pt x="1052" y="1197"/>
                    </a:lnTo>
                    <a:lnTo>
                      <a:pt x="1068" y="1199"/>
                    </a:lnTo>
                    <a:close/>
                    <a:moveTo>
                      <a:pt x="1070" y="1170"/>
                    </a:moveTo>
                    <a:lnTo>
                      <a:pt x="1072" y="1156"/>
                    </a:lnTo>
                    <a:lnTo>
                      <a:pt x="1056" y="1154"/>
                    </a:lnTo>
                    <a:lnTo>
                      <a:pt x="1054" y="1169"/>
                    </a:lnTo>
                    <a:lnTo>
                      <a:pt x="1070" y="1170"/>
                    </a:lnTo>
                    <a:close/>
                    <a:moveTo>
                      <a:pt x="1073" y="1141"/>
                    </a:moveTo>
                    <a:lnTo>
                      <a:pt x="1074" y="1127"/>
                    </a:lnTo>
                    <a:lnTo>
                      <a:pt x="1058" y="1126"/>
                    </a:lnTo>
                    <a:lnTo>
                      <a:pt x="1057" y="1140"/>
                    </a:lnTo>
                    <a:lnTo>
                      <a:pt x="1073" y="1141"/>
                    </a:lnTo>
                    <a:close/>
                    <a:moveTo>
                      <a:pt x="1076" y="1113"/>
                    </a:moveTo>
                    <a:lnTo>
                      <a:pt x="1077" y="1099"/>
                    </a:lnTo>
                    <a:lnTo>
                      <a:pt x="1061" y="1097"/>
                    </a:lnTo>
                    <a:lnTo>
                      <a:pt x="1060" y="1111"/>
                    </a:lnTo>
                    <a:lnTo>
                      <a:pt x="1076" y="1113"/>
                    </a:lnTo>
                    <a:close/>
                    <a:moveTo>
                      <a:pt x="1078" y="1084"/>
                    </a:moveTo>
                    <a:lnTo>
                      <a:pt x="1079" y="1076"/>
                    </a:lnTo>
                    <a:lnTo>
                      <a:pt x="1071" y="1075"/>
                    </a:lnTo>
                    <a:lnTo>
                      <a:pt x="1063" y="1076"/>
                    </a:lnTo>
                    <a:lnTo>
                      <a:pt x="1063" y="1082"/>
                    </a:lnTo>
                    <a:lnTo>
                      <a:pt x="1079" y="1081"/>
                    </a:lnTo>
                    <a:lnTo>
                      <a:pt x="1079" y="1075"/>
                    </a:lnTo>
                    <a:lnTo>
                      <a:pt x="1063" y="1075"/>
                    </a:lnTo>
                    <a:lnTo>
                      <a:pt x="1062" y="1083"/>
                    </a:lnTo>
                    <a:lnTo>
                      <a:pt x="1078" y="1084"/>
                    </a:lnTo>
                    <a:close/>
                    <a:moveTo>
                      <a:pt x="1064" y="1096"/>
                    </a:moveTo>
                    <a:lnTo>
                      <a:pt x="1066" y="1111"/>
                    </a:lnTo>
                    <a:lnTo>
                      <a:pt x="1081" y="1110"/>
                    </a:lnTo>
                    <a:lnTo>
                      <a:pt x="1081" y="1095"/>
                    </a:lnTo>
                    <a:lnTo>
                      <a:pt x="1064" y="1096"/>
                    </a:lnTo>
                    <a:close/>
                    <a:moveTo>
                      <a:pt x="1066" y="1125"/>
                    </a:moveTo>
                    <a:lnTo>
                      <a:pt x="1067" y="1139"/>
                    </a:lnTo>
                    <a:lnTo>
                      <a:pt x="1083" y="1138"/>
                    </a:lnTo>
                    <a:lnTo>
                      <a:pt x="1082" y="1124"/>
                    </a:lnTo>
                    <a:lnTo>
                      <a:pt x="1066" y="1125"/>
                    </a:lnTo>
                    <a:close/>
                    <a:moveTo>
                      <a:pt x="1068" y="1154"/>
                    </a:moveTo>
                    <a:lnTo>
                      <a:pt x="1069" y="1168"/>
                    </a:lnTo>
                    <a:lnTo>
                      <a:pt x="1085" y="1167"/>
                    </a:lnTo>
                    <a:lnTo>
                      <a:pt x="1084" y="1153"/>
                    </a:lnTo>
                    <a:lnTo>
                      <a:pt x="1068" y="1154"/>
                    </a:lnTo>
                    <a:close/>
                    <a:moveTo>
                      <a:pt x="1070" y="1183"/>
                    </a:moveTo>
                    <a:lnTo>
                      <a:pt x="1071" y="1197"/>
                    </a:lnTo>
                    <a:lnTo>
                      <a:pt x="1087" y="1196"/>
                    </a:lnTo>
                    <a:lnTo>
                      <a:pt x="1086" y="1181"/>
                    </a:lnTo>
                    <a:lnTo>
                      <a:pt x="1070" y="1183"/>
                    </a:lnTo>
                    <a:close/>
                    <a:moveTo>
                      <a:pt x="1072" y="1211"/>
                    </a:moveTo>
                    <a:lnTo>
                      <a:pt x="1073" y="1225"/>
                    </a:lnTo>
                    <a:lnTo>
                      <a:pt x="1089" y="1225"/>
                    </a:lnTo>
                    <a:lnTo>
                      <a:pt x="1088" y="1210"/>
                    </a:lnTo>
                    <a:lnTo>
                      <a:pt x="1072" y="1211"/>
                    </a:lnTo>
                    <a:close/>
                    <a:moveTo>
                      <a:pt x="1074" y="1240"/>
                    </a:moveTo>
                    <a:lnTo>
                      <a:pt x="1075" y="1254"/>
                    </a:lnTo>
                    <a:lnTo>
                      <a:pt x="1091" y="1253"/>
                    </a:lnTo>
                    <a:lnTo>
                      <a:pt x="1090" y="1239"/>
                    </a:lnTo>
                    <a:lnTo>
                      <a:pt x="1074" y="1240"/>
                    </a:lnTo>
                    <a:close/>
                    <a:moveTo>
                      <a:pt x="1076" y="1269"/>
                    </a:moveTo>
                    <a:lnTo>
                      <a:pt x="1077" y="1283"/>
                    </a:lnTo>
                    <a:lnTo>
                      <a:pt x="1093" y="1282"/>
                    </a:lnTo>
                    <a:lnTo>
                      <a:pt x="1092" y="1267"/>
                    </a:lnTo>
                    <a:lnTo>
                      <a:pt x="1076" y="1269"/>
                    </a:lnTo>
                    <a:close/>
                    <a:moveTo>
                      <a:pt x="1078" y="1297"/>
                    </a:moveTo>
                    <a:lnTo>
                      <a:pt x="1079" y="1312"/>
                    </a:lnTo>
                    <a:lnTo>
                      <a:pt x="1095" y="1311"/>
                    </a:lnTo>
                    <a:lnTo>
                      <a:pt x="1094" y="1296"/>
                    </a:lnTo>
                    <a:lnTo>
                      <a:pt x="1078" y="1297"/>
                    </a:lnTo>
                    <a:close/>
                    <a:moveTo>
                      <a:pt x="1080" y="1326"/>
                    </a:moveTo>
                    <a:lnTo>
                      <a:pt x="1081" y="1340"/>
                    </a:lnTo>
                    <a:lnTo>
                      <a:pt x="1097" y="1339"/>
                    </a:lnTo>
                    <a:lnTo>
                      <a:pt x="1096" y="1325"/>
                    </a:lnTo>
                    <a:lnTo>
                      <a:pt x="1080" y="1326"/>
                    </a:lnTo>
                    <a:close/>
                    <a:moveTo>
                      <a:pt x="1082" y="1355"/>
                    </a:moveTo>
                    <a:lnTo>
                      <a:pt x="1083" y="1369"/>
                    </a:lnTo>
                    <a:lnTo>
                      <a:pt x="1099" y="1368"/>
                    </a:lnTo>
                    <a:lnTo>
                      <a:pt x="1098" y="1354"/>
                    </a:lnTo>
                    <a:lnTo>
                      <a:pt x="1082" y="1355"/>
                    </a:lnTo>
                    <a:close/>
                    <a:moveTo>
                      <a:pt x="1084" y="1384"/>
                    </a:moveTo>
                    <a:lnTo>
                      <a:pt x="1085" y="1398"/>
                    </a:lnTo>
                    <a:lnTo>
                      <a:pt x="1101" y="1397"/>
                    </a:lnTo>
                    <a:lnTo>
                      <a:pt x="1100" y="1382"/>
                    </a:lnTo>
                    <a:lnTo>
                      <a:pt x="1084" y="1384"/>
                    </a:lnTo>
                    <a:close/>
                    <a:moveTo>
                      <a:pt x="1086" y="1412"/>
                    </a:moveTo>
                    <a:lnTo>
                      <a:pt x="1087" y="1427"/>
                    </a:lnTo>
                    <a:lnTo>
                      <a:pt x="1103" y="1426"/>
                    </a:lnTo>
                    <a:lnTo>
                      <a:pt x="1102" y="1411"/>
                    </a:lnTo>
                    <a:lnTo>
                      <a:pt x="1086" y="1412"/>
                    </a:lnTo>
                    <a:close/>
                    <a:moveTo>
                      <a:pt x="1088" y="1441"/>
                    </a:moveTo>
                    <a:lnTo>
                      <a:pt x="1089" y="1456"/>
                    </a:lnTo>
                    <a:lnTo>
                      <a:pt x="1105" y="1454"/>
                    </a:lnTo>
                    <a:lnTo>
                      <a:pt x="1104" y="1440"/>
                    </a:lnTo>
                    <a:lnTo>
                      <a:pt x="1088" y="1441"/>
                    </a:lnTo>
                    <a:close/>
                    <a:moveTo>
                      <a:pt x="1090" y="1470"/>
                    </a:moveTo>
                    <a:lnTo>
                      <a:pt x="1091" y="1484"/>
                    </a:lnTo>
                    <a:lnTo>
                      <a:pt x="1107" y="1483"/>
                    </a:lnTo>
                    <a:lnTo>
                      <a:pt x="1106" y="1469"/>
                    </a:lnTo>
                    <a:lnTo>
                      <a:pt x="1090" y="1470"/>
                    </a:lnTo>
                    <a:close/>
                    <a:moveTo>
                      <a:pt x="1109" y="1484"/>
                    </a:moveTo>
                    <a:lnTo>
                      <a:pt x="1113" y="1471"/>
                    </a:lnTo>
                    <a:lnTo>
                      <a:pt x="1098" y="1466"/>
                    </a:lnTo>
                    <a:lnTo>
                      <a:pt x="1094" y="1480"/>
                    </a:lnTo>
                    <a:lnTo>
                      <a:pt x="1109" y="1484"/>
                    </a:lnTo>
                    <a:close/>
                    <a:moveTo>
                      <a:pt x="1117" y="1457"/>
                    </a:moveTo>
                    <a:lnTo>
                      <a:pt x="1121" y="1443"/>
                    </a:lnTo>
                    <a:lnTo>
                      <a:pt x="1106" y="1438"/>
                    </a:lnTo>
                    <a:lnTo>
                      <a:pt x="1102" y="1452"/>
                    </a:lnTo>
                    <a:lnTo>
                      <a:pt x="1117" y="1457"/>
                    </a:lnTo>
                    <a:close/>
                    <a:moveTo>
                      <a:pt x="1125" y="1429"/>
                    </a:moveTo>
                    <a:lnTo>
                      <a:pt x="1129" y="1415"/>
                    </a:lnTo>
                    <a:lnTo>
                      <a:pt x="1114" y="1411"/>
                    </a:lnTo>
                    <a:lnTo>
                      <a:pt x="1110" y="1424"/>
                    </a:lnTo>
                    <a:lnTo>
                      <a:pt x="1125" y="1429"/>
                    </a:lnTo>
                    <a:close/>
                    <a:moveTo>
                      <a:pt x="1133" y="1401"/>
                    </a:moveTo>
                    <a:lnTo>
                      <a:pt x="1135" y="1397"/>
                    </a:lnTo>
                    <a:lnTo>
                      <a:pt x="1127" y="1395"/>
                    </a:lnTo>
                    <a:lnTo>
                      <a:pt x="1120" y="1399"/>
                    </a:lnTo>
                    <a:lnTo>
                      <a:pt x="1126" y="1408"/>
                    </a:lnTo>
                    <a:lnTo>
                      <a:pt x="1139" y="1399"/>
                    </a:lnTo>
                    <a:lnTo>
                      <a:pt x="1134" y="1391"/>
                    </a:lnTo>
                    <a:lnTo>
                      <a:pt x="1119" y="1393"/>
                    </a:lnTo>
                    <a:lnTo>
                      <a:pt x="1118" y="1397"/>
                    </a:lnTo>
                    <a:lnTo>
                      <a:pt x="1133" y="1401"/>
                    </a:lnTo>
                    <a:close/>
                    <a:moveTo>
                      <a:pt x="1133" y="1420"/>
                    </a:moveTo>
                    <a:lnTo>
                      <a:pt x="1141" y="1432"/>
                    </a:lnTo>
                    <a:lnTo>
                      <a:pt x="1154" y="1424"/>
                    </a:lnTo>
                    <a:lnTo>
                      <a:pt x="1147" y="1411"/>
                    </a:lnTo>
                    <a:lnTo>
                      <a:pt x="1133" y="1420"/>
                    </a:lnTo>
                    <a:close/>
                    <a:moveTo>
                      <a:pt x="1163" y="1441"/>
                    </a:moveTo>
                    <a:lnTo>
                      <a:pt x="1165" y="1426"/>
                    </a:lnTo>
                    <a:lnTo>
                      <a:pt x="1150" y="1424"/>
                    </a:lnTo>
                    <a:lnTo>
                      <a:pt x="1147" y="1438"/>
                    </a:lnTo>
                    <a:lnTo>
                      <a:pt x="1163" y="1441"/>
                    </a:lnTo>
                    <a:close/>
                    <a:moveTo>
                      <a:pt x="1168" y="1412"/>
                    </a:moveTo>
                    <a:lnTo>
                      <a:pt x="1170" y="1398"/>
                    </a:lnTo>
                    <a:lnTo>
                      <a:pt x="1154" y="1395"/>
                    </a:lnTo>
                    <a:lnTo>
                      <a:pt x="1152" y="1410"/>
                    </a:lnTo>
                    <a:lnTo>
                      <a:pt x="1168" y="1412"/>
                    </a:lnTo>
                    <a:close/>
                    <a:moveTo>
                      <a:pt x="1172" y="1384"/>
                    </a:moveTo>
                    <a:lnTo>
                      <a:pt x="1174" y="1369"/>
                    </a:lnTo>
                    <a:lnTo>
                      <a:pt x="1158" y="1367"/>
                    </a:lnTo>
                    <a:lnTo>
                      <a:pt x="1156" y="1381"/>
                    </a:lnTo>
                    <a:lnTo>
                      <a:pt x="1172" y="1384"/>
                    </a:lnTo>
                    <a:close/>
                    <a:moveTo>
                      <a:pt x="1177" y="1355"/>
                    </a:moveTo>
                    <a:lnTo>
                      <a:pt x="1179" y="1341"/>
                    </a:lnTo>
                    <a:lnTo>
                      <a:pt x="1163" y="1339"/>
                    </a:lnTo>
                    <a:lnTo>
                      <a:pt x="1161" y="1353"/>
                    </a:lnTo>
                    <a:lnTo>
                      <a:pt x="1177" y="1355"/>
                    </a:lnTo>
                    <a:close/>
                    <a:moveTo>
                      <a:pt x="1181" y="1327"/>
                    </a:moveTo>
                    <a:lnTo>
                      <a:pt x="1183" y="1312"/>
                    </a:lnTo>
                    <a:lnTo>
                      <a:pt x="1167" y="1310"/>
                    </a:lnTo>
                    <a:lnTo>
                      <a:pt x="1165" y="1324"/>
                    </a:lnTo>
                    <a:lnTo>
                      <a:pt x="1181" y="1327"/>
                    </a:lnTo>
                    <a:close/>
                    <a:moveTo>
                      <a:pt x="1185" y="1298"/>
                    </a:moveTo>
                    <a:lnTo>
                      <a:pt x="1188" y="1284"/>
                    </a:lnTo>
                    <a:lnTo>
                      <a:pt x="1172" y="1282"/>
                    </a:lnTo>
                    <a:lnTo>
                      <a:pt x="1170" y="1296"/>
                    </a:lnTo>
                    <a:lnTo>
                      <a:pt x="1185" y="1298"/>
                    </a:lnTo>
                    <a:close/>
                    <a:moveTo>
                      <a:pt x="1190" y="1270"/>
                    </a:moveTo>
                    <a:lnTo>
                      <a:pt x="1191" y="1263"/>
                    </a:lnTo>
                    <a:lnTo>
                      <a:pt x="1192" y="1255"/>
                    </a:lnTo>
                    <a:lnTo>
                      <a:pt x="1176" y="1253"/>
                    </a:lnTo>
                    <a:lnTo>
                      <a:pt x="1175" y="1261"/>
                    </a:lnTo>
                    <a:lnTo>
                      <a:pt x="1174" y="1267"/>
                    </a:lnTo>
                    <a:lnTo>
                      <a:pt x="1190" y="1270"/>
                    </a:lnTo>
                    <a:close/>
                    <a:moveTo>
                      <a:pt x="1193" y="1241"/>
                    </a:moveTo>
                    <a:lnTo>
                      <a:pt x="1195" y="1227"/>
                    </a:lnTo>
                    <a:lnTo>
                      <a:pt x="1179" y="1225"/>
                    </a:lnTo>
                    <a:lnTo>
                      <a:pt x="1177" y="1239"/>
                    </a:lnTo>
                    <a:lnTo>
                      <a:pt x="1193" y="1241"/>
                    </a:lnTo>
                    <a:close/>
                    <a:moveTo>
                      <a:pt x="1197" y="1212"/>
                    </a:moveTo>
                    <a:lnTo>
                      <a:pt x="1198" y="1198"/>
                    </a:lnTo>
                    <a:lnTo>
                      <a:pt x="1183" y="1196"/>
                    </a:lnTo>
                    <a:lnTo>
                      <a:pt x="1181" y="1210"/>
                    </a:lnTo>
                    <a:lnTo>
                      <a:pt x="1197" y="1212"/>
                    </a:lnTo>
                    <a:close/>
                    <a:moveTo>
                      <a:pt x="1200" y="1184"/>
                    </a:moveTo>
                    <a:lnTo>
                      <a:pt x="1202" y="1169"/>
                    </a:lnTo>
                    <a:lnTo>
                      <a:pt x="1186" y="1168"/>
                    </a:lnTo>
                    <a:lnTo>
                      <a:pt x="1184" y="1182"/>
                    </a:lnTo>
                    <a:lnTo>
                      <a:pt x="1200" y="1184"/>
                    </a:lnTo>
                    <a:close/>
                    <a:moveTo>
                      <a:pt x="1203" y="1155"/>
                    </a:moveTo>
                    <a:lnTo>
                      <a:pt x="1205" y="1141"/>
                    </a:lnTo>
                    <a:lnTo>
                      <a:pt x="1189" y="1139"/>
                    </a:lnTo>
                    <a:lnTo>
                      <a:pt x="1187" y="1153"/>
                    </a:lnTo>
                    <a:lnTo>
                      <a:pt x="1203" y="1155"/>
                    </a:lnTo>
                    <a:close/>
                    <a:moveTo>
                      <a:pt x="1207" y="1126"/>
                    </a:moveTo>
                    <a:lnTo>
                      <a:pt x="1208" y="1112"/>
                    </a:lnTo>
                    <a:lnTo>
                      <a:pt x="1192" y="1110"/>
                    </a:lnTo>
                    <a:lnTo>
                      <a:pt x="1191" y="1125"/>
                    </a:lnTo>
                    <a:lnTo>
                      <a:pt x="1207" y="1126"/>
                    </a:lnTo>
                    <a:close/>
                    <a:moveTo>
                      <a:pt x="1210" y="1098"/>
                    </a:moveTo>
                    <a:lnTo>
                      <a:pt x="1211" y="1084"/>
                    </a:lnTo>
                    <a:lnTo>
                      <a:pt x="1195" y="1082"/>
                    </a:lnTo>
                    <a:lnTo>
                      <a:pt x="1194" y="1096"/>
                    </a:lnTo>
                    <a:lnTo>
                      <a:pt x="1210" y="1098"/>
                    </a:lnTo>
                    <a:close/>
                    <a:moveTo>
                      <a:pt x="1213" y="1069"/>
                    </a:moveTo>
                    <a:lnTo>
                      <a:pt x="1215" y="1055"/>
                    </a:lnTo>
                    <a:lnTo>
                      <a:pt x="1199" y="1053"/>
                    </a:lnTo>
                    <a:lnTo>
                      <a:pt x="1197" y="1067"/>
                    </a:lnTo>
                    <a:lnTo>
                      <a:pt x="1213" y="1069"/>
                    </a:lnTo>
                    <a:close/>
                    <a:moveTo>
                      <a:pt x="1216" y="1041"/>
                    </a:moveTo>
                    <a:lnTo>
                      <a:pt x="1218" y="1026"/>
                    </a:lnTo>
                    <a:lnTo>
                      <a:pt x="1202" y="1024"/>
                    </a:lnTo>
                    <a:lnTo>
                      <a:pt x="1201" y="1039"/>
                    </a:lnTo>
                    <a:lnTo>
                      <a:pt x="1216" y="1041"/>
                    </a:lnTo>
                    <a:close/>
                    <a:moveTo>
                      <a:pt x="1203" y="1024"/>
                    </a:moveTo>
                    <a:lnTo>
                      <a:pt x="1204" y="1038"/>
                    </a:lnTo>
                    <a:lnTo>
                      <a:pt x="1220" y="1037"/>
                    </a:lnTo>
                    <a:lnTo>
                      <a:pt x="1219" y="1023"/>
                    </a:lnTo>
                    <a:lnTo>
                      <a:pt x="1203" y="1024"/>
                    </a:lnTo>
                    <a:close/>
                    <a:moveTo>
                      <a:pt x="1205" y="1052"/>
                    </a:moveTo>
                    <a:lnTo>
                      <a:pt x="1206" y="1067"/>
                    </a:lnTo>
                    <a:lnTo>
                      <a:pt x="1222" y="1066"/>
                    </a:lnTo>
                    <a:lnTo>
                      <a:pt x="1221" y="1051"/>
                    </a:lnTo>
                    <a:lnTo>
                      <a:pt x="1205" y="1052"/>
                    </a:lnTo>
                    <a:close/>
                    <a:moveTo>
                      <a:pt x="1207" y="1081"/>
                    </a:moveTo>
                    <a:lnTo>
                      <a:pt x="1208" y="1096"/>
                    </a:lnTo>
                    <a:lnTo>
                      <a:pt x="1224" y="1095"/>
                    </a:lnTo>
                    <a:lnTo>
                      <a:pt x="1223" y="1080"/>
                    </a:lnTo>
                    <a:lnTo>
                      <a:pt x="1207" y="1081"/>
                    </a:lnTo>
                    <a:close/>
                    <a:moveTo>
                      <a:pt x="1209" y="1110"/>
                    </a:moveTo>
                    <a:lnTo>
                      <a:pt x="1209" y="1124"/>
                    </a:lnTo>
                    <a:lnTo>
                      <a:pt x="1225" y="1123"/>
                    </a:lnTo>
                    <a:lnTo>
                      <a:pt x="1225" y="1109"/>
                    </a:lnTo>
                    <a:lnTo>
                      <a:pt x="1209" y="1110"/>
                    </a:lnTo>
                    <a:close/>
                    <a:moveTo>
                      <a:pt x="1210" y="1139"/>
                    </a:moveTo>
                    <a:lnTo>
                      <a:pt x="1211" y="1153"/>
                    </a:lnTo>
                    <a:lnTo>
                      <a:pt x="1227" y="1152"/>
                    </a:lnTo>
                    <a:lnTo>
                      <a:pt x="1226" y="1138"/>
                    </a:lnTo>
                    <a:lnTo>
                      <a:pt x="1210" y="1139"/>
                    </a:lnTo>
                    <a:close/>
                    <a:moveTo>
                      <a:pt x="1212" y="1168"/>
                    </a:moveTo>
                    <a:lnTo>
                      <a:pt x="1213" y="1182"/>
                    </a:lnTo>
                    <a:lnTo>
                      <a:pt x="1229" y="1181"/>
                    </a:lnTo>
                    <a:lnTo>
                      <a:pt x="1228" y="1167"/>
                    </a:lnTo>
                    <a:lnTo>
                      <a:pt x="1212" y="1168"/>
                    </a:lnTo>
                    <a:close/>
                    <a:moveTo>
                      <a:pt x="1214" y="1196"/>
                    </a:moveTo>
                    <a:lnTo>
                      <a:pt x="1215" y="1210"/>
                    </a:lnTo>
                    <a:lnTo>
                      <a:pt x="1231" y="1210"/>
                    </a:lnTo>
                    <a:lnTo>
                      <a:pt x="1230" y="1195"/>
                    </a:lnTo>
                    <a:lnTo>
                      <a:pt x="1214" y="1196"/>
                    </a:lnTo>
                    <a:close/>
                    <a:moveTo>
                      <a:pt x="1215" y="1225"/>
                    </a:moveTo>
                    <a:lnTo>
                      <a:pt x="1216" y="1239"/>
                    </a:lnTo>
                    <a:lnTo>
                      <a:pt x="1232" y="1238"/>
                    </a:lnTo>
                    <a:lnTo>
                      <a:pt x="1231" y="1224"/>
                    </a:lnTo>
                    <a:lnTo>
                      <a:pt x="1215" y="1225"/>
                    </a:lnTo>
                    <a:close/>
                    <a:moveTo>
                      <a:pt x="1217" y="1254"/>
                    </a:moveTo>
                    <a:lnTo>
                      <a:pt x="1218" y="1268"/>
                    </a:lnTo>
                    <a:lnTo>
                      <a:pt x="1234" y="1267"/>
                    </a:lnTo>
                    <a:lnTo>
                      <a:pt x="1233" y="1253"/>
                    </a:lnTo>
                    <a:lnTo>
                      <a:pt x="1217" y="1254"/>
                    </a:lnTo>
                    <a:close/>
                    <a:moveTo>
                      <a:pt x="1219" y="1282"/>
                    </a:moveTo>
                    <a:lnTo>
                      <a:pt x="1220" y="1297"/>
                    </a:lnTo>
                    <a:lnTo>
                      <a:pt x="1236" y="1296"/>
                    </a:lnTo>
                    <a:lnTo>
                      <a:pt x="1235" y="1282"/>
                    </a:lnTo>
                    <a:lnTo>
                      <a:pt x="1219" y="1282"/>
                    </a:lnTo>
                    <a:close/>
                    <a:moveTo>
                      <a:pt x="1221" y="1311"/>
                    </a:moveTo>
                    <a:lnTo>
                      <a:pt x="1222" y="1326"/>
                    </a:lnTo>
                    <a:lnTo>
                      <a:pt x="1237" y="1325"/>
                    </a:lnTo>
                    <a:lnTo>
                      <a:pt x="1237" y="1310"/>
                    </a:lnTo>
                    <a:lnTo>
                      <a:pt x="1221" y="1311"/>
                    </a:lnTo>
                    <a:close/>
                    <a:moveTo>
                      <a:pt x="1222" y="1340"/>
                    </a:moveTo>
                    <a:lnTo>
                      <a:pt x="1223" y="1354"/>
                    </a:lnTo>
                    <a:lnTo>
                      <a:pt x="1239" y="1353"/>
                    </a:lnTo>
                    <a:lnTo>
                      <a:pt x="1238" y="1339"/>
                    </a:lnTo>
                    <a:lnTo>
                      <a:pt x="1222" y="1340"/>
                    </a:lnTo>
                    <a:close/>
                    <a:moveTo>
                      <a:pt x="1224" y="1369"/>
                    </a:moveTo>
                    <a:lnTo>
                      <a:pt x="1225" y="1383"/>
                    </a:lnTo>
                    <a:lnTo>
                      <a:pt x="1241" y="1382"/>
                    </a:lnTo>
                    <a:lnTo>
                      <a:pt x="1240" y="1368"/>
                    </a:lnTo>
                    <a:lnTo>
                      <a:pt x="1224" y="1369"/>
                    </a:lnTo>
                    <a:close/>
                    <a:moveTo>
                      <a:pt x="1226" y="1397"/>
                    </a:moveTo>
                    <a:lnTo>
                      <a:pt x="1227" y="1412"/>
                    </a:lnTo>
                    <a:lnTo>
                      <a:pt x="1243" y="1411"/>
                    </a:lnTo>
                    <a:lnTo>
                      <a:pt x="1242" y="1396"/>
                    </a:lnTo>
                    <a:lnTo>
                      <a:pt x="1226" y="1397"/>
                    </a:lnTo>
                    <a:close/>
                    <a:moveTo>
                      <a:pt x="1228" y="1426"/>
                    </a:moveTo>
                    <a:lnTo>
                      <a:pt x="1228" y="1441"/>
                    </a:lnTo>
                    <a:lnTo>
                      <a:pt x="1244" y="1440"/>
                    </a:lnTo>
                    <a:lnTo>
                      <a:pt x="1243" y="1425"/>
                    </a:lnTo>
                    <a:lnTo>
                      <a:pt x="1228" y="1426"/>
                    </a:lnTo>
                    <a:close/>
                    <a:moveTo>
                      <a:pt x="1229" y="1455"/>
                    </a:moveTo>
                    <a:lnTo>
                      <a:pt x="1230" y="1469"/>
                    </a:lnTo>
                    <a:lnTo>
                      <a:pt x="1246" y="1468"/>
                    </a:lnTo>
                    <a:lnTo>
                      <a:pt x="1245" y="1454"/>
                    </a:lnTo>
                    <a:lnTo>
                      <a:pt x="1229" y="1455"/>
                    </a:lnTo>
                    <a:close/>
                    <a:moveTo>
                      <a:pt x="1231" y="1484"/>
                    </a:moveTo>
                    <a:lnTo>
                      <a:pt x="1231" y="1486"/>
                    </a:lnTo>
                    <a:lnTo>
                      <a:pt x="1246" y="1490"/>
                    </a:lnTo>
                    <a:lnTo>
                      <a:pt x="1252" y="1480"/>
                    </a:lnTo>
                    <a:lnTo>
                      <a:pt x="1240" y="1471"/>
                    </a:lnTo>
                    <a:lnTo>
                      <a:pt x="1232" y="1481"/>
                    </a:lnTo>
                    <a:lnTo>
                      <a:pt x="1239" y="1486"/>
                    </a:lnTo>
                    <a:lnTo>
                      <a:pt x="1247" y="1485"/>
                    </a:lnTo>
                    <a:lnTo>
                      <a:pt x="1247" y="1483"/>
                    </a:lnTo>
                    <a:lnTo>
                      <a:pt x="1231" y="1484"/>
                    </a:lnTo>
                    <a:close/>
                    <a:moveTo>
                      <a:pt x="1261" y="1469"/>
                    </a:moveTo>
                    <a:lnTo>
                      <a:pt x="1269" y="1457"/>
                    </a:lnTo>
                    <a:lnTo>
                      <a:pt x="1256" y="1448"/>
                    </a:lnTo>
                    <a:lnTo>
                      <a:pt x="1248" y="1459"/>
                    </a:lnTo>
                    <a:lnTo>
                      <a:pt x="1261" y="1469"/>
                    </a:lnTo>
                    <a:close/>
                    <a:moveTo>
                      <a:pt x="1268" y="1458"/>
                    </a:moveTo>
                    <a:lnTo>
                      <a:pt x="1280" y="1466"/>
                    </a:lnTo>
                    <a:lnTo>
                      <a:pt x="1289" y="1453"/>
                    </a:lnTo>
                    <a:lnTo>
                      <a:pt x="1278" y="1444"/>
                    </a:lnTo>
                    <a:lnTo>
                      <a:pt x="1268" y="1458"/>
                    </a:lnTo>
                    <a:close/>
                    <a:moveTo>
                      <a:pt x="1303" y="1465"/>
                    </a:moveTo>
                    <a:lnTo>
                      <a:pt x="1305" y="1451"/>
                    </a:lnTo>
                    <a:lnTo>
                      <a:pt x="1289" y="1449"/>
                    </a:lnTo>
                    <a:lnTo>
                      <a:pt x="1287" y="1463"/>
                    </a:lnTo>
                    <a:lnTo>
                      <a:pt x="1303" y="1465"/>
                    </a:lnTo>
                    <a:close/>
                    <a:moveTo>
                      <a:pt x="1306" y="1436"/>
                    </a:moveTo>
                    <a:lnTo>
                      <a:pt x="1308" y="1422"/>
                    </a:lnTo>
                    <a:lnTo>
                      <a:pt x="1292" y="1420"/>
                    </a:lnTo>
                    <a:lnTo>
                      <a:pt x="1291" y="1435"/>
                    </a:lnTo>
                    <a:lnTo>
                      <a:pt x="1306" y="1436"/>
                    </a:lnTo>
                    <a:close/>
                    <a:moveTo>
                      <a:pt x="1310" y="1408"/>
                    </a:moveTo>
                    <a:lnTo>
                      <a:pt x="1311" y="1393"/>
                    </a:lnTo>
                    <a:lnTo>
                      <a:pt x="1295" y="1392"/>
                    </a:lnTo>
                    <a:lnTo>
                      <a:pt x="1294" y="1406"/>
                    </a:lnTo>
                    <a:lnTo>
                      <a:pt x="1310" y="1408"/>
                    </a:lnTo>
                    <a:close/>
                    <a:moveTo>
                      <a:pt x="1313" y="1379"/>
                    </a:moveTo>
                    <a:lnTo>
                      <a:pt x="1315" y="1365"/>
                    </a:lnTo>
                    <a:lnTo>
                      <a:pt x="1299" y="1363"/>
                    </a:lnTo>
                    <a:lnTo>
                      <a:pt x="1297" y="1377"/>
                    </a:lnTo>
                    <a:lnTo>
                      <a:pt x="1313" y="1379"/>
                    </a:lnTo>
                    <a:close/>
                    <a:moveTo>
                      <a:pt x="1316" y="1351"/>
                    </a:moveTo>
                    <a:lnTo>
                      <a:pt x="1318" y="1336"/>
                    </a:lnTo>
                    <a:lnTo>
                      <a:pt x="1302" y="1334"/>
                    </a:lnTo>
                    <a:lnTo>
                      <a:pt x="1300" y="1349"/>
                    </a:lnTo>
                    <a:lnTo>
                      <a:pt x="1316" y="1351"/>
                    </a:lnTo>
                    <a:close/>
                    <a:moveTo>
                      <a:pt x="1319" y="1322"/>
                    </a:moveTo>
                    <a:lnTo>
                      <a:pt x="1321" y="1308"/>
                    </a:lnTo>
                    <a:lnTo>
                      <a:pt x="1305" y="1306"/>
                    </a:lnTo>
                    <a:lnTo>
                      <a:pt x="1303" y="1320"/>
                    </a:lnTo>
                    <a:lnTo>
                      <a:pt x="1319" y="1322"/>
                    </a:lnTo>
                    <a:close/>
                    <a:moveTo>
                      <a:pt x="1323" y="1293"/>
                    </a:moveTo>
                    <a:lnTo>
                      <a:pt x="1324" y="1279"/>
                    </a:lnTo>
                    <a:lnTo>
                      <a:pt x="1308" y="1277"/>
                    </a:lnTo>
                    <a:lnTo>
                      <a:pt x="1307" y="1291"/>
                    </a:lnTo>
                    <a:lnTo>
                      <a:pt x="1323" y="1293"/>
                    </a:lnTo>
                    <a:close/>
                    <a:moveTo>
                      <a:pt x="1326" y="1265"/>
                    </a:moveTo>
                    <a:lnTo>
                      <a:pt x="1327" y="1250"/>
                    </a:lnTo>
                    <a:lnTo>
                      <a:pt x="1312" y="1249"/>
                    </a:lnTo>
                    <a:lnTo>
                      <a:pt x="1310" y="1263"/>
                    </a:lnTo>
                    <a:lnTo>
                      <a:pt x="1326" y="1265"/>
                    </a:lnTo>
                    <a:close/>
                    <a:moveTo>
                      <a:pt x="1329" y="1236"/>
                    </a:moveTo>
                    <a:lnTo>
                      <a:pt x="1331" y="1222"/>
                    </a:lnTo>
                    <a:lnTo>
                      <a:pt x="1315" y="1220"/>
                    </a:lnTo>
                    <a:lnTo>
                      <a:pt x="1313" y="1234"/>
                    </a:lnTo>
                    <a:lnTo>
                      <a:pt x="1329" y="1236"/>
                    </a:lnTo>
                    <a:close/>
                    <a:moveTo>
                      <a:pt x="1336" y="1212"/>
                    </a:moveTo>
                    <a:lnTo>
                      <a:pt x="1343" y="1200"/>
                    </a:lnTo>
                    <a:lnTo>
                      <a:pt x="1330" y="1192"/>
                    </a:lnTo>
                    <a:lnTo>
                      <a:pt x="1322" y="1204"/>
                    </a:lnTo>
                    <a:lnTo>
                      <a:pt x="1336" y="1212"/>
                    </a:lnTo>
                    <a:close/>
                    <a:moveTo>
                      <a:pt x="1351" y="1187"/>
                    </a:moveTo>
                    <a:lnTo>
                      <a:pt x="1358" y="1176"/>
                    </a:lnTo>
                    <a:lnTo>
                      <a:pt x="1351" y="1172"/>
                    </a:lnTo>
                    <a:lnTo>
                      <a:pt x="1343" y="1173"/>
                    </a:lnTo>
                    <a:lnTo>
                      <a:pt x="1343" y="1173"/>
                    </a:lnTo>
                    <a:lnTo>
                      <a:pt x="1359" y="1171"/>
                    </a:lnTo>
                    <a:lnTo>
                      <a:pt x="1359" y="1171"/>
                    </a:lnTo>
                    <a:lnTo>
                      <a:pt x="1344" y="1168"/>
                    </a:lnTo>
                    <a:lnTo>
                      <a:pt x="1337" y="1179"/>
                    </a:lnTo>
                    <a:lnTo>
                      <a:pt x="1351" y="1187"/>
                    </a:lnTo>
                    <a:close/>
                    <a:moveTo>
                      <a:pt x="1345" y="1188"/>
                    </a:moveTo>
                    <a:lnTo>
                      <a:pt x="1347" y="1202"/>
                    </a:lnTo>
                    <a:lnTo>
                      <a:pt x="1363" y="1200"/>
                    </a:lnTo>
                    <a:lnTo>
                      <a:pt x="1361" y="1186"/>
                    </a:lnTo>
                    <a:lnTo>
                      <a:pt x="1345" y="1188"/>
                    </a:lnTo>
                    <a:close/>
                    <a:moveTo>
                      <a:pt x="1348" y="1216"/>
                    </a:moveTo>
                    <a:lnTo>
                      <a:pt x="1350" y="1231"/>
                    </a:lnTo>
                    <a:lnTo>
                      <a:pt x="1366" y="1228"/>
                    </a:lnTo>
                    <a:lnTo>
                      <a:pt x="1364" y="1214"/>
                    </a:lnTo>
                    <a:lnTo>
                      <a:pt x="1348" y="1216"/>
                    </a:lnTo>
                    <a:close/>
                    <a:moveTo>
                      <a:pt x="1352" y="1245"/>
                    </a:moveTo>
                    <a:lnTo>
                      <a:pt x="1354" y="1259"/>
                    </a:lnTo>
                    <a:lnTo>
                      <a:pt x="1370" y="1257"/>
                    </a:lnTo>
                    <a:lnTo>
                      <a:pt x="1368" y="1243"/>
                    </a:lnTo>
                    <a:lnTo>
                      <a:pt x="1352" y="1245"/>
                    </a:lnTo>
                    <a:close/>
                    <a:moveTo>
                      <a:pt x="1356" y="1273"/>
                    </a:moveTo>
                    <a:lnTo>
                      <a:pt x="1357" y="1288"/>
                    </a:lnTo>
                    <a:lnTo>
                      <a:pt x="1373" y="1286"/>
                    </a:lnTo>
                    <a:lnTo>
                      <a:pt x="1372" y="1271"/>
                    </a:lnTo>
                    <a:lnTo>
                      <a:pt x="1356" y="1273"/>
                    </a:lnTo>
                    <a:close/>
                    <a:moveTo>
                      <a:pt x="1359" y="1302"/>
                    </a:moveTo>
                    <a:lnTo>
                      <a:pt x="1361" y="1316"/>
                    </a:lnTo>
                    <a:lnTo>
                      <a:pt x="1377" y="1314"/>
                    </a:lnTo>
                    <a:lnTo>
                      <a:pt x="1375" y="1300"/>
                    </a:lnTo>
                    <a:lnTo>
                      <a:pt x="1359" y="1302"/>
                    </a:lnTo>
                    <a:close/>
                    <a:moveTo>
                      <a:pt x="1363" y="1330"/>
                    </a:moveTo>
                    <a:lnTo>
                      <a:pt x="1364" y="1345"/>
                    </a:lnTo>
                    <a:lnTo>
                      <a:pt x="1380" y="1343"/>
                    </a:lnTo>
                    <a:lnTo>
                      <a:pt x="1378" y="1328"/>
                    </a:lnTo>
                    <a:lnTo>
                      <a:pt x="1363" y="1330"/>
                    </a:lnTo>
                    <a:close/>
                    <a:moveTo>
                      <a:pt x="1366" y="1359"/>
                    </a:moveTo>
                    <a:lnTo>
                      <a:pt x="1368" y="1373"/>
                    </a:lnTo>
                    <a:lnTo>
                      <a:pt x="1384" y="1371"/>
                    </a:lnTo>
                    <a:lnTo>
                      <a:pt x="1382" y="1357"/>
                    </a:lnTo>
                    <a:lnTo>
                      <a:pt x="1366" y="1359"/>
                    </a:lnTo>
                    <a:close/>
                    <a:moveTo>
                      <a:pt x="1370" y="1388"/>
                    </a:moveTo>
                    <a:lnTo>
                      <a:pt x="1371" y="1397"/>
                    </a:lnTo>
                    <a:lnTo>
                      <a:pt x="1372" y="1399"/>
                    </a:lnTo>
                    <a:lnTo>
                      <a:pt x="1374" y="1404"/>
                    </a:lnTo>
                    <a:lnTo>
                      <a:pt x="1388" y="1397"/>
                    </a:lnTo>
                    <a:lnTo>
                      <a:pt x="1386" y="1393"/>
                    </a:lnTo>
                    <a:lnTo>
                      <a:pt x="1379" y="1396"/>
                    </a:lnTo>
                    <a:lnTo>
                      <a:pt x="1387" y="1395"/>
                    </a:lnTo>
                    <a:lnTo>
                      <a:pt x="1386" y="1386"/>
                    </a:lnTo>
                    <a:lnTo>
                      <a:pt x="1370" y="1388"/>
                    </a:lnTo>
                    <a:close/>
                    <a:moveTo>
                      <a:pt x="1380" y="1417"/>
                    </a:moveTo>
                    <a:lnTo>
                      <a:pt x="1386" y="1430"/>
                    </a:lnTo>
                    <a:lnTo>
                      <a:pt x="1400" y="1423"/>
                    </a:lnTo>
                    <a:lnTo>
                      <a:pt x="1394" y="1410"/>
                    </a:lnTo>
                    <a:lnTo>
                      <a:pt x="1380" y="1417"/>
                    </a:lnTo>
                    <a:close/>
                    <a:moveTo>
                      <a:pt x="1392" y="1443"/>
                    </a:moveTo>
                    <a:lnTo>
                      <a:pt x="1398" y="1456"/>
                    </a:lnTo>
                    <a:lnTo>
                      <a:pt x="1412" y="1450"/>
                    </a:lnTo>
                    <a:lnTo>
                      <a:pt x="1406" y="1436"/>
                    </a:lnTo>
                    <a:lnTo>
                      <a:pt x="1392" y="1443"/>
                    </a:lnTo>
                    <a:close/>
                    <a:moveTo>
                      <a:pt x="1419" y="1461"/>
                    </a:moveTo>
                    <a:lnTo>
                      <a:pt x="1433" y="1457"/>
                    </a:lnTo>
                    <a:lnTo>
                      <a:pt x="1428" y="1442"/>
                    </a:lnTo>
                    <a:lnTo>
                      <a:pt x="1414" y="1446"/>
                    </a:lnTo>
                    <a:lnTo>
                      <a:pt x="1419" y="1461"/>
                    </a:lnTo>
                    <a:close/>
                    <a:moveTo>
                      <a:pt x="1443" y="1439"/>
                    </a:moveTo>
                    <a:lnTo>
                      <a:pt x="1444" y="1425"/>
                    </a:lnTo>
                    <a:lnTo>
                      <a:pt x="1428" y="1424"/>
                    </a:lnTo>
                    <a:lnTo>
                      <a:pt x="1427" y="1438"/>
                    </a:lnTo>
                    <a:lnTo>
                      <a:pt x="1443" y="1439"/>
                    </a:lnTo>
                    <a:close/>
                    <a:moveTo>
                      <a:pt x="1445" y="1410"/>
                    </a:moveTo>
                    <a:lnTo>
                      <a:pt x="1446" y="1396"/>
                    </a:lnTo>
                    <a:lnTo>
                      <a:pt x="1430" y="1395"/>
                    </a:lnTo>
                    <a:lnTo>
                      <a:pt x="1429" y="1409"/>
                    </a:lnTo>
                    <a:lnTo>
                      <a:pt x="1445" y="1410"/>
                    </a:lnTo>
                    <a:close/>
                    <a:moveTo>
                      <a:pt x="1447" y="1381"/>
                    </a:moveTo>
                    <a:lnTo>
                      <a:pt x="1447" y="1367"/>
                    </a:lnTo>
                    <a:lnTo>
                      <a:pt x="1431" y="1366"/>
                    </a:lnTo>
                    <a:lnTo>
                      <a:pt x="1431" y="1381"/>
                    </a:lnTo>
                    <a:lnTo>
                      <a:pt x="1447" y="1381"/>
                    </a:lnTo>
                    <a:close/>
                    <a:moveTo>
                      <a:pt x="1448" y="1353"/>
                    </a:moveTo>
                    <a:lnTo>
                      <a:pt x="1449" y="1338"/>
                    </a:lnTo>
                    <a:lnTo>
                      <a:pt x="1433" y="1337"/>
                    </a:lnTo>
                    <a:lnTo>
                      <a:pt x="1432" y="1352"/>
                    </a:lnTo>
                    <a:lnTo>
                      <a:pt x="1448" y="1353"/>
                    </a:lnTo>
                    <a:close/>
                    <a:moveTo>
                      <a:pt x="1450" y="1324"/>
                    </a:moveTo>
                    <a:lnTo>
                      <a:pt x="1450" y="1309"/>
                    </a:lnTo>
                    <a:lnTo>
                      <a:pt x="1435" y="1309"/>
                    </a:lnTo>
                    <a:lnTo>
                      <a:pt x="1434" y="1323"/>
                    </a:lnTo>
                    <a:lnTo>
                      <a:pt x="1450" y="1324"/>
                    </a:lnTo>
                    <a:close/>
                    <a:moveTo>
                      <a:pt x="1451" y="1295"/>
                    </a:moveTo>
                    <a:lnTo>
                      <a:pt x="1452" y="1281"/>
                    </a:lnTo>
                    <a:lnTo>
                      <a:pt x="1436" y="1280"/>
                    </a:lnTo>
                    <a:lnTo>
                      <a:pt x="1435" y="1294"/>
                    </a:lnTo>
                    <a:lnTo>
                      <a:pt x="1451" y="1295"/>
                    </a:lnTo>
                    <a:close/>
                    <a:moveTo>
                      <a:pt x="1453" y="1266"/>
                    </a:moveTo>
                    <a:lnTo>
                      <a:pt x="1454" y="1252"/>
                    </a:lnTo>
                    <a:lnTo>
                      <a:pt x="1438" y="1251"/>
                    </a:lnTo>
                    <a:lnTo>
                      <a:pt x="1437" y="1265"/>
                    </a:lnTo>
                    <a:lnTo>
                      <a:pt x="1453" y="1266"/>
                    </a:lnTo>
                    <a:close/>
                    <a:moveTo>
                      <a:pt x="1455" y="1238"/>
                    </a:moveTo>
                    <a:lnTo>
                      <a:pt x="1455" y="1223"/>
                    </a:lnTo>
                    <a:lnTo>
                      <a:pt x="1439" y="1222"/>
                    </a:lnTo>
                    <a:lnTo>
                      <a:pt x="1438" y="1237"/>
                    </a:lnTo>
                    <a:lnTo>
                      <a:pt x="1455" y="1238"/>
                    </a:lnTo>
                    <a:close/>
                    <a:moveTo>
                      <a:pt x="1456" y="1209"/>
                    </a:moveTo>
                    <a:lnTo>
                      <a:pt x="1457" y="1195"/>
                    </a:lnTo>
                    <a:lnTo>
                      <a:pt x="1441" y="1194"/>
                    </a:lnTo>
                    <a:lnTo>
                      <a:pt x="1440" y="1208"/>
                    </a:lnTo>
                    <a:lnTo>
                      <a:pt x="1456" y="1209"/>
                    </a:lnTo>
                    <a:close/>
                    <a:moveTo>
                      <a:pt x="1458" y="1180"/>
                    </a:moveTo>
                    <a:lnTo>
                      <a:pt x="1459" y="1166"/>
                    </a:lnTo>
                    <a:lnTo>
                      <a:pt x="1443" y="1165"/>
                    </a:lnTo>
                    <a:lnTo>
                      <a:pt x="1442" y="1179"/>
                    </a:lnTo>
                    <a:lnTo>
                      <a:pt x="1458" y="1180"/>
                    </a:lnTo>
                    <a:close/>
                    <a:moveTo>
                      <a:pt x="1459" y="1151"/>
                    </a:moveTo>
                    <a:lnTo>
                      <a:pt x="1460" y="1137"/>
                    </a:lnTo>
                    <a:lnTo>
                      <a:pt x="1444" y="1136"/>
                    </a:lnTo>
                    <a:lnTo>
                      <a:pt x="1443" y="1150"/>
                    </a:lnTo>
                    <a:lnTo>
                      <a:pt x="1459" y="1151"/>
                    </a:lnTo>
                    <a:close/>
                    <a:moveTo>
                      <a:pt x="1461" y="1123"/>
                    </a:moveTo>
                    <a:lnTo>
                      <a:pt x="1462" y="1108"/>
                    </a:lnTo>
                    <a:lnTo>
                      <a:pt x="1446" y="1107"/>
                    </a:lnTo>
                    <a:lnTo>
                      <a:pt x="1445" y="1122"/>
                    </a:lnTo>
                    <a:lnTo>
                      <a:pt x="1461" y="1123"/>
                    </a:lnTo>
                    <a:close/>
                    <a:moveTo>
                      <a:pt x="1462" y="1094"/>
                    </a:moveTo>
                    <a:lnTo>
                      <a:pt x="1463" y="1079"/>
                    </a:lnTo>
                    <a:lnTo>
                      <a:pt x="1447" y="1078"/>
                    </a:lnTo>
                    <a:lnTo>
                      <a:pt x="1447" y="1093"/>
                    </a:lnTo>
                    <a:lnTo>
                      <a:pt x="1462" y="1094"/>
                    </a:lnTo>
                    <a:close/>
                    <a:moveTo>
                      <a:pt x="1464" y="1065"/>
                    </a:moveTo>
                    <a:lnTo>
                      <a:pt x="1465" y="1051"/>
                    </a:lnTo>
                    <a:lnTo>
                      <a:pt x="1449" y="1050"/>
                    </a:lnTo>
                    <a:lnTo>
                      <a:pt x="1448" y="1064"/>
                    </a:lnTo>
                    <a:lnTo>
                      <a:pt x="1464" y="1065"/>
                    </a:lnTo>
                    <a:close/>
                    <a:moveTo>
                      <a:pt x="1466" y="1036"/>
                    </a:moveTo>
                    <a:lnTo>
                      <a:pt x="1467" y="1022"/>
                    </a:lnTo>
                    <a:lnTo>
                      <a:pt x="1450" y="1021"/>
                    </a:lnTo>
                    <a:lnTo>
                      <a:pt x="1450" y="1036"/>
                    </a:lnTo>
                    <a:lnTo>
                      <a:pt x="1466" y="1036"/>
                    </a:lnTo>
                    <a:close/>
                    <a:moveTo>
                      <a:pt x="1467" y="1008"/>
                    </a:moveTo>
                    <a:lnTo>
                      <a:pt x="1468" y="993"/>
                    </a:lnTo>
                    <a:lnTo>
                      <a:pt x="1452" y="992"/>
                    </a:lnTo>
                    <a:lnTo>
                      <a:pt x="1451" y="1007"/>
                    </a:lnTo>
                    <a:lnTo>
                      <a:pt x="1467" y="1008"/>
                    </a:lnTo>
                    <a:close/>
                    <a:moveTo>
                      <a:pt x="1469" y="979"/>
                    </a:moveTo>
                    <a:lnTo>
                      <a:pt x="1470" y="964"/>
                    </a:lnTo>
                    <a:lnTo>
                      <a:pt x="1454" y="964"/>
                    </a:lnTo>
                    <a:lnTo>
                      <a:pt x="1453" y="978"/>
                    </a:lnTo>
                    <a:lnTo>
                      <a:pt x="1469" y="979"/>
                    </a:lnTo>
                    <a:close/>
                    <a:moveTo>
                      <a:pt x="1471" y="950"/>
                    </a:moveTo>
                    <a:lnTo>
                      <a:pt x="1471" y="945"/>
                    </a:lnTo>
                    <a:lnTo>
                      <a:pt x="1463" y="944"/>
                    </a:lnTo>
                    <a:lnTo>
                      <a:pt x="1471" y="946"/>
                    </a:lnTo>
                    <a:lnTo>
                      <a:pt x="1473" y="937"/>
                    </a:lnTo>
                    <a:lnTo>
                      <a:pt x="1457" y="934"/>
                    </a:lnTo>
                    <a:lnTo>
                      <a:pt x="1455" y="943"/>
                    </a:lnTo>
                    <a:lnTo>
                      <a:pt x="1455" y="944"/>
                    </a:lnTo>
                    <a:lnTo>
                      <a:pt x="1455" y="949"/>
                    </a:lnTo>
                    <a:lnTo>
                      <a:pt x="1471" y="950"/>
                    </a:lnTo>
                    <a:close/>
                    <a:moveTo>
                      <a:pt x="1476" y="923"/>
                    </a:moveTo>
                    <a:lnTo>
                      <a:pt x="1479" y="909"/>
                    </a:lnTo>
                    <a:lnTo>
                      <a:pt x="1463" y="906"/>
                    </a:lnTo>
                    <a:lnTo>
                      <a:pt x="1460" y="920"/>
                    </a:lnTo>
                    <a:lnTo>
                      <a:pt x="1476" y="923"/>
                    </a:lnTo>
                    <a:close/>
                    <a:moveTo>
                      <a:pt x="1482" y="895"/>
                    </a:moveTo>
                    <a:lnTo>
                      <a:pt x="1485" y="881"/>
                    </a:lnTo>
                    <a:lnTo>
                      <a:pt x="1469" y="877"/>
                    </a:lnTo>
                    <a:lnTo>
                      <a:pt x="1466" y="892"/>
                    </a:lnTo>
                    <a:lnTo>
                      <a:pt x="1482" y="895"/>
                    </a:lnTo>
                    <a:close/>
                    <a:moveTo>
                      <a:pt x="1488" y="867"/>
                    </a:moveTo>
                    <a:lnTo>
                      <a:pt x="1491" y="853"/>
                    </a:lnTo>
                    <a:lnTo>
                      <a:pt x="1476" y="849"/>
                    </a:lnTo>
                    <a:lnTo>
                      <a:pt x="1472" y="863"/>
                    </a:lnTo>
                    <a:lnTo>
                      <a:pt x="1488" y="867"/>
                    </a:lnTo>
                    <a:close/>
                    <a:moveTo>
                      <a:pt x="1494" y="839"/>
                    </a:moveTo>
                    <a:lnTo>
                      <a:pt x="1498" y="825"/>
                    </a:lnTo>
                    <a:lnTo>
                      <a:pt x="1482" y="821"/>
                    </a:lnTo>
                    <a:lnTo>
                      <a:pt x="1479" y="835"/>
                    </a:lnTo>
                    <a:lnTo>
                      <a:pt x="1494" y="839"/>
                    </a:lnTo>
                    <a:close/>
                    <a:moveTo>
                      <a:pt x="1483" y="827"/>
                    </a:moveTo>
                    <a:lnTo>
                      <a:pt x="1484" y="841"/>
                    </a:lnTo>
                    <a:lnTo>
                      <a:pt x="1500" y="840"/>
                    </a:lnTo>
                    <a:lnTo>
                      <a:pt x="1499" y="826"/>
                    </a:lnTo>
                    <a:lnTo>
                      <a:pt x="1483" y="827"/>
                    </a:lnTo>
                    <a:close/>
                    <a:moveTo>
                      <a:pt x="1485" y="856"/>
                    </a:moveTo>
                    <a:lnTo>
                      <a:pt x="1486" y="870"/>
                    </a:lnTo>
                    <a:lnTo>
                      <a:pt x="1501" y="869"/>
                    </a:lnTo>
                    <a:lnTo>
                      <a:pt x="1501" y="855"/>
                    </a:lnTo>
                    <a:lnTo>
                      <a:pt x="1485" y="856"/>
                    </a:lnTo>
                    <a:close/>
                    <a:moveTo>
                      <a:pt x="1486" y="884"/>
                    </a:moveTo>
                    <a:lnTo>
                      <a:pt x="1487" y="898"/>
                    </a:lnTo>
                    <a:lnTo>
                      <a:pt x="1503" y="898"/>
                    </a:lnTo>
                    <a:lnTo>
                      <a:pt x="1502" y="883"/>
                    </a:lnTo>
                    <a:lnTo>
                      <a:pt x="1486" y="884"/>
                    </a:lnTo>
                    <a:close/>
                    <a:moveTo>
                      <a:pt x="1488" y="913"/>
                    </a:moveTo>
                    <a:lnTo>
                      <a:pt x="1488" y="927"/>
                    </a:lnTo>
                    <a:lnTo>
                      <a:pt x="1504" y="927"/>
                    </a:lnTo>
                    <a:lnTo>
                      <a:pt x="1504" y="912"/>
                    </a:lnTo>
                    <a:lnTo>
                      <a:pt x="1488" y="913"/>
                    </a:lnTo>
                    <a:close/>
                    <a:moveTo>
                      <a:pt x="1489" y="942"/>
                    </a:moveTo>
                    <a:lnTo>
                      <a:pt x="1490" y="956"/>
                    </a:lnTo>
                    <a:lnTo>
                      <a:pt x="1506" y="955"/>
                    </a:lnTo>
                    <a:lnTo>
                      <a:pt x="1505" y="941"/>
                    </a:lnTo>
                    <a:lnTo>
                      <a:pt x="1489" y="942"/>
                    </a:lnTo>
                    <a:close/>
                    <a:moveTo>
                      <a:pt x="1490" y="970"/>
                    </a:moveTo>
                    <a:lnTo>
                      <a:pt x="1491" y="985"/>
                    </a:lnTo>
                    <a:lnTo>
                      <a:pt x="1507" y="984"/>
                    </a:lnTo>
                    <a:lnTo>
                      <a:pt x="1506" y="970"/>
                    </a:lnTo>
                    <a:lnTo>
                      <a:pt x="1490" y="970"/>
                    </a:lnTo>
                    <a:close/>
                    <a:moveTo>
                      <a:pt x="1492" y="999"/>
                    </a:moveTo>
                    <a:lnTo>
                      <a:pt x="1492" y="1014"/>
                    </a:lnTo>
                    <a:lnTo>
                      <a:pt x="1508" y="1013"/>
                    </a:lnTo>
                    <a:lnTo>
                      <a:pt x="1508" y="998"/>
                    </a:lnTo>
                    <a:lnTo>
                      <a:pt x="1492" y="999"/>
                    </a:lnTo>
                    <a:close/>
                    <a:moveTo>
                      <a:pt x="1493" y="1028"/>
                    </a:moveTo>
                    <a:lnTo>
                      <a:pt x="1494" y="1042"/>
                    </a:lnTo>
                    <a:lnTo>
                      <a:pt x="1510" y="1042"/>
                    </a:lnTo>
                    <a:lnTo>
                      <a:pt x="1509" y="1027"/>
                    </a:lnTo>
                    <a:lnTo>
                      <a:pt x="1493" y="1028"/>
                    </a:lnTo>
                    <a:close/>
                    <a:moveTo>
                      <a:pt x="1495" y="1057"/>
                    </a:moveTo>
                    <a:lnTo>
                      <a:pt x="1495" y="1071"/>
                    </a:lnTo>
                    <a:lnTo>
                      <a:pt x="1511" y="1070"/>
                    </a:lnTo>
                    <a:lnTo>
                      <a:pt x="1511" y="1056"/>
                    </a:lnTo>
                    <a:lnTo>
                      <a:pt x="1495" y="1057"/>
                    </a:lnTo>
                    <a:close/>
                    <a:moveTo>
                      <a:pt x="1496" y="1086"/>
                    </a:moveTo>
                    <a:lnTo>
                      <a:pt x="1497" y="1100"/>
                    </a:lnTo>
                    <a:lnTo>
                      <a:pt x="1513" y="1099"/>
                    </a:lnTo>
                    <a:lnTo>
                      <a:pt x="1512" y="1085"/>
                    </a:lnTo>
                    <a:lnTo>
                      <a:pt x="1496" y="1086"/>
                    </a:lnTo>
                    <a:close/>
                    <a:moveTo>
                      <a:pt x="1498" y="1114"/>
                    </a:moveTo>
                    <a:lnTo>
                      <a:pt x="1498" y="1129"/>
                    </a:lnTo>
                    <a:lnTo>
                      <a:pt x="1514" y="1128"/>
                    </a:lnTo>
                    <a:lnTo>
                      <a:pt x="1513" y="1114"/>
                    </a:lnTo>
                    <a:lnTo>
                      <a:pt x="1498" y="1114"/>
                    </a:lnTo>
                    <a:close/>
                    <a:moveTo>
                      <a:pt x="1499" y="1143"/>
                    </a:moveTo>
                    <a:lnTo>
                      <a:pt x="1500" y="1157"/>
                    </a:lnTo>
                    <a:lnTo>
                      <a:pt x="1516" y="1157"/>
                    </a:lnTo>
                    <a:lnTo>
                      <a:pt x="1515" y="1142"/>
                    </a:lnTo>
                    <a:lnTo>
                      <a:pt x="1499" y="1143"/>
                    </a:lnTo>
                    <a:close/>
                    <a:moveTo>
                      <a:pt x="1500" y="1172"/>
                    </a:moveTo>
                    <a:lnTo>
                      <a:pt x="1501" y="1186"/>
                    </a:lnTo>
                    <a:lnTo>
                      <a:pt x="1517" y="1186"/>
                    </a:lnTo>
                    <a:lnTo>
                      <a:pt x="1516" y="1171"/>
                    </a:lnTo>
                    <a:lnTo>
                      <a:pt x="1500" y="1172"/>
                    </a:lnTo>
                    <a:close/>
                    <a:moveTo>
                      <a:pt x="1502" y="1201"/>
                    </a:moveTo>
                    <a:lnTo>
                      <a:pt x="1502" y="1215"/>
                    </a:lnTo>
                    <a:lnTo>
                      <a:pt x="1519" y="1214"/>
                    </a:lnTo>
                    <a:lnTo>
                      <a:pt x="1518" y="1200"/>
                    </a:lnTo>
                    <a:lnTo>
                      <a:pt x="1502" y="1201"/>
                    </a:lnTo>
                    <a:close/>
                    <a:moveTo>
                      <a:pt x="1503" y="1229"/>
                    </a:moveTo>
                    <a:lnTo>
                      <a:pt x="1504" y="1244"/>
                    </a:lnTo>
                    <a:lnTo>
                      <a:pt x="1520" y="1243"/>
                    </a:lnTo>
                    <a:lnTo>
                      <a:pt x="1519" y="1228"/>
                    </a:lnTo>
                    <a:lnTo>
                      <a:pt x="1503" y="1229"/>
                    </a:lnTo>
                    <a:close/>
                    <a:moveTo>
                      <a:pt x="1505" y="1258"/>
                    </a:moveTo>
                    <a:lnTo>
                      <a:pt x="1505" y="1273"/>
                    </a:lnTo>
                    <a:lnTo>
                      <a:pt x="1521" y="1272"/>
                    </a:lnTo>
                    <a:lnTo>
                      <a:pt x="1521" y="1257"/>
                    </a:lnTo>
                    <a:lnTo>
                      <a:pt x="1505" y="1258"/>
                    </a:lnTo>
                    <a:close/>
                    <a:moveTo>
                      <a:pt x="1506" y="1287"/>
                    </a:moveTo>
                    <a:lnTo>
                      <a:pt x="1507" y="1301"/>
                    </a:lnTo>
                    <a:lnTo>
                      <a:pt x="1523" y="1300"/>
                    </a:lnTo>
                    <a:lnTo>
                      <a:pt x="1522" y="1286"/>
                    </a:lnTo>
                    <a:lnTo>
                      <a:pt x="1506" y="1287"/>
                    </a:lnTo>
                    <a:close/>
                    <a:moveTo>
                      <a:pt x="1507" y="1316"/>
                    </a:moveTo>
                    <a:lnTo>
                      <a:pt x="1508" y="1330"/>
                    </a:lnTo>
                    <a:lnTo>
                      <a:pt x="1524" y="1329"/>
                    </a:lnTo>
                    <a:lnTo>
                      <a:pt x="1523" y="1315"/>
                    </a:lnTo>
                    <a:lnTo>
                      <a:pt x="1507" y="1316"/>
                    </a:lnTo>
                    <a:close/>
                    <a:moveTo>
                      <a:pt x="1509" y="1345"/>
                    </a:moveTo>
                    <a:lnTo>
                      <a:pt x="1510" y="1359"/>
                    </a:lnTo>
                    <a:lnTo>
                      <a:pt x="1525" y="1358"/>
                    </a:lnTo>
                    <a:lnTo>
                      <a:pt x="1525" y="1344"/>
                    </a:lnTo>
                    <a:lnTo>
                      <a:pt x="1509" y="1345"/>
                    </a:lnTo>
                    <a:close/>
                    <a:moveTo>
                      <a:pt x="1510" y="1373"/>
                    </a:moveTo>
                    <a:lnTo>
                      <a:pt x="1511" y="1384"/>
                    </a:lnTo>
                    <a:lnTo>
                      <a:pt x="1511" y="1385"/>
                    </a:lnTo>
                    <a:lnTo>
                      <a:pt x="1512" y="1389"/>
                    </a:lnTo>
                    <a:lnTo>
                      <a:pt x="1528" y="1385"/>
                    </a:lnTo>
                    <a:lnTo>
                      <a:pt x="1527" y="1381"/>
                    </a:lnTo>
                    <a:lnTo>
                      <a:pt x="1519" y="1383"/>
                    </a:lnTo>
                    <a:lnTo>
                      <a:pt x="1527" y="1383"/>
                    </a:lnTo>
                    <a:lnTo>
                      <a:pt x="1526" y="1372"/>
                    </a:lnTo>
                    <a:lnTo>
                      <a:pt x="1510" y="1373"/>
                    </a:lnTo>
                    <a:close/>
                    <a:moveTo>
                      <a:pt x="1516" y="1403"/>
                    </a:moveTo>
                    <a:lnTo>
                      <a:pt x="1520" y="1417"/>
                    </a:lnTo>
                    <a:lnTo>
                      <a:pt x="1535" y="1413"/>
                    </a:lnTo>
                    <a:lnTo>
                      <a:pt x="1531" y="1399"/>
                    </a:lnTo>
                    <a:lnTo>
                      <a:pt x="1516" y="1403"/>
                    </a:lnTo>
                    <a:close/>
                    <a:moveTo>
                      <a:pt x="1523" y="1431"/>
                    </a:moveTo>
                    <a:lnTo>
                      <a:pt x="1527" y="1445"/>
                    </a:lnTo>
                    <a:lnTo>
                      <a:pt x="1543" y="1441"/>
                    </a:lnTo>
                    <a:lnTo>
                      <a:pt x="1539" y="1427"/>
                    </a:lnTo>
                    <a:lnTo>
                      <a:pt x="1523" y="1431"/>
                    </a:lnTo>
                    <a:close/>
                    <a:moveTo>
                      <a:pt x="1531" y="1459"/>
                    </a:moveTo>
                    <a:lnTo>
                      <a:pt x="1535" y="1473"/>
                    </a:lnTo>
                    <a:lnTo>
                      <a:pt x="1550" y="1468"/>
                    </a:lnTo>
                    <a:lnTo>
                      <a:pt x="1546" y="1454"/>
                    </a:lnTo>
                    <a:lnTo>
                      <a:pt x="1531" y="1459"/>
                    </a:lnTo>
                    <a:close/>
                    <a:moveTo>
                      <a:pt x="1538" y="1486"/>
                    </a:moveTo>
                    <a:lnTo>
                      <a:pt x="1539" y="1489"/>
                    </a:lnTo>
                    <a:lnTo>
                      <a:pt x="1549" y="1494"/>
                    </a:lnTo>
                    <a:lnTo>
                      <a:pt x="1561" y="1490"/>
                    </a:lnTo>
                    <a:lnTo>
                      <a:pt x="1555" y="1475"/>
                    </a:lnTo>
                    <a:lnTo>
                      <a:pt x="1544" y="1479"/>
                    </a:lnTo>
                    <a:lnTo>
                      <a:pt x="1547" y="1487"/>
                    </a:lnTo>
                    <a:lnTo>
                      <a:pt x="1555" y="1485"/>
                    </a:lnTo>
                    <a:lnTo>
                      <a:pt x="1554" y="1482"/>
                    </a:lnTo>
                    <a:lnTo>
                      <a:pt x="1538" y="1486"/>
                    </a:lnTo>
                    <a:close/>
                    <a:moveTo>
                      <a:pt x="1574" y="1485"/>
                    </a:moveTo>
                    <a:lnTo>
                      <a:pt x="1578" y="1484"/>
                    </a:lnTo>
                    <a:lnTo>
                      <a:pt x="1575" y="1477"/>
                    </a:lnTo>
                    <a:lnTo>
                      <a:pt x="1573" y="1484"/>
                    </a:lnTo>
                    <a:lnTo>
                      <a:pt x="1584" y="1486"/>
                    </a:lnTo>
                    <a:lnTo>
                      <a:pt x="1587" y="1471"/>
                    </a:lnTo>
                    <a:lnTo>
                      <a:pt x="1576" y="1469"/>
                    </a:lnTo>
                    <a:lnTo>
                      <a:pt x="1572" y="1469"/>
                    </a:lnTo>
                    <a:lnTo>
                      <a:pt x="1569" y="1470"/>
                    </a:lnTo>
                    <a:lnTo>
                      <a:pt x="1574" y="1485"/>
                    </a:lnTo>
                    <a:close/>
                    <a:moveTo>
                      <a:pt x="1598" y="1489"/>
                    </a:moveTo>
                    <a:lnTo>
                      <a:pt x="1601" y="1490"/>
                    </a:lnTo>
                    <a:lnTo>
                      <a:pt x="1605" y="1490"/>
                    </a:lnTo>
                    <a:lnTo>
                      <a:pt x="1615" y="1487"/>
                    </a:lnTo>
                    <a:lnTo>
                      <a:pt x="1611" y="1472"/>
                    </a:lnTo>
                    <a:lnTo>
                      <a:pt x="1601" y="1474"/>
                    </a:lnTo>
                    <a:lnTo>
                      <a:pt x="1603" y="1482"/>
                    </a:lnTo>
                    <a:lnTo>
                      <a:pt x="1604" y="1474"/>
                    </a:lnTo>
                    <a:lnTo>
                      <a:pt x="1601" y="1474"/>
                    </a:lnTo>
                    <a:lnTo>
                      <a:pt x="1598" y="1489"/>
                    </a:lnTo>
                    <a:close/>
                    <a:moveTo>
                      <a:pt x="1629" y="1483"/>
                    </a:moveTo>
                    <a:lnTo>
                      <a:pt x="1633" y="1483"/>
                    </a:lnTo>
                    <a:lnTo>
                      <a:pt x="1639" y="1475"/>
                    </a:lnTo>
                    <a:lnTo>
                      <a:pt x="1639" y="1465"/>
                    </a:lnTo>
                    <a:lnTo>
                      <a:pt x="1624" y="1463"/>
                    </a:lnTo>
                    <a:lnTo>
                      <a:pt x="1623" y="1474"/>
                    </a:lnTo>
                    <a:lnTo>
                      <a:pt x="1631" y="1475"/>
                    </a:lnTo>
                    <a:lnTo>
                      <a:pt x="1629" y="1467"/>
                    </a:lnTo>
                    <a:lnTo>
                      <a:pt x="1625" y="1468"/>
                    </a:lnTo>
                    <a:lnTo>
                      <a:pt x="1629" y="1483"/>
                    </a:lnTo>
                    <a:close/>
                    <a:moveTo>
                      <a:pt x="1641" y="1450"/>
                    </a:moveTo>
                    <a:lnTo>
                      <a:pt x="1642" y="1436"/>
                    </a:lnTo>
                    <a:lnTo>
                      <a:pt x="1626" y="1435"/>
                    </a:lnTo>
                    <a:lnTo>
                      <a:pt x="1625" y="1449"/>
                    </a:lnTo>
                    <a:lnTo>
                      <a:pt x="1641" y="1450"/>
                    </a:lnTo>
                    <a:close/>
                    <a:moveTo>
                      <a:pt x="1643" y="1421"/>
                    </a:moveTo>
                    <a:lnTo>
                      <a:pt x="1644" y="1407"/>
                    </a:lnTo>
                    <a:lnTo>
                      <a:pt x="1628" y="1406"/>
                    </a:lnTo>
                    <a:lnTo>
                      <a:pt x="1627" y="1420"/>
                    </a:lnTo>
                    <a:lnTo>
                      <a:pt x="1643" y="1421"/>
                    </a:lnTo>
                    <a:close/>
                    <a:moveTo>
                      <a:pt x="1645" y="1393"/>
                    </a:moveTo>
                    <a:lnTo>
                      <a:pt x="1646" y="1378"/>
                    </a:lnTo>
                    <a:lnTo>
                      <a:pt x="1630" y="1377"/>
                    </a:lnTo>
                    <a:lnTo>
                      <a:pt x="1629" y="1391"/>
                    </a:lnTo>
                    <a:lnTo>
                      <a:pt x="1645" y="1393"/>
                    </a:lnTo>
                    <a:close/>
                    <a:moveTo>
                      <a:pt x="1647" y="1364"/>
                    </a:moveTo>
                    <a:lnTo>
                      <a:pt x="1648" y="1350"/>
                    </a:lnTo>
                    <a:lnTo>
                      <a:pt x="1632" y="1348"/>
                    </a:lnTo>
                    <a:lnTo>
                      <a:pt x="1631" y="1363"/>
                    </a:lnTo>
                    <a:lnTo>
                      <a:pt x="1647" y="1364"/>
                    </a:lnTo>
                    <a:close/>
                    <a:moveTo>
                      <a:pt x="1649" y="1335"/>
                    </a:moveTo>
                    <a:lnTo>
                      <a:pt x="1650" y="1321"/>
                    </a:lnTo>
                    <a:lnTo>
                      <a:pt x="1634" y="1320"/>
                    </a:lnTo>
                    <a:lnTo>
                      <a:pt x="1633" y="1334"/>
                    </a:lnTo>
                    <a:lnTo>
                      <a:pt x="1649" y="1335"/>
                    </a:lnTo>
                    <a:close/>
                    <a:moveTo>
                      <a:pt x="1651" y="1306"/>
                    </a:moveTo>
                    <a:lnTo>
                      <a:pt x="1652" y="1292"/>
                    </a:lnTo>
                    <a:lnTo>
                      <a:pt x="1636" y="1291"/>
                    </a:lnTo>
                    <a:lnTo>
                      <a:pt x="1635" y="1305"/>
                    </a:lnTo>
                    <a:lnTo>
                      <a:pt x="1651" y="1306"/>
                    </a:lnTo>
                    <a:close/>
                    <a:moveTo>
                      <a:pt x="1653" y="1278"/>
                    </a:moveTo>
                    <a:lnTo>
                      <a:pt x="1654" y="1264"/>
                    </a:lnTo>
                    <a:lnTo>
                      <a:pt x="1639" y="1262"/>
                    </a:lnTo>
                    <a:lnTo>
                      <a:pt x="1637" y="1277"/>
                    </a:lnTo>
                    <a:lnTo>
                      <a:pt x="1653" y="1278"/>
                    </a:lnTo>
                    <a:close/>
                    <a:moveTo>
                      <a:pt x="1655" y="1249"/>
                    </a:moveTo>
                    <a:lnTo>
                      <a:pt x="1657" y="1235"/>
                    </a:lnTo>
                    <a:lnTo>
                      <a:pt x="1641" y="1234"/>
                    </a:lnTo>
                    <a:lnTo>
                      <a:pt x="1639" y="1248"/>
                    </a:lnTo>
                    <a:lnTo>
                      <a:pt x="1655" y="1249"/>
                    </a:lnTo>
                    <a:close/>
                    <a:moveTo>
                      <a:pt x="1658" y="1220"/>
                    </a:moveTo>
                    <a:lnTo>
                      <a:pt x="1659" y="1206"/>
                    </a:lnTo>
                    <a:lnTo>
                      <a:pt x="1643" y="1205"/>
                    </a:lnTo>
                    <a:lnTo>
                      <a:pt x="1642" y="1219"/>
                    </a:lnTo>
                    <a:lnTo>
                      <a:pt x="1658" y="1220"/>
                    </a:lnTo>
                    <a:close/>
                    <a:moveTo>
                      <a:pt x="1660" y="1192"/>
                    </a:moveTo>
                    <a:lnTo>
                      <a:pt x="1661" y="1177"/>
                    </a:lnTo>
                    <a:lnTo>
                      <a:pt x="1645" y="1176"/>
                    </a:lnTo>
                    <a:lnTo>
                      <a:pt x="1644" y="1190"/>
                    </a:lnTo>
                    <a:lnTo>
                      <a:pt x="1660" y="1192"/>
                    </a:lnTo>
                    <a:close/>
                    <a:moveTo>
                      <a:pt x="1662" y="1163"/>
                    </a:moveTo>
                    <a:lnTo>
                      <a:pt x="1663" y="1149"/>
                    </a:lnTo>
                    <a:lnTo>
                      <a:pt x="1647" y="1147"/>
                    </a:lnTo>
                    <a:lnTo>
                      <a:pt x="1646" y="1162"/>
                    </a:lnTo>
                    <a:lnTo>
                      <a:pt x="1662" y="1163"/>
                    </a:lnTo>
                    <a:close/>
                    <a:moveTo>
                      <a:pt x="1664" y="1134"/>
                    </a:moveTo>
                    <a:lnTo>
                      <a:pt x="1665" y="1120"/>
                    </a:lnTo>
                    <a:lnTo>
                      <a:pt x="1649" y="1119"/>
                    </a:lnTo>
                    <a:lnTo>
                      <a:pt x="1648" y="1133"/>
                    </a:lnTo>
                    <a:lnTo>
                      <a:pt x="1664" y="1134"/>
                    </a:lnTo>
                    <a:close/>
                    <a:moveTo>
                      <a:pt x="1666" y="1105"/>
                    </a:moveTo>
                    <a:lnTo>
                      <a:pt x="1667" y="1098"/>
                    </a:lnTo>
                    <a:lnTo>
                      <a:pt x="1659" y="1097"/>
                    </a:lnTo>
                    <a:lnTo>
                      <a:pt x="1651" y="1098"/>
                    </a:lnTo>
                    <a:lnTo>
                      <a:pt x="1651" y="1104"/>
                    </a:lnTo>
                    <a:lnTo>
                      <a:pt x="1667" y="1103"/>
                    </a:lnTo>
                    <a:lnTo>
                      <a:pt x="1667" y="1096"/>
                    </a:lnTo>
                    <a:lnTo>
                      <a:pt x="1651" y="1096"/>
                    </a:lnTo>
                    <a:lnTo>
                      <a:pt x="1650" y="1104"/>
                    </a:lnTo>
                    <a:lnTo>
                      <a:pt x="1666" y="1105"/>
                    </a:lnTo>
                    <a:close/>
                    <a:moveTo>
                      <a:pt x="1652" y="1119"/>
                    </a:moveTo>
                    <a:lnTo>
                      <a:pt x="1653" y="1133"/>
                    </a:lnTo>
                    <a:lnTo>
                      <a:pt x="1669" y="1132"/>
                    </a:lnTo>
                    <a:lnTo>
                      <a:pt x="1668" y="1117"/>
                    </a:lnTo>
                    <a:lnTo>
                      <a:pt x="1652" y="1119"/>
                    </a:lnTo>
                    <a:close/>
                    <a:moveTo>
                      <a:pt x="1654" y="1147"/>
                    </a:moveTo>
                    <a:lnTo>
                      <a:pt x="1655" y="1162"/>
                    </a:lnTo>
                    <a:lnTo>
                      <a:pt x="1671" y="1161"/>
                    </a:lnTo>
                    <a:lnTo>
                      <a:pt x="1670" y="1146"/>
                    </a:lnTo>
                    <a:lnTo>
                      <a:pt x="1654" y="1147"/>
                    </a:lnTo>
                    <a:close/>
                    <a:moveTo>
                      <a:pt x="1656" y="1176"/>
                    </a:moveTo>
                    <a:lnTo>
                      <a:pt x="1657" y="1190"/>
                    </a:lnTo>
                    <a:lnTo>
                      <a:pt x="1673" y="1189"/>
                    </a:lnTo>
                    <a:lnTo>
                      <a:pt x="1672" y="1175"/>
                    </a:lnTo>
                    <a:lnTo>
                      <a:pt x="1656" y="1176"/>
                    </a:lnTo>
                    <a:close/>
                    <a:moveTo>
                      <a:pt x="1658" y="1205"/>
                    </a:moveTo>
                    <a:lnTo>
                      <a:pt x="1660" y="1219"/>
                    </a:lnTo>
                    <a:lnTo>
                      <a:pt x="1675" y="1218"/>
                    </a:lnTo>
                    <a:lnTo>
                      <a:pt x="1674" y="1204"/>
                    </a:lnTo>
                    <a:lnTo>
                      <a:pt x="1658" y="1205"/>
                    </a:lnTo>
                    <a:close/>
                    <a:moveTo>
                      <a:pt x="1660" y="1234"/>
                    </a:moveTo>
                    <a:lnTo>
                      <a:pt x="1661" y="1248"/>
                    </a:lnTo>
                    <a:lnTo>
                      <a:pt x="1678" y="1247"/>
                    </a:lnTo>
                    <a:lnTo>
                      <a:pt x="1676" y="1232"/>
                    </a:lnTo>
                    <a:lnTo>
                      <a:pt x="1660" y="1234"/>
                    </a:lnTo>
                    <a:close/>
                    <a:moveTo>
                      <a:pt x="1663" y="1262"/>
                    </a:moveTo>
                    <a:lnTo>
                      <a:pt x="1663" y="1277"/>
                    </a:lnTo>
                    <a:lnTo>
                      <a:pt x="1679" y="1276"/>
                    </a:lnTo>
                    <a:lnTo>
                      <a:pt x="1678" y="1261"/>
                    </a:lnTo>
                    <a:lnTo>
                      <a:pt x="1663" y="1262"/>
                    </a:lnTo>
                    <a:close/>
                    <a:moveTo>
                      <a:pt x="1665" y="1291"/>
                    </a:moveTo>
                    <a:lnTo>
                      <a:pt x="1666" y="1305"/>
                    </a:lnTo>
                    <a:lnTo>
                      <a:pt x="1681" y="1304"/>
                    </a:lnTo>
                    <a:lnTo>
                      <a:pt x="1681" y="1290"/>
                    </a:lnTo>
                    <a:lnTo>
                      <a:pt x="1665" y="1291"/>
                    </a:lnTo>
                    <a:close/>
                    <a:moveTo>
                      <a:pt x="1666" y="1320"/>
                    </a:moveTo>
                    <a:lnTo>
                      <a:pt x="1668" y="1334"/>
                    </a:lnTo>
                    <a:lnTo>
                      <a:pt x="1684" y="1333"/>
                    </a:lnTo>
                    <a:lnTo>
                      <a:pt x="1683" y="1319"/>
                    </a:lnTo>
                    <a:lnTo>
                      <a:pt x="1666" y="1320"/>
                    </a:lnTo>
                    <a:close/>
                    <a:moveTo>
                      <a:pt x="1669" y="1348"/>
                    </a:moveTo>
                    <a:lnTo>
                      <a:pt x="1670" y="1363"/>
                    </a:lnTo>
                    <a:lnTo>
                      <a:pt x="1686" y="1362"/>
                    </a:lnTo>
                    <a:lnTo>
                      <a:pt x="1684" y="1347"/>
                    </a:lnTo>
                    <a:lnTo>
                      <a:pt x="1669" y="1348"/>
                    </a:lnTo>
                    <a:close/>
                    <a:moveTo>
                      <a:pt x="1671" y="1377"/>
                    </a:moveTo>
                    <a:lnTo>
                      <a:pt x="1672" y="1392"/>
                    </a:lnTo>
                    <a:lnTo>
                      <a:pt x="1688" y="1390"/>
                    </a:lnTo>
                    <a:lnTo>
                      <a:pt x="1687" y="1376"/>
                    </a:lnTo>
                    <a:lnTo>
                      <a:pt x="1671" y="1377"/>
                    </a:lnTo>
                    <a:close/>
                    <a:moveTo>
                      <a:pt x="1673" y="1406"/>
                    </a:moveTo>
                    <a:lnTo>
                      <a:pt x="1674" y="1420"/>
                    </a:lnTo>
                    <a:lnTo>
                      <a:pt x="1690" y="1419"/>
                    </a:lnTo>
                    <a:lnTo>
                      <a:pt x="1689" y="1405"/>
                    </a:lnTo>
                    <a:lnTo>
                      <a:pt x="1673" y="1406"/>
                    </a:lnTo>
                    <a:close/>
                    <a:moveTo>
                      <a:pt x="1675" y="1435"/>
                    </a:moveTo>
                    <a:lnTo>
                      <a:pt x="1676" y="1449"/>
                    </a:lnTo>
                    <a:lnTo>
                      <a:pt x="1692" y="1448"/>
                    </a:lnTo>
                    <a:lnTo>
                      <a:pt x="1691" y="1434"/>
                    </a:lnTo>
                    <a:lnTo>
                      <a:pt x="1675" y="1435"/>
                    </a:lnTo>
                    <a:close/>
                    <a:moveTo>
                      <a:pt x="1677" y="1463"/>
                    </a:moveTo>
                    <a:lnTo>
                      <a:pt x="1678" y="1478"/>
                    </a:lnTo>
                    <a:lnTo>
                      <a:pt x="1694" y="1477"/>
                    </a:lnTo>
                    <a:lnTo>
                      <a:pt x="1693" y="1462"/>
                    </a:lnTo>
                    <a:lnTo>
                      <a:pt x="1677" y="1463"/>
                    </a:lnTo>
                    <a:close/>
                    <a:moveTo>
                      <a:pt x="1695" y="1491"/>
                    </a:moveTo>
                    <a:lnTo>
                      <a:pt x="1700" y="1477"/>
                    </a:lnTo>
                    <a:lnTo>
                      <a:pt x="1685" y="1471"/>
                    </a:lnTo>
                    <a:lnTo>
                      <a:pt x="1680" y="1485"/>
                    </a:lnTo>
                    <a:lnTo>
                      <a:pt x="1695" y="1491"/>
                    </a:lnTo>
                    <a:close/>
                    <a:moveTo>
                      <a:pt x="1705" y="1464"/>
                    </a:moveTo>
                    <a:lnTo>
                      <a:pt x="1710" y="1450"/>
                    </a:lnTo>
                    <a:lnTo>
                      <a:pt x="1695" y="1444"/>
                    </a:lnTo>
                    <a:lnTo>
                      <a:pt x="1690" y="1458"/>
                    </a:lnTo>
                    <a:lnTo>
                      <a:pt x="1705" y="1464"/>
                    </a:lnTo>
                    <a:close/>
                    <a:moveTo>
                      <a:pt x="1715" y="1437"/>
                    </a:moveTo>
                    <a:lnTo>
                      <a:pt x="1720" y="1423"/>
                    </a:lnTo>
                    <a:lnTo>
                      <a:pt x="1705" y="1417"/>
                    </a:lnTo>
                    <a:lnTo>
                      <a:pt x="1700" y="1431"/>
                    </a:lnTo>
                    <a:lnTo>
                      <a:pt x="1715" y="1437"/>
                    </a:lnTo>
                    <a:close/>
                    <a:moveTo>
                      <a:pt x="1723" y="1407"/>
                    </a:moveTo>
                    <a:lnTo>
                      <a:pt x="1725" y="1393"/>
                    </a:lnTo>
                    <a:lnTo>
                      <a:pt x="1709" y="1391"/>
                    </a:lnTo>
                    <a:lnTo>
                      <a:pt x="1708" y="1406"/>
                    </a:lnTo>
                    <a:lnTo>
                      <a:pt x="1723" y="1407"/>
                    </a:lnTo>
                    <a:close/>
                    <a:moveTo>
                      <a:pt x="1726" y="1378"/>
                    </a:moveTo>
                    <a:lnTo>
                      <a:pt x="1727" y="1364"/>
                    </a:lnTo>
                    <a:lnTo>
                      <a:pt x="1711" y="1363"/>
                    </a:lnTo>
                    <a:lnTo>
                      <a:pt x="1710" y="1377"/>
                    </a:lnTo>
                    <a:lnTo>
                      <a:pt x="1726" y="1378"/>
                    </a:lnTo>
                    <a:close/>
                    <a:moveTo>
                      <a:pt x="1728" y="1350"/>
                    </a:moveTo>
                    <a:lnTo>
                      <a:pt x="1729" y="1335"/>
                    </a:lnTo>
                    <a:lnTo>
                      <a:pt x="1714" y="1334"/>
                    </a:lnTo>
                    <a:lnTo>
                      <a:pt x="1712" y="1348"/>
                    </a:lnTo>
                    <a:lnTo>
                      <a:pt x="1728" y="1350"/>
                    </a:lnTo>
                    <a:close/>
                    <a:moveTo>
                      <a:pt x="1731" y="1321"/>
                    </a:moveTo>
                    <a:lnTo>
                      <a:pt x="1732" y="1306"/>
                    </a:lnTo>
                    <a:lnTo>
                      <a:pt x="1716" y="1305"/>
                    </a:lnTo>
                    <a:lnTo>
                      <a:pt x="1715" y="1320"/>
                    </a:lnTo>
                    <a:lnTo>
                      <a:pt x="1731" y="1321"/>
                    </a:lnTo>
                    <a:close/>
                    <a:moveTo>
                      <a:pt x="1733" y="1292"/>
                    </a:moveTo>
                    <a:lnTo>
                      <a:pt x="1734" y="1278"/>
                    </a:lnTo>
                    <a:lnTo>
                      <a:pt x="1718" y="1276"/>
                    </a:lnTo>
                    <a:lnTo>
                      <a:pt x="1717" y="1291"/>
                    </a:lnTo>
                    <a:lnTo>
                      <a:pt x="1733" y="1292"/>
                    </a:lnTo>
                    <a:close/>
                    <a:moveTo>
                      <a:pt x="1735" y="1264"/>
                    </a:moveTo>
                    <a:lnTo>
                      <a:pt x="1737" y="1249"/>
                    </a:lnTo>
                    <a:lnTo>
                      <a:pt x="1721" y="1248"/>
                    </a:lnTo>
                    <a:lnTo>
                      <a:pt x="1720" y="1262"/>
                    </a:lnTo>
                    <a:lnTo>
                      <a:pt x="1735" y="1264"/>
                    </a:lnTo>
                    <a:close/>
                    <a:moveTo>
                      <a:pt x="1738" y="1235"/>
                    </a:moveTo>
                    <a:lnTo>
                      <a:pt x="1739" y="1220"/>
                    </a:lnTo>
                    <a:lnTo>
                      <a:pt x="1723" y="1219"/>
                    </a:lnTo>
                    <a:lnTo>
                      <a:pt x="1722" y="1234"/>
                    </a:lnTo>
                    <a:lnTo>
                      <a:pt x="1738" y="1235"/>
                    </a:lnTo>
                    <a:close/>
                    <a:moveTo>
                      <a:pt x="1740" y="1206"/>
                    </a:moveTo>
                    <a:lnTo>
                      <a:pt x="1741" y="1192"/>
                    </a:lnTo>
                    <a:lnTo>
                      <a:pt x="1726" y="1190"/>
                    </a:lnTo>
                    <a:lnTo>
                      <a:pt x="1724" y="1205"/>
                    </a:lnTo>
                    <a:lnTo>
                      <a:pt x="1740" y="1206"/>
                    </a:lnTo>
                    <a:close/>
                    <a:moveTo>
                      <a:pt x="1743" y="1177"/>
                    </a:moveTo>
                    <a:lnTo>
                      <a:pt x="1744" y="1163"/>
                    </a:lnTo>
                    <a:lnTo>
                      <a:pt x="1728" y="1162"/>
                    </a:lnTo>
                    <a:lnTo>
                      <a:pt x="1727" y="1176"/>
                    </a:lnTo>
                    <a:lnTo>
                      <a:pt x="1743" y="1177"/>
                    </a:lnTo>
                    <a:close/>
                    <a:moveTo>
                      <a:pt x="1745" y="1149"/>
                    </a:moveTo>
                    <a:lnTo>
                      <a:pt x="1746" y="1134"/>
                    </a:lnTo>
                    <a:lnTo>
                      <a:pt x="1730" y="1133"/>
                    </a:lnTo>
                    <a:lnTo>
                      <a:pt x="1729" y="1147"/>
                    </a:lnTo>
                    <a:lnTo>
                      <a:pt x="1745" y="1149"/>
                    </a:lnTo>
                    <a:close/>
                    <a:moveTo>
                      <a:pt x="1747" y="1120"/>
                    </a:moveTo>
                    <a:lnTo>
                      <a:pt x="1749" y="1106"/>
                    </a:lnTo>
                    <a:lnTo>
                      <a:pt x="1733" y="1104"/>
                    </a:lnTo>
                    <a:lnTo>
                      <a:pt x="1732" y="1119"/>
                    </a:lnTo>
                    <a:lnTo>
                      <a:pt x="1747" y="1120"/>
                    </a:lnTo>
                    <a:close/>
                    <a:moveTo>
                      <a:pt x="1750" y="1091"/>
                    </a:moveTo>
                    <a:lnTo>
                      <a:pt x="1751" y="1081"/>
                    </a:lnTo>
                    <a:lnTo>
                      <a:pt x="1751" y="1077"/>
                    </a:lnTo>
                    <a:lnTo>
                      <a:pt x="1735" y="1076"/>
                    </a:lnTo>
                    <a:lnTo>
                      <a:pt x="1735" y="1081"/>
                    </a:lnTo>
                    <a:lnTo>
                      <a:pt x="1734" y="1090"/>
                    </a:lnTo>
                    <a:lnTo>
                      <a:pt x="1750" y="1091"/>
                    </a:lnTo>
                    <a:close/>
                    <a:moveTo>
                      <a:pt x="1751" y="1062"/>
                    </a:moveTo>
                    <a:lnTo>
                      <a:pt x="1752" y="1048"/>
                    </a:lnTo>
                    <a:lnTo>
                      <a:pt x="1735" y="1047"/>
                    </a:lnTo>
                    <a:lnTo>
                      <a:pt x="1735" y="1062"/>
                    </a:lnTo>
                    <a:lnTo>
                      <a:pt x="1751" y="1062"/>
                    </a:lnTo>
                    <a:close/>
                    <a:moveTo>
                      <a:pt x="1752" y="1033"/>
                    </a:moveTo>
                    <a:lnTo>
                      <a:pt x="1752" y="1019"/>
                    </a:lnTo>
                    <a:lnTo>
                      <a:pt x="1736" y="1018"/>
                    </a:lnTo>
                    <a:lnTo>
                      <a:pt x="1736" y="1033"/>
                    </a:lnTo>
                    <a:lnTo>
                      <a:pt x="1752" y="1033"/>
                    </a:lnTo>
                    <a:close/>
                    <a:moveTo>
                      <a:pt x="1753" y="1005"/>
                    </a:moveTo>
                    <a:lnTo>
                      <a:pt x="1753" y="990"/>
                    </a:lnTo>
                    <a:lnTo>
                      <a:pt x="1737" y="990"/>
                    </a:lnTo>
                    <a:lnTo>
                      <a:pt x="1737" y="1004"/>
                    </a:lnTo>
                    <a:lnTo>
                      <a:pt x="1753" y="1005"/>
                    </a:lnTo>
                    <a:close/>
                    <a:moveTo>
                      <a:pt x="1753" y="976"/>
                    </a:moveTo>
                    <a:lnTo>
                      <a:pt x="1754" y="961"/>
                    </a:lnTo>
                    <a:lnTo>
                      <a:pt x="1738" y="961"/>
                    </a:lnTo>
                    <a:lnTo>
                      <a:pt x="1738" y="975"/>
                    </a:lnTo>
                    <a:lnTo>
                      <a:pt x="1753" y="976"/>
                    </a:lnTo>
                    <a:close/>
                    <a:moveTo>
                      <a:pt x="1754" y="947"/>
                    </a:moveTo>
                    <a:lnTo>
                      <a:pt x="1755" y="933"/>
                    </a:lnTo>
                    <a:lnTo>
                      <a:pt x="1738" y="932"/>
                    </a:lnTo>
                    <a:lnTo>
                      <a:pt x="1738" y="946"/>
                    </a:lnTo>
                    <a:lnTo>
                      <a:pt x="1754" y="947"/>
                    </a:lnTo>
                    <a:close/>
                    <a:moveTo>
                      <a:pt x="1755" y="918"/>
                    </a:moveTo>
                    <a:lnTo>
                      <a:pt x="1755" y="904"/>
                    </a:lnTo>
                    <a:lnTo>
                      <a:pt x="1739" y="903"/>
                    </a:lnTo>
                    <a:lnTo>
                      <a:pt x="1739" y="918"/>
                    </a:lnTo>
                    <a:lnTo>
                      <a:pt x="1755" y="918"/>
                    </a:lnTo>
                    <a:close/>
                    <a:moveTo>
                      <a:pt x="1756" y="889"/>
                    </a:moveTo>
                    <a:lnTo>
                      <a:pt x="1756" y="875"/>
                    </a:lnTo>
                    <a:lnTo>
                      <a:pt x="1740" y="874"/>
                    </a:lnTo>
                    <a:lnTo>
                      <a:pt x="1740" y="889"/>
                    </a:lnTo>
                    <a:lnTo>
                      <a:pt x="1756" y="889"/>
                    </a:lnTo>
                    <a:close/>
                    <a:moveTo>
                      <a:pt x="1756" y="861"/>
                    </a:moveTo>
                    <a:lnTo>
                      <a:pt x="1757" y="846"/>
                    </a:lnTo>
                    <a:lnTo>
                      <a:pt x="1741" y="846"/>
                    </a:lnTo>
                    <a:lnTo>
                      <a:pt x="1741" y="860"/>
                    </a:lnTo>
                    <a:lnTo>
                      <a:pt x="1756" y="861"/>
                    </a:lnTo>
                    <a:close/>
                    <a:moveTo>
                      <a:pt x="1757" y="832"/>
                    </a:moveTo>
                    <a:lnTo>
                      <a:pt x="1758" y="817"/>
                    </a:lnTo>
                    <a:lnTo>
                      <a:pt x="1741" y="817"/>
                    </a:lnTo>
                    <a:lnTo>
                      <a:pt x="1741" y="831"/>
                    </a:lnTo>
                    <a:lnTo>
                      <a:pt x="1757" y="832"/>
                    </a:lnTo>
                    <a:close/>
                    <a:moveTo>
                      <a:pt x="1758" y="803"/>
                    </a:moveTo>
                    <a:lnTo>
                      <a:pt x="1758" y="789"/>
                    </a:lnTo>
                    <a:lnTo>
                      <a:pt x="1742" y="788"/>
                    </a:lnTo>
                    <a:lnTo>
                      <a:pt x="1742" y="802"/>
                    </a:lnTo>
                    <a:lnTo>
                      <a:pt x="1758" y="803"/>
                    </a:lnTo>
                    <a:close/>
                    <a:moveTo>
                      <a:pt x="1759" y="774"/>
                    </a:moveTo>
                    <a:lnTo>
                      <a:pt x="1759" y="760"/>
                    </a:lnTo>
                    <a:lnTo>
                      <a:pt x="1743" y="759"/>
                    </a:lnTo>
                    <a:lnTo>
                      <a:pt x="1743" y="774"/>
                    </a:lnTo>
                    <a:lnTo>
                      <a:pt x="1759" y="774"/>
                    </a:lnTo>
                    <a:close/>
                    <a:moveTo>
                      <a:pt x="1759" y="745"/>
                    </a:moveTo>
                    <a:lnTo>
                      <a:pt x="1760" y="731"/>
                    </a:lnTo>
                    <a:lnTo>
                      <a:pt x="1744" y="731"/>
                    </a:lnTo>
                    <a:lnTo>
                      <a:pt x="1744" y="745"/>
                    </a:lnTo>
                    <a:lnTo>
                      <a:pt x="1759" y="745"/>
                    </a:lnTo>
                    <a:close/>
                    <a:moveTo>
                      <a:pt x="1760" y="717"/>
                    </a:moveTo>
                    <a:lnTo>
                      <a:pt x="1761" y="702"/>
                    </a:lnTo>
                    <a:lnTo>
                      <a:pt x="1745" y="702"/>
                    </a:lnTo>
                    <a:lnTo>
                      <a:pt x="1744" y="716"/>
                    </a:lnTo>
                    <a:lnTo>
                      <a:pt x="1760" y="717"/>
                    </a:lnTo>
                    <a:close/>
                    <a:moveTo>
                      <a:pt x="1761" y="688"/>
                    </a:moveTo>
                    <a:lnTo>
                      <a:pt x="1761" y="673"/>
                    </a:lnTo>
                    <a:lnTo>
                      <a:pt x="1745" y="673"/>
                    </a:lnTo>
                    <a:lnTo>
                      <a:pt x="1745" y="688"/>
                    </a:lnTo>
                    <a:lnTo>
                      <a:pt x="1761" y="688"/>
                    </a:lnTo>
                    <a:close/>
                    <a:moveTo>
                      <a:pt x="1762" y="659"/>
                    </a:moveTo>
                    <a:lnTo>
                      <a:pt x="1762" y="645"/>
                    </a:lnTo>
                    <a:lnTo>
                      <a:pt x="1746" y="644"/>
                    </a:lnTo>
                    <a:lnTo>
                      <a:pt x="1746" y="659"/>
                    </a:lnTo>
                    <a:lnTo>
                      <a:pt x="1762" y="659"/>
                    </a:lnTo>
                    <a:close/>
                    <a:moveTo>
                      <a:pt x="1762" y="630"/>
                    </a:moveTo>
                    <a:lnTo>
                      <a:pt x="1763" y="616"/>
                    </a:lnTo>
                    <a:lnTo>
                      <a:pt x="1747" y="616"/>
                    </a:lnTo>
                    <a:lnTo>
                      <a:pt x="1747" y="630"/>
                    </a:lnTo>
                    <a:lnTo>
                      <a:pt x="1762" y="630"/>
                    </a:lnTo>
                    <a:close/>
                    <a:moveTo>
                      <a:pt x="1763" y="601"/>
                    </a:moveTo>
                    <a:lnTo>
                      <a:pt x="1764" y="587"/>
                    </a:lnTo>
                    <a:lnTo>
                      <a:pt x="1748" y="587"/>
                    </a:lnTo>
                    <a:lnTo>
                      <a:pt x="1747" y="601"/>
                    </a:lnTo>
                    <a:lnTo>
                      <a:pt x="1763" y="601"/>
                    </a:lnTo>
                    <a:close/>
                    <a:moveTo>
                      <a:pt x="1764" y="573"/>
                    </a:moveTo>
                    <a:lnTo>
                      <a:pt x="1764" y="558"/>
                    </a:lnTo>
                    <a:lnTo>
                      <a:pt x="1748" y="558"/>
                    </a:lnTo>
                    <a:lnTo>
                      <a:pt x="1748" y="572"/>
                    </a:lnTo>
                    <a:lnTo>
                      <a:pt x="1764" y="573"/>
                    </a:lnTo>
                    <a:close/>
                    <a:moveTo>
                      <a:pt x="1765" y="544"/>
                    </a:moveTo>
                    <a:lnTo>
                      <a:pt x="1765" y="529"/>
                    </a:lnTo>
                    <a:lnTo>
                      <a:pt x="1749" y="529"/>
                    </a:lnTo>
                    <a:lnTo>
                      <a:pt x="1749" y="544"/>
                    </a:lnTo>
                    <a:lnTo>
                      <a:pt x="1765" y="544"/>
                    </a:lnTo>
                    <a:close/>
                    <a:moveTo>
                      <a:pt x="1765" y="515"/>
                    </a:moveTo>
                    <a:lnTo>
                      <a:pt x="1766" y="501"/>
                    </a:lnTo>
                    <a:lnTo>
                      <a:pt x="1750" y="500"/>
                    </a:lnTo>
                    <a:lnTo>
                      <a:pt x="1750" y="515"/>
                    </a:lnTo>
                    <a:lnTo>
                      <a:pt x="1765" y="515"/>
                    </a:lnTo>
                    <a:close/>
                    <a:moveTo>
                      <a:pt x="1766" y="486"/>
                    </a:moveTo>
                    <a:lnTo>
                      <a:pt x="1767" y="472"/>
                    </a:lnTo>
                    <a:lnTo>
                      <a:pt x="1751" y="472"/>
                    </a:lnTo>
                    <a:lnTo>
                      <a:pt x="1750" y="486"/>
                    </a:lnTo>
                    <a:lnTo>
                      <a:pt x="1766" y="486"/>
                    </a:lnTo>
                    <a:close/>
                    <a:moveTo>
                      <a:pt x="1767" y="457"/>
                    </a:moveTo>
                    <a:lnTo>
                      <a:pt x="1768" y="443"/>
                    </a:lnTo>
                    <a:lnTo>
                      <a:pt x="1751" y="443"/>
                    </a:lnTo>
                    <a:lnTo>
                      <a:pt x="1751" y="457"/>
                    </a:lnTo>
                    <a:lnTo>
                      <a:pt x="1767" y="457"/>
                    </a:lnTo>
                    <a:close/>
                    <a:moveTo>
                      <a:pt x="1768" y="429"/>
                    </a:moveTo>
                    <a:lnTo>
                      <a:pt x="1768" y="414"/>
                    </a:lnTo>
                    <a:lnTo>
                      <a:pt x="1752" y="414"/>
                    </a:lnTo>
                    <a:lnTo>
                      <a:pt x="1752" y="428"/>
                    </a:lnTo>
                    <a:lnTo>
                      <a:pt x="1768" y="429"/>
                    </a:lnTo>
                    <a:close/>
                    <a:moveTo>
                      <a:pt x="1768" y="400"/>
                    </a:moveTo>
                    <a:lnTo>
                      <a:pt x="1769" y="385"/>
                    </a:lnTo>
                    <a:lnTo>
                      <a:pt x="1753" y="385"/>
                    </a:lnTo>
                    <a:lnTo>
                      <a:pt x="1753" y="400"/>
                    </a:lnTo>
                    <a:lnTo>
                      <a:pt x="1768" y="400"/>
                    </a:lnTo>
                    <a:close/>
                    <a:moveTo>
                      <a:pt x="1769" y="371"/>
                    </a:moveTo>
                    <a:lnTo>
                      <a:pt x="1770" y="357"/>
                    </a:lnTo>
                    <a:lnTo>
                      <a:pt x="1754" y="356"/>
                    </a:lnTo>
                    <a:lnTo>
                      <a:pt x="1753" y="371"/>
                    </a:lnTo>
                    <a:lnTo>
                      <a:pt x="1769" y="371"/>
                    </a:lnTo>
                    <a:close/>
                    <a:moveTo>
                      <a:pt x="1770" y="342"/>
                    </a:moveTo>
                    <a:lnTo>
                      <a:pt x="1771" y="328"/>
                    </a:lnTo>
                    <a:lnTo>
                      <a:pt x="1754" y="328"/>
                    </a:lnTo>
                    <a:lnTo>
                      <a:pt x="1754" y="342"/>
                    </a:lnTo>
                    <a:lnTo>
                      <a:pt x="1770" y="342"/>
                    </a:lnTo>
                    <a:close/>
                    <a:moveTo>
                      <a:pt x="1771" y="313"/>
                    </a:moveTo>
                    <a:lnTo>
                      <a:pt x="1771" y="299"/>
                    </a:lnTo>
                    <a:lnTo>
                      <a:pt x="1755" y="299"/>
                    </a:lnTo>
                    <a:lnTo>
                      <a:pt x="1755" y="313"/>
                    </a:lnTo>
                    <a:lnTo>
                      <a:pt x="1771" y="313"/>
                    </a:lnTo>
                    <a:close/>
                    <a:moveTo>
                      <a:pt x="1771" y="285"/>
                    </a:moveTo>
                    <a:lnTo>
                      <a:pt x="1772" y="270"/>
                    </a:lnTo>
                    <a:lnTo>
                      <a:pt x="1756" y="270"/>
                    </a:lnTo>
                    <a:lnTo>
                      <a:pt x="1756" y="284"/>
                    </a:lnTo>
                    <a:lnTo>
                      <a:pt x="1771" y="285"/>
                    </a:lnTo>
                    <a:close/>
                    <a:moveTo>
                      <a:pt x="1772" y="256"/>
                    </a:moveTo>
                    <a:lnTo>
                      <a:pt x="1773" y="241"/>
                    </a:lnTo>
                    <a:lnTo>
                      <a:pt x="1757" y="241"/>
                    </a:lnTo>
                    <a:lnTo>
                      <a:pt x="1756" y="256"/>
                    </a:lnTo>
                    <a:lnTo>
                      <a:pt x="1772" y="256"/>
                    </a:lnTo>
                    <a:close/>
                    <a:moveTo>
                      <a:pt x="1773" y="227"/>
                    </a:moveTo>
                    <a:lnTo>
                      <a:pt x="1774" y="213"/>
                    </a:lnTo>
                    <a:lnTo>
                      <a:pt x="1757" y="212"/>
                    </a:lnTo>
                    <a:lnTo>
                      <a:pt x="1757" y="227"/>
                    </a:lnTo>
                    <a:lnTo>
                      <a:pt x="1773" y="227"/>
                    </a:lnTo>
                    <a:close/>
                    <a:moveTo>
                      <a:pt x="1774" y="199"/>
                    </a:moveTo>
                    <a:lnTo>
                      <a:pt x="1774" y="184"/>
                    </a:lnTo>
                    <a:lnTo>
                      <a:pt x="1758" y="184"/>
                    </a:lnTo>
                    <a:lnTo>
                      <a:pt x="1758" y="198"/>
                    </a:lnTo>
                    <a:lnTo>
                      <a:pt x="1774" y="199"/>
                    </a:lnTo>
                    <a:close/>
                    <a:moveTo>
                      <a:pt x="1774" y="170"/>
                    </a:moveTo>
                    <a:lnTo>
                      <a:pt x="1775" y="155"/>
                    </a:lnTo>
                    <a:lnTo>
                      <a:pt x="1759" y="155"/>
                    </a:lnTo>
                    <a:lnTo>
                      <a:pt x="1759" y="169"/>
                    </a:lnTo>
                    <a:lnTo>
                      <a:pt x="1774" y="170"/>
                    </a:lnTo>
                    <a:close/>
                    <a:moveTo>
                      <a:pt x="1775" y="141"/>
                    </a:moveTo>
                    <a:lnTo>
                      <a:pt x="1776" y="127"/>
                    </a:lnTo>
                    <a:lnTo>
                      <a:pt x="1760" y="126"/>
                    </a:lnTo>
                    <a:lnTo>
                      <a:pt x="1759" y="140"/>
                    </a:lnTo>
                    <a:lnTo>
                      <a:pt x="1775" y="141"/>
                    </a:lnTo>
                    <a:close/>
                    <a:moveTo>
                      <a:pt x="1776" y="112"/>
                    </a:moveTo>
                    <a:lnTo>
                      <a:pt x="1777" y="98"/>
                    </a:lnTo>
                    <a:lnTo>
                      <a:pt x="1760" y="97"/>
                    </a:lnTo>
                    <a:lnTo>
                      <a:pt x="1760" y="112"/>
                    </a:lnTo>
                    <a:lnTo>
                      <a:pt x="1776" y="112"/>
                    </a:lnTo>
                    <a:close/>
                    <a:moveTo>
                      <a:pt x="1777" y="83"/>
                    </a:moveTo>
                    <a:lnTo>
                      <a:pt x="1777" y="69"/>
                    </a:lnTo>
                    <a:lnTo>
                      <a:pt x="1761" y="68"/>
                    </a:lnTo>
                    <a:lnTo>
                      <a:pt x="1761" y="83"/>
                    </a:lnTo>
                    <a:lnTo>
                      <a:pt x="1777" y="83"/>
                    </a:lnTo>
                    <a:close/>
                    <a:moveTo>
                      <a:pt x="1777" y="55"/>
                    </a:moveTo>
                    <a:lnTo>
                      <a:pt x="1778" y="40"/>
                    </a:lnTo>
                    <a:lnTo>
                      <a:pt x="1762" y="40"/>
                    </a:lnTo>
                    <a:lnTo>
                      <a:pt x="1762" y="54"/>
                    </a:lnTo>
                    <a:lnTo>
                      <a:pt x="1777" y="55"/>
                    </a:lnTo>
                    <a:close/>
                    <a:moveTo>
                      <a:pt x="1778" y="26"/>
                    </a:moveTo>
                    <a:lnTo>
                      <a:pt x="1779" y="13"/>
                    </a:lnTo>
                    <a:lnTo>
                      <a:pt x="1771" y="13"/>
                    </a:lnTo>
                    <a:lnTo>
                      <a:pt x="1763" y="13"/>
                    </a:lnTo>
                    <a:lnTo>
                      <a:pt x="1763" y="16"/>
                    </a:lnTo>
                    <a:lnTo>
                      <a:pt x="1779" y="16"/>
                    </a:lnTo>
                    <a:lnTo>
                      <a:pt x="1779" y="13"/>
                    </a:lnTo>
                    <a:lnTo>
                      <a:pt x="1763" y="13"/>
                    </a:lnTo>
                    <a:lnTo>
                      <a:pt x="1762" y="25"/>
                    </a:lnTo>
                    <a:lnTo>
                      <a:pt x="1778" y="26"/>
                    </a:lnTo>
                    <a:close/>
                    <a:moveTo>
                      <a:pt x="1763" y="30"/>
                    </a:moveTo>
                    <a:lnTo>
                      <a:pt x="1764" y="45"/>
                    </a:lnTo>
                    <a:lnTo>
                      <a:pt x="1780" y="44"/>
                    </a:lnTo>
                    <a:lnTo>
                      <a:pt x="1779" y="30"/>
                    </a:lnTo>
                    <a:lnTo>
                      <a:pt x="1763" y="30"/>
                    </a:lnTo>
                    <a:close/>
                    <a:moveTo>
                      <a:pt x="1764" y="59"/>
                    </a:moveTo>
                    <a:lnTo>
                      <a:pt x="1764" y="73"/>
                    </a:lnTo>
                    <a:lnTo>
                      <a:pt x="1780" y="73"/>
                    </a:lnTo>
                    <a:lnTo>
                      <a:pt x="1780" y="58"/>
                    </a:lnTo>
                    <a:lnTo>
                      <a:pt x="1764" y="59"/>
                    </a:lnTo>
                    <a:close/>
                    <a:moveTo>
                      <a:pt x="1765" y="88"/>
                    </a:moveTo>
                    <a:lnTo>
                      <a:pt x="1765" y="102"/>
                    </a:lnTo>
                    <a:lnTo>
                      <a:pt x="1781" y="102"/>
                    </a:lnTo>
                    <a:lnTo>
                      <a:pt x="1781" y="87"/>
                    </a:lnTo>
                    <a:lnTo>
                      <a:pt x="1765" y="88"/>
                    </a:lnTo>
                    <a:close/>
                    <a:moveTo>
                      <a:pt x="1765" y="117"/>
                    </a:moveTo>
                    <a:lnTo>
                      <a:pt x="1766" y="131"/>
                    </a:lnTo>
                    <a:lnTo>
                      <a:pt x="1782" y="130"/>
                    </a:lnTo>
                    <a:lnTo>
                      <a:pt x="1782" y="116"/>
                    </a:lnTo>
                    <a:lnTo>
                      <a:pt x="1765" y="117"/>
                    </a:lnTo>
                    <a:close/>
                    <a:moveTo>
                      <a:pt x="1766" y="145"/>
                    </a:moveTo>
                    <a:lnTo>
                      <a:pt x="1767" y="160"/>
                    </a:lnTo>
                    <a:lnTo>
                      <a:pt x="1783" y="159"/>
                    </a:lnTo>
                    <a:lnTo>
                      <a:pt x="1782" y="145"/>
                    </a:lnTo>
                    <a:lnTo>
                      <a:pt x="1766" y="145"/>
                    </a:lnTo>
                    <a:close/>
                    <a:moveTo>
                      <a:pt x="1767" y="174"/>
                    </a:moveTo>
                    <a:lnTo>
                      <a:pt x="1768" y="189"/>
                    </a:lnTo>
                    <a:lnTo>
                      <a:pt x="1784" y="188"/>
                    </a:lnTo>
                    <a:lnTo>
                      <a:pt x="1783" y="174"/>
                    </a:lnTo>
                    <a:lnTo>
                      <a:pt x="1767" y="174"/>
                    </a:lnTo>
                    <a:close/>
                    <a:moveTo>
                      <a:pt x="1768" y="203"/>
                    </a:moveTo>
                    <a:lnTo>
                      <a:pt x="1768" y="217"/>
                    </a:lnTo>
                    <a:lnTo>
                      <a:pt x="1784" y="217"/>
                    </a:lnTo>
                    <a:lnTo>
                      <a:pt x="1784" y="202"/>
                    </a:lnTo>
                    <a:lnTo>
                      <a:pt x="1768" y="203"/>
                    </a:lnTo>
                    <a:close/>
                    <a:moveTo>
                      <a:pt x="1769" y="232"/>
                    </a:moveTo>
                    <a:lnTo>
                      <a:pt x="1769" y="246"/>
                    </a:lnTo>
                    <a:lnTo>
                      <a:pt x="1785" y="246"/>
                    </a:lnTo>
                    <a:lnTo>
                      <a:pt x="1785" y="231"/>
                    </a:lnTo>
                    <a:lnTo>
                      <a:pt x="1769" y="232"/>
                    </a:lnTo>
                    <a:close/>
                    <a:moveTo>
                      <a:pt x="1770" y="261"/>
                    </a:moveTo>
                    <a:lnTo>
                      <a:pt x="1770" y="275"/>
                    </a:lnTo>
                    <a:lnTo>
                      <a:pt x="1786" y="274"/>
                    </a:lnTo>
                    <a:lnTo>
                      <a:pt x="1786" y="260"/>
                    </a:lnTo>
                    <a:lnTo>
                      <a:pt x="1770" y="261"/>
                    </a:lnTo>
                    <a:close/>
                    <a:moveTo>
                      <a:pt x="1771" y="289"/>
                    </a:moveTo>
                    <a:lnTo>
                      <a:pt x="1771" y="304"/>
                    </a:lnTo>
                    <a:lnTo>
                      <a:pt x="1787" y="303"/>
                    </a:lnTo>
                    <a:lnTo>
                      <a:pt x="1786" y="289"/>
                    </a:lnTo>
                    <a:lnTo>
                      <a:pt x="1771" y="289"/>
                    </a:lnTo>
                    <a:close/>
                    <a:moveTo>
                      <a:pt x="1771" y="318"/>
                    </a:moveTo>
                    <a:lnTo>
                      <a:pt x="1772" y="333"/>
                    </a:lnTo>
                    <a:lnTo>
                      <a:pt x="1788" y="332"/>
                    </a:lnTo>
                    <a:lnTo>
                      <a:pt x="1787" y="318"/>
                    </a:lnTo>
                    <a:lnTo>
                      <a:pt x="1771" y="318"/>
                    </a:lnTo>
                    <a:close/>
                    <a:moveTo>
                      <a:pt x="1772" y="347"/>
                    </a:moveTo>
                    <a:lnTo>
                      <a:pt x="1773" y="361"/>
                    </a:lnTo>
                    <a:lnTo>
                      <a:pt x="1789" y="361"/>
                    </a:lnTo>
                    <a:lnTo>
                      <a:pt x="1788" y="346"/>
                    </a:lnTo>
                    <a:lnTo>
                      <a:pt x="1772" y="347"/>
                    </a:lnTo>
                    <a:close/>
                    <a:moveTo>
                      <a:pt x="1773" y="376"/>
                    </a:moveTo>
                    <a:lnTo>
                      <a:pt x="1773" y="390"/>
                    </a:lnTo>
                    <a:lnTo>
                      <a:pt x="1789" y="390"/>
                    </a:lnTo>
                    <a:lnTo>
                      <a:pt x="1789" y="375"/>
                    </a:lnTo>
                    <a:lnTo>
                      <a:pt x="1773" y="376"/>
                    </a:lnTo>
                    <a:close/>
                    <a:moveTo>
                      <a:pt x="1774" y="404"/>
                    </a:moveTo>
                    <a:lnTo>
                      <a:pt x="1774" y="419"/>
                    </a:lnTo>
                    <a:lnTo>
                      <a:pt x="1790" y="418"/>
                    </a:lnTo>
                    <a:lnTo>
                      <a:pt x="1790" y="404"/>
                    </a:lnTo>
                    <a:lnTo>
                      <a:pt x="1774" y="404"/>
                    </a:lnTo>
                    <a:close/>
                    <a:moveTo>
                      <a:pt x="1774" y="433"/>
                    </a:moveTo>
                    <a:lnTo>
                      <a:pt x="1775" y="448"/>
                    </a:lnTo>
                    <a:lnTo>
                      <a:pt x="1791" y="447"/>
                    </a:lnTo>
                    <a:lnTo>
                      <a:pt x="1791" y="433"/>
                    </a:lnTo>
                    <a:lnTo>
                      <a:pt x="1774" y="433"/>
                    </a:lnTo>
                    <a:close/>
                    <a:moveTo>
                      <a:pt x="1775" y="462"/>
                    </a:moveTo>
                    <a:lnTo>
                      <a:pt x="1776" y="476"/>
                    </a:lnTo>
                    <a:lnTo>
                      <a:pt x="1792" y="476"/>
                    </a:lnTo>
                    <a:lnTo>
                      <a:pt x="1791" y="462"/>
                    </a:lnTo>
                    <a:lnTo>
                      <a:pt x="1775" y="462"/>
                    </a:lnTo>
                    <a:close/>
                    <a:moveTo>
                      <a:pt x="1776" y="491"/>
                    </a:moveTo>
                    <a:lnTo>
                      <a:pt x="1777" y="505"/>
                    </a:lnTo>
                    <a:lnTo>
                      <a:pt x="1792" y="505"/>
                    </a:lnTo>
                    <a:lnTo>
                      <a:pt x="1792" y="490"/>
                    </a:lnTo>
                    <a:lnTo>
                      <a:pt x="1776" y="491"/>
                    </a:lnTo>
                    <a:close/>
                    <a:moveTo>
                      <a:pt x="1777" y="520"/>
                    </a:moveTo>
                    <a:lnTo>
                      <a:pt x="1777" y="534"/>
                    </a:lnTo>
                    <a:lnTo>
                      <a:pt x="1793" y="534"/>
                    </a:lnTo>
                    <a:lnTo>
                      <a:pt x="1793" y="519"/>
                    </a:lnTo>
                    <a:lnTo>
                      <a:pt x="1777" y="520"/>
                    </a:lnTo>
                    <a:close/>
                    <a:moveTo>
                      <a:pt x="1778" y="548"/>
                    </a:moveTo>
                    <a:lnTo>
                      <a:pt x="1778" y="563"/>
                    </a:lnTo>
                    <a:lnTo>
                      <a:pt x="1794" y="562"/>
                    </a:lnTo>
                    <a:lnTo>
                      <a:pt x="1794" y="548"/>
                    </a:lnTo>
                    <a:lnTo>
                      <a:pt x="1778" y="548"/>
                    </a:lnTo>
                    <a:close/>
                    <a:moveTo>
                      <a:pt x="1779" y="577"/>
                    </a:moveTo>
                    <a:lnTo>
                      <a:pt x="1779" y="592"/>
                    </a:lnTo>
                    <a:lnTo>
                      <a:pt x="1795" y="591"/>
                    </a:lnTo>
                    <a:lnTo>
                      <a:pt x="1795" y="577"/>
                    </a:lnTo>
                    <a:lnTo>
                      <a:pt x="1779" y="577"/>
                    </a:lnTo>
                    <a:close/>
                    <a:moveTo>
                      <a:pt x="1780" y="606"/>
                    </a:moveTo>
                    <a:lnTo>
                      <a:pt x="1780" y="620"/>
                    </a:lnTo>
                    <a:lnTo>
                      <a:pt x="1796" y="620"/>
                    </a:lnTo>
                    <a:lnTo>
                      <a:pt x="1795" y="606"/>
                    </a:lnTo>
                    <a:lnTo>
                      <a:pt x="1780" y="606"/>
                    </a:lnTo>
                    <a:close/>
                    <a:moveTo>
                      <a:pt x="1780" y="635"/>
                    </a:moveTo>
                    <a:lnTo>
                      <a:pt x="1781" y="649"/>
                    </a:lnTo>
                    <a:lnTo>
                      <a:pt x="1797" y="649"/>
                    </a:lnTo>
                    <a:lnTo>
                      <a:pt x="1796" y="634"/>
                    </a:lnTo>
                    <a:lnTo>
                      <a:pt x="1780" y="635"/>
                    </a:lnTo>
                    <a:close/>
                    <a:moveTo>
                      <a:pt x="1781" y="664"/>
                    </a:moveTo>
                    <a:lnTo>
                      <a:pt x="1781" y="678"/>
                    </a:lnTo>
                    <a:lnTo>
                      <a:pt x="1798" y="678"/>
                    </a:lnTo>
                    <a:lnTo>
                      <a:pt x="1797" y="663"/>
                    </a:lnTo>
                    <a:lnTo>
                      <a:pt x="1781" y="664"/>
                    </a:lnTo>
                    <a:close/>
                    <a:moveTo>
                      <a:pt x="1782" y="692"/>
                    </a:moveTo>
                    <a:lnTo>
                      <a:pt x="1782" y="707"/>
                    </a:lnTo>
                    <a:lnTo>
                      <a:pt x="1798" y="706"/>
                    </a:lnTo>
                    <a:lnTo>
                      <a:pt x="1798" y="692"/>
                    </a:lnTo>
                    <a:lnTo>
                      <a:pt x="1782" y="692"/>
                    </a:lnTo>
                    <a:close/>
                    <a:moveTo>
                      <a:pt x="1783" y="721"/>
                    </a:moveTo>
                    <a:lnTo>
                      <a:pt x="1783" y="736"/>
                    </a:lnTo>
                    <a:lnTo>
                      <a:pt x="1799" y="735"/>
                    </a:lnTo>
                    <a:lnTo>
                      <a:pt x="1799" y="721"/>
                    </a:lnTo>
                    <a:lnTo>
                      <a:pt x="1783" y="721"/>
                    </a:lnTo>
                    <a:close/>
                    <a:moveTo>
                      <a:pt x="1783" y="750"/>
                    </a:moveTo>
                    <a:lnTo>
                      <a:pt x="1784" y="764"/>
                    </a:lnTo>
                    <a:lnTo>
                      <a:pt x="1800" y="764"/>
                    </a:lnTo>
                    <a:lnTo>
                      <a:pt x="1800" y="750"/>
                    </a:lnTo>
                    <a:lnTo>
                      <a:pt x="1783" y="750"/>
                    </a:lnTo>
                    <a:close/>
                    <a:moveTo>
                      <a:pt x="1784" y="779"/>
                    </a:moveTo>
                    <a:lnTo>
                      <a:pt x="1785" y="793"/>
                    </a:lnTo>
                    <a:lnTo>
                      <a:pt x="1801" y="793"/>
                    </a:lnTo>
                    <a:lnTo>
                      <a:pt x="1800" y="778"/>
                    </a:lnTo>
                    <a:lnTo>
                      <a:pt x="1784" y="779"/>
                    </a:lnTo>
                    <a:close/>
                    <a:moveTo>
                      <a:pt x="1785" y="808"/>
                    </a:moveTo>
                    <a:lnTo>
                      <a:pt x="1786" y="822"/>
                    </a:lnTo>
                    <a:lnTo>
                      <a:pt x="1801" y="821"/>
                    </a:lnTo>
                    <a:lnTo>
                      <a:pt x="1801" y="807"/>
                    </a:lnTo>
                    <a:lnTo>
                      <a:pt x="1785" y="808"/>
                    </a:lnTo>
                    <a:close/>
                    <a:moveTo>
                      <a:pt x="1786" y="836"/>
                    </a:moveTo>
                    <a:lnTo>
                      <a:pt x="1786" y="851"/>
                    </a:lnTo>
                    <a:lnTo>
                      <a:pt x="1802" y="850"/>
                    </a:lnTo>
                    <a:lnTo>
                      <a:pt x="1802" y="836"/>
                    </a:lnTo>
                    <a:lnTo>
                      <a:pt x="1786" y="836"/>
                    </a:lnTo>
                    <a:close/>
                    <a:moveTo>
                      <a:pt x="1787" y="865"/>
                    </a:moveTo>
                    <a:lnTo>
                      <a:pt x="1787" y="880"/>
                    </a:lnTo>
                    <a:lnTo>
                      <a:pt x="1803" y="879"/>
                    </a:lnTo>
                    <a:lnTo>
                      <a:pt x="1803" y="865"/>
                    </a:lnTo>
                    <a:lnTo>
                      <a:pt x="1787" y="865"/>
                    </a:lnTo>
                    <a:close/>
                    <a:moveTo>
                      <a:pt x="1788" y="894"/>
                    </a:moveTo>
                    <a:lnTo>
                      <a:pt x="1788" y="908"/>
                    </a:lnTo>
                    <a:lnTo>
                      <a:pt x="1804" y="908"/>
                    </a:lnTo>
                    <a:lnTo>
                      <a:pt x="1804" y="893"/>
                    </a:lnTo>
                    <a:lnTo>
                      <a:pt x="1788" y="894"/>
                    </a:lnTo>
                    <a:close/>
                    <a:moveTo>
                      <a:pt x="1789" y="923"/>
                    </a:moveTo>
                    <a:lnTo>
                      <a:pt x="1789" y="937"/>
                    </a:lnTo>
                    <a:lnTo>
                      <a:pt x="1805" y="937"/>
                    </a:lnTo>
                    <a:lnTo>
                      <a:pt x="1804" y="922"/>
                    </a:lnTo>
                    <a:lnTo>
                      <a:pt x="1789" y="923"/>
                    </a:lnTo>
                    <a:close/>
                    <a:moveTo>
                      <a:pt x="1789" y="952"/>
                    </a:moveTo>
                    <a:lnTo>
                      <a:pt x="1790" y="966"/>
                    </a:lnTo>
                    <a:lnTo>
                      <a:pt x="1806" y="965"/>
                    </a:lnTo>
                    <a:lnTo>
                      <a:pt x="1805" y="951"/>
                    </a:lnTo>
                    <a:lnTo>
                      <a:pt x="1789" y="952"/>
                    </a:lnTo>
                    <a:close/>
                    <a:moveTo>
                      <a:pt x="1790" y="980"/>
                    </a:moveTo>
                    <a:lnTo>
                      <a:pt x="1790" y="995"/>
                    </a:lnTo>
                    <a:lnTo>
                      <a:pt x="1807" y="994"/>
                    </a:lnTo>
                    <a:lnTo>
                      <a:pt x="1806" y="980"/>
                    </a:lnTo>
                    <a:lnTo>
                      <a:pt x="1790" y="980"/>
                    </a:lnTo>
                    <a:close/>
                    <a:moveTo>
                      <a:pt x="1791" y="1009"/>
                    </a:moveTo>
                    <a:lnTo>
                      <a:pt x="1792" y="1024"/>
                    </a:lnTo>
                    <a:lnTo>
                      <a:pt x="1808" y="1023"/>
                    </a:lnTo>
                    <a:lnTo>
                      <a:pt x="1807" y="1008"/>
                    </a:lnTo>
                    <a:lnTo>
                      <a:pt x="1791" y="1009"/>
                    </a:lnTo>
                    <a:close/>
                    <a:moveTo>
                      <a:pt x="1793" y="1038"/>
                    </a:moveTo>
                    <a:lnTo>
                      <a:pt x="1794" y="1052"/>
                    </a:lnTo>
                    <a:lnTo>
                      <a:pt x="1810" y="1051"/>
                    </a:lnTo>
                    <a:lnTo>
                      <a:pt x="1809" y="1037"/>
                    </a:lnTo>
                    <a:lnTo>
                      <a:pt x="1793" y="1038"/>
                    </a:lnTo>
                    <a:close/>
                    <a:moveTo>
                      <a:pt x="1795" y="1067"/>
                    </a:moveTo>
                    <a:lnTo>
                      <a:pt x="1795" y="1081"/>
                    </a:lnTo>
                    <a:lnTo>
                      <a:pt x="1811" y="1080"/>
                    </a:lnTo>
                    <a:lnTo>
                      <a:pt x="1810" y="1066"/>
                    </a:lnTo>
                    <a:lnTo>
                      <a:pt x="1795" y="1067"/>
                    </a:lnTo>
                    <a:close/>
                    <a:moveTo>
                      <a:pt x="1796" y="1096"/>
                    </a:moveTo>
                    <a:lnTo>
                      <a:pt x="1797" y="1110"/>
                    </a:lnTo>
                    <a:lnTo>
                      <a:pt x="1813" y="1109"/>
                    </a:lnTo>
                    <a:lnTo>
                      <a:pt x="1812" y="1095"/>
                    </a:lnTo>
                    <a:lnTo>
                      <a:pt x="1796" y="1096"/>
                    </a:lnTo>
                    <a:close/>
                    <a:moveTo>
                      <a:pt x="1798" y="1124"/>
                    </a:moveTo>
                    <a:lnTo>
                      <a:pt x="1799" y="1139"/>
                    </a:lnTo>
                    <a:lnTo>
                      <a:pt x="1815" y="1138"/>
                    </a:lnTo>
                    <a:lnTo>
                      <a:pt x="1814" y="1123"/>
                    </a:lnTo>
                    <a:lnTo>
                      <a:pt x="1798" y="1124"/>
                    </a:lnTo>
                    <a:close/>
                    <a:moveTo>
                      <a:pt x="1800" y="1153"/>
                    </a:moveTo>
                    <a:lnTo>
                      <a:pt x="1800" y="1168"/>
                    </a:lnTo>
                    <a:lnTo>
                      <a:pt x="1816" y="1167"/>
                    </a:lnTo>
                    <a:lnTo>
                      <a:pt x="1816" y="1152"/>
                    </a:lnTo>
                    <a:lnTo>
                      <a:pt x="1800" y="1153"/>
                    </a:lnTo>
                    <a:close/>
                    <a:moveTo>
                      <a:pt x="1801" y="1182"/>
                    </a:moveTo>
                    <a:lnTo>
                      <a:pt x="1802" y="1196"/>
                    </a:lnTo>
                    <a:lnTo>
                      <a:pt x="1818" y="1195"/>
                    </a:lnTo>
                    <a:lnTo>
                      <a:pt x="1817" y="1181"/>
                    </a:lnTo>
                    <a:lnTo>
                      <a:pt x="1801" y="1182"/>
                    </a:lnTo>
                    <a:close/>
                    <a:moveTo>
                      <a:pt x="1803" y="1210"/>
                    </a:moveTo>
                    <a:lnTo>
                      <a:pt x="1804" y="1225"/>
                    </a:lnTo>
                    <a:lnTo>
                      <a:pt x="1820" y="1224"/>
                    </a:lnTo>
                    <a:lnTo>
                      <a:pt x="1819" y="1210"/>
                    </a:lnTo>
                    <a:lnTo>
                      <a:pt x="1803" y="1210"/>
                    </a:lnTo>
                    <a:close/>
                    <a:moveTo>
                      <a:pt x="1805" y="1239"/>
                    </a:moveTo>
                    <a:lnTo>
                      <a:pt x="1805" y="1254"/>
                    </a:lnTo>
                    <a:lnTo>
                      <a:pt x="1822" y="1253"/>
                    </a:lnTo>
                    <a:lnTo>
                      <a:pt x="1821" y="1238"/>
                    </a:lnTo>
                    <a:lnTo>
                      <a:pt x="1805" y="1239"/>
                    </a:lnTo>
                    <a:close/>
                    <a:moveTo>
                      <a:pt x="1806" y="1268"/>
                    </a:moveTo>
                    <a:lnTo>
                      <a:pt x="1807" y="1282"/>
                    </a:lnTo>
                    <a:lnTo>
                      <a:pt x="1823" y="1282"/>
                    </a:lnTo>
                    <a:lnTo>
                      <a:pt x="1822" y="1267"/>
                    </a:lnTo>
                    <a:lnTo>
                      <a:pt x="1806" y="1268"/>
                    </a:lnTo>
                    <a:close/>
                    <a:moveTo>
                      <a:pt x="1808" y="1297"/>
                    </a:moveTo>
                    <a:lnTo>
                      <a:pt x="1809" y="1311"/>
                    </a:lnTo>
                    <a:lnTo>
                      <a:pt x="1825" y="1310"/>
                    </a:lnTo>
                    <a:lnTo>
                      <a:pt x="1824" y="1296"/>
                    </a:lnTo>
                    <a:lnTo>
                      <a:pt x="1808" y="1297"/>
                    </a:lnTo>
                    <a:close/>
                    <a:moveTo>
                      <a:pt x="1810" y="1326"/>
                    </a:moveTo>
                    <a:lnTo>
                      <a:pt x="1810" y="1340"/>
                    </a:lnTo>
                    <a:lnTo>
                      <a:pt x="1827" y="1339"/>
                    </a:lnTo>
                    <a:lnTo>
                      <a:pt x="1826" y="1325"/>
                    </a:lnTo>
                    <a:lnTo>
                      <a:pt x="1810" y="1326"/>
                    </a:lnTo>
                    <a:close/>
                    <a:moveTo>
                      <a:pt x="1811" y="1354"/>
                    </a:moveTo>
                    <a:lnTo>
                      <a:pt x="1812" y="1369"/>
                    </a:lnTo>
                    <a:lnTo>
                      <a:pt x="1828" y="1368"/>
                    </a:lnTo>
                    <a:lnTo>
                      <a:pt x="1827" y="1353"/>
                    </a:lnTo>
                    <a:lnTo>
                      <a:pt x="1811" y="1354"/>
                    </a:lnTo>
                    <a:close/>
                    <a:moveTo>
                      <a:pt x="1813" y="1383"/>
                    </a:moveTo>
                    <a:lnTo>
                      <a:pt x="1814" y="1397"/>
                    </a:lnTo>
                    <a:lnTo>
                      <a:pt x="1830" y="1396"/>
                    </a:lnTo>
                    <a:lnTo>
                      <a:pt x="1829" y="1382"/>
                    </a:lnTo>
                    <a:lnTo>
                      <a:pt x="1813" y="1383"/>
                    </a:lnTo>
                    <a:close/>
                    <a:moveTo>
                      <a:pt x="1815" y="1412"/>
                    </a:moveTo>
                    <a:lnTo>
                      <a:pt x="1816" y="1426"/>
                    </a:lnTo>
                    <a:lnTo>
                      <a:pt x="1832" y="1425"/>
                    </a:lnTo>
                    <a:lnTo>
                      <a:pt x="1831" y="1411"/>
                    </a:lnTo>
                    <a:lnTo>
                      <a:pt x="1815" y="1412"/>
                    </a:lnTo>
                    <a:close/>
                    <a:moveTo>
                      <a:pt x="1816" y="1441"/>
                    </a:moveTo>
                    <a:lnTo>
                      <a:pt x="1817" y="1455"/>
                    </a:lnTo>
                    <a:lnTo>
                      <a:pt x="1833" y="1454"/>
                    </a:lnTo>
                    <a:lnTo>
                      <a:pt x="1832" y="1440"/>
                    </a:lnTo>
                    <a:lnTo>
                      <a:pt x="1816" y="1441"/>
                    </a:lnTo>
                    <a:close/>
                    <a:moveTo>
                      <a:pt x="1818" y="1469"/>
                    </a:moveTo>
                    <a:lnTo>
                      <a:pt x="1819" y="1477"/>
                    </a:lnTo>
                    <a:lnTo>
                      <a:pt x="1833" y="1482"/>
                    </a:lnTo>
                    <a:lnTo>
                      <a:pt x="1837" y="1477"/>
                    </a:lnTo>
                    <a:lnTo>
                      <a:pt x="1825" y="1467"/>
                    </a:lnTo>
                    <a:lnTo>
                      <a:pt x="1820" y="1472"/>
                    </a:lnTo>
                    <a:lnTo>
                      <a:pt x="1827" y="1477"/>
                    </a:lnTo>
                    <a:lnTo>
                      <a:pt x="1835" y="1477"/>
                    </a:lnTo>
                    <a:lnTo>
                      <a:pt x="1834" y="1468"/>
                    </a:lnTo>
                    <a:lnTo>
                      <a:pt x="1818" y="1469"/>
                    </a:lnTo>
                    <a:close/>
                    <a:moveTo>
                      <a:pt x="1846" y="1466"/>
                    </a:moveTo>
                    <a:lnTo>
                      <a:pt x="1855" y="1455"/>
                    </a:lnTo>
                    <a:lnTo>
                      <a:pt x="1843" y="1445"/>
                    </a:lnTo>
                    <a:lnTo>
                      <a:pt x="1834" y="1456"/>
                    </a:lnTo>
                    <a:lnTo>
                      <a:pt x="1846" y="1466"/>
                    </a:lnTo>
                    <a:close/>
                    <a:moveTo>
                      <a:pt x="1864" y="1442"/>
                    </a:moveTo>
                    <a:lnTo>
                      <a:pt x="1872" y="1430"/>
                    </a:lnTo>
                    <a:lnTo>
                      <a:pt x="1858" y="1422"/>
                    </a:lnTo>
                    <a:lnTo>
                      <a:pt x="1850" y="1434"/>
                    </a:lnTo>
                    <a:lnTo>
                      <a:pt x="1864" y="1442"/>
                    </a:lnTo>
                    <a:close/>
                    <a:moveTo>
                      <a:pt x="1879" y="1417"/>
                    </a:moveTo>
                    <a:lnTo>
                      <a:pt x="1886" y="1405"/>
                    </a:lnTo>
                    <a:lnTo>
                      <a:pt x="1872" y="1397"/>
                    </a:lnTo>
                    <a:lnTo>
                      <a:pt x="1865" y="1409"/>
                    </a:lnTo>
                    <a:lnTo>
                      <a:pt x="1879" y="1417"/>
                    </a:lnTo>
                    <a:close/>
                    <a:moveTo>
                      <a:pt x="1891" y="1388"/>
                    </a:moveTo>
                    <a:lnTo>
                      <a:pt x="1891" y="1373"/>
                    </a:lnTo>
                    <a:lnTo>
                      <a:pt x="1875" y="1373"/>
                    </a:lnTo>
                    <a:lnTo>
                      <a:pt x="1875" y="1387"/>
                    </a:lnTo>
                    <a:lnTo>
                      <a:pt x="1891" y="1388"/>
                    </a:lnTo>
                    <a:close/>
                    <a:moveTo>
                      <a:pt x="1892" y="1359"/>
                    </a:moveTo>
                    <a:lnTo>
                      <a:pt x="1892" y="1345"/>
                    </a:lnTo>
                    <a:lnTo>
                      <a:pt x="1876" y="1344"/>
                    </a:lnTo>
                    <a:lnTo>
                      <a:pt x="1876" y="1358"/>
                    </a:lnTo>
                    <a:lnTo>
                      <a:pt x="1892" y="1359"/>
                    </a:lnTo>
                    <a:close/>
                    <a:moveTo>
                      <a:pt x="1893" y="1330"/>
                    </a:moveTo>
                    <a:lnTo>
                      <a:pt x="1893" y="1316"/>
                    </a:lnTo>
                    <a:lnTo>
                      <a:pt x="1877" y="1315"/>
                    </a:lnTo>
                    <a:lnTo>
                      <a:pt x="1876" y="1330"/>
                    </a:lnTo>
                    <a:lnTo>
                      <a:pt x="1893" y="1330"/>
                    </a:lnTo>
                    <a:close/>
                    <a:moveTo>
                      <a:pt x="1894" y="1301"/>
                    </a:moveTo>
                    <a:lnTo>
                      <a:pt x="1894" y="1287"/>
                    </a:lnTo>
                    <a:lnTo>
                      <a:pt x="1878" y="1286"/>
                    </a:lnTo>
                    <a:lnTo>
                      <a:pt x="1877" y="1301"/>
                    </a:lnTo>
                    <a:lnTo>
                      <a:pt x="1894" y="1301"/>
                    </a:lnTo>
                    <a:close/>
                    <a:moveTo>
                      <a:pt x="1894" y="1273"/>
                    </a:moveTo>
                    <a:lnTo>
                      <a:pt x="1895" y="1258"/>
                    </a:lnTo>
                    <a:lnTo>
                      <a:pt x="1879" y="1258"/>
                    </a:lnTo>
                    <a:lnTo>
                      <a:pt x="1878" y="1272"/>
                    </a:lnTo>
                    <a:lnTo>
                      <a:pt x="1894" y="1273"/>
                    </a:lnTo>
                    <a:close/>
                    <a:moveTo>
                      <a:pt x="1895" y="1244"/>
                    </a:moveTo>
                    <a:lnTo>
                      <a:pt x="1896" y="1229"/>
                    </a:lnTo>
                    <a:lnTo>
                      <a:pt x="1880" y="1229"/>
                    </a:lnTo>
                    <a:lnTo>
                      <a:pt x="1879" y="1243"/>
                    </a:lnTo>
                    <a:lnTo>
                      <a:pt x="1895" y="1244"/>
                    </a:lnTo>
                    <a:close/>
                    <a:moveTo>
                      <a:pt x="1896" y="1215"/>
                    </a:moveTo>
                    <a:lnTo>
                      <a:pt x="1897" y="1201"/>
                    </a:lnTo>
                    <a:lnTo>
                      <a:pt x="1880" y="1200"/>
                    </a:lnTo>
                    <a:lnTo>
                      <a:pt x="1880" y="1214"/>
                    </a:lnTo>
                    <a:lnTo>
                      <a:pt x="1896" y="1215"/>
                    </a:lnTo>
                    <a:close/>
                    <a:moveTo>
                      <a:pt x="1897" y="1186"/>
                    </a:moveTo>
                    <a:lnTo>
                      <a:pt x="1898" y="1172"/>
                    </a:lnTo>
                    <a:lnTo>
                      <a:pt x="1881" y="1171"/>
                    </a:lnTo>
                    <a:lnTo>
                      <a:pt x="1881" y="1186"/>
                    </a:lnTo>
                    <a:lnTo>
                      <a:pt x="1897" y="1186"/>
                    </a:lnTo>
                    <a:close/>
                    <a:moveTo>
                      <a:pt x="1898" y="1157"/>
                    </a:moveTo>
                    <a:lnTo>
                      <a:pt x="1898" y="1143"/>
                    </a:lnTo>
                    <a:lnTo>
                      <a:pt x="1882" y="1143"/>
                    </a:lnTo>
                    <a:lnTo>
                      <a:pt x="1882" y="1157"/>
                    </a:lnTo>
                    <a:lnTo>
                      <a:pt x="1898" y="1157"/>
                    </a:lnTo>
                    <a:close/>
                    <a:moveTo>
                      <a:pt x="1899" y="1129"/>
                    </a:moveTo>
                    <a:lnTo>
                      <a:pt x="1899" y="1114"/>
                    </a:lnTo>
                    <a:lnTo>
                      <a:pt x="1883" y="1114"/>
                    </a:lnTo>
                    <a:lnTo>
                      <a:pt x="1883" y="1128"/>
                    </a:lnTo>
                    <a:lnTo>
                      <a:pt x="1899" y="1129"/>
                    </a:lnTo>
                    <a:close/>
                    <a:moveTo>
                      <a:pt x="1900" y="1100"/>
                    </a:moveTo>
                    <a:lnTo>
                      <a:pt x="1900" y="1085"/>
                    </a:lnTo>
                    <a:lnTo>
                      <a:pt x="1884" y="1085"/>
                    </a:lnTo>
                    <a:lnTo>
                      <a:pt x="1883" y="1099"/>
                    </a:lnTo>
                    <a:lnTo>
                      <a:pt x="1900" y="1100"/>
                    </a:lnTo>
                    <a:close/>
                    <a:moveTo>
                      <a:pt x="1901" y="1071"/>
                    </a:moveTo>
                    <a:lnTo>
                      <a:pt x="1901" y="1057"/>
                    </a:lnTo>
                    <a:lnTo>
                      <a:pt x="1885" y="1056"/>
                    </a:lnTo>
                    <a:lnTo>
                      <a:pt x="1884" y="1071"/>
                    </a:lnTo>
                    <a:lnTo>
                      <a:pt x="1901" y="1071"/>
                    </a:lnTo>
                    <a:close/>
                    <a:moveTo>
                      <a:pt x="1901" y="1042"/>
                    </a:moveTo>
                    <a:lnTo>
                      <a:pt x="1902" y="1028"/>
                    </a:lnTo>
                    <a:lnTo>
                      <a:pt x="1886" y="1027"/>
                    </a:lnTo>
                    <a:lnTo>
                      <a:pt x="1885" y="1042"/>
                    </a:lnTo>
                    <a:lnTo>
                      <a:pt x="1901" y="1042"/>
                    </a:lnTo>
                    <a:close/>
                    <a:moveTo>
                      <a:pt x="1902" y="1013"/>
                    </a:moveTo>
                    <a:lnTo>
                      <a:pt x="1903" y="999"/>
                    </a:lnTo>
                    <a:lnTo>
                      <a:pt x="1887" y="999"/>
                    </a:lnTo>
                    <a:lnTo>
                      <a:pt x="1886" y="1013"/>
                    </a:lnTo>
                    <a:lnTo>
                      <a:pt x="1902" y="1013"/>
                    </a:lnTo>
                    <a:close/>
                    <a:moveTo>
                      <a:pt x="1903" y="985"/>
                    </a:moveTo>
                    <a:lnTo>
                      <a:pt x="1904" y="970"/>
                    </a:lnTo>
                    <a:lnTo>
                      <a:pt x="1887" y="970"/>
                    </a:lnTo>
                    <a:lnTo>
                      <a:pt x="1887" y="984"/>
                    </a:lnTo>
                    <a:lnTo>
                      <a:pt x="1903" y="985"/>
                    </a:lnTo>
                    <a:close/>
                    <a:moveTo>
                      <a:pt x="1904" y="956"/>
                    </a:moveTo>
                    <a:lnTo>
                      <a:pt x="1904" y="942"/>
                    </a:lnTo>
                    <a:lnTo>
                      <a:pt x="1888" y="941"/>
                    </a:lnTo>
                    <a:lnTo>
                      <a:pt x="1888" y="955"/>
                    </a:lnTo>
                    <a:lnTo>
                      <a:pt x="1904" y="956"/>
                    </a:lnTo>
                    <a:close/>
                    <a:moveTo>
                      <a:pt x="1905" y="927"/>
                    </a:moveTo>
                    <a:lnTo>
                      <a:pt x="1905" y="913"/>
                    </a:lnTo>
                    <a:lnTo>
                      <a:pt x="1889" y="912"/>
                    </a:lnTo>
                    <a:lnTo>
                      <a:pt x="1889" y="927"/>
                    </a:lnTo>
                    <a:lnTo>
                      <a:pt x="1905" y="927"/>
                    </a:lnTo>
                    <a:close/>
                    <a:moveTo>
                      <a:pt x="1906" y="898"/>
                    </a:moveTo>
                    <a:lnTo>
                      <a:pt x="1906" y="884"/>
                    </a:lnTo>
                    <a:lnTo>
                      <a:pt x="1890" y="883"/>
                    </a:lnTo>
                    <a:lnTo>
                      <a:pt x="1890" y="898"/>
                    </a:lnTo>
                    <a:lnTo>
                      <a:pt x="1906" y="898"/>
                    </a:lnTo>
                    <a:close/>
                    <a:moveTo>
                      <a:pt x="1907" y="870"/>
                    </a:moveTo>
                    <a:lnTo>
                      <a:pt x="1907" y="855"/>
                    </a:lnTo>
                    <a:lnTo>
                      <a:pt x="1891" y="855"/>
                    </a:lnTo>
                    <a:lnTo>
                      <a:pt x="1891" y="869"/>
                    </a:lnTo>
                    <a:lnTo>
                      <a:pt x="1907" y="870"/>
                    </a:lnTo>
                    <a:close/>
                    <a:moveTo>
                      <a:pt x="1907" y="841"/>
                    </a:moveTo>
                    <a:lnTo>
                      <a:pt x="1908" y="826"/>
                    </a:lnTo>
                    <a:lnTo>
                      <a:pt x="1892" y="826"/>
                    </a:lnTo>
                    <a:lnTo>
                      <a:pt x="1891" y="840"/>
                    </a:lnTo>
                    <a:lnTo>
                      <a:pt x="1907" y="841"/>
                    </a:lnTo>
                    <a:close/>
                    <a:moveTo>
                      <a:pt x="1908" y="812"/>
                    </a:moveTo>
                    <a:lnTo>
                      <a:pt x="1909" y="798"/>
                    </a:lnTo>
                    <a:lnTo>
                      <a:pt x="1893" y="797"/>
                    </a:lnTo>
                    <a:lnTo>
                      <a:pt x="1892" y="811"/>
                    </a:lnTo>
                    <a:lnTo>
                      <a:pt x="1908" y="812"/>
                    </a:lnTo>
                    <a:close/>
                    <a:moveTo>
                      <a:pt x="1909" y="783"/>
                    </a:moveTo>
                    <a:lnTo>
                      <a:pt x="1910" y="769"/>
                    </a:lnTo>
                    <a:lnTo>
                      <a:pt x="1894" y="768"/>
                    </a:lnTo>
                    <a:lnTo>
                      <a:pt x="1893" y="783"/>
                    </a:lnTo>
                    <a:lnTo>
                      <a:pt x="1909" y="783"/>
                    </a:lnTo>
                    <a:close/>
                    <a:moveTo>
                      <a:pt x="1910" y="754"/>
                    </a:moveTo>
                    <a:lnTo>
                      <a:pt x="1910" y="740"/>
                    </a:lnTo>
                    <a:lnTo>
                      <a:pt x="1895" y="739"/>
                    </a:lnTo>
                    <a:lnTo>
                      <a:pt x="1894" y="754"/>
                    </a:lnTo>
                    <a:lnTo>
                      <a:pt x="1910" y="754"/>
                    </a:lnTo>
                    <a:close/>
                    <a:moveTo>
                      <a:pt x="1911" y="726"/>
                    </a:moveTo>
                    <a:lnTo>
                      <a:pt x="1911" y="711"/>
                    </a:lnTo>
                    <a:lnTo>
                      <a:pt x="1895" y="711"/>
                    </a:lnTo>
                    <a:lnTo>
                      <a:pt x="1895" y="725"/>
                    </a:lnTo>
                    <a:lnTo>
                      <a:pt x="1911" y="726"/>
                    </a:lnTo>
                    <a:close/>
                    <a:moveTo>
                      <a:pt x="1912" y="697"/>
                    </a:moveTo>
                    <a:lnTo>
                      <a:pt x="1912" y="682"/>
                    </a:lnTo>
                    <a:lnTo>
                      <a:pt x="1896" y="682"/>
                    </a:lnTo>
                    <a:lnTo>
                      <a:pt x="1896" y="696"/>
                    </a:lnTo>
                    <a:lnTo>
                      <a:pt x="1912" y="697"/>
                    </a:lnTo>
                    <a:close/>
                    <a:moveTo>
                      <a:pt x="1913" y="668"/>
                    </a:moveTo>
                    <a:lnTo>
                      <a:pt x="1913" y="654"/>
                    </a:lnTo>
                    <a:lnTo>
                      <a:pt x="1897" y="653"/>
                    </a:lnTo>
                    <a:lnTo>
                      <a:pt x="1897" y="667"/>
                    </a:lnTo>
                    <a:lnTo>
                      <a:pt x="1913" y="668"/>
                    </a:lnTo>
                    <a:close/>
                    <a:moveTo>
                      <a:pt x="1913" y="639"/>
                    </a:moveTo>
                    <a:lnTo>
                      <a:pt x="1914" y="625"/>
                    </a:lnTo>
                    <a:lnTo>
                      <a:pt x="1898" y="624"/>
                    </a:lnTo>
                    <a:lnTo>
                      <a:pt x="1898" y="639"/>
                    </a:lnTo>
                    <a:lnTo>
                      <a:pt x="1913" y="639"/>
                    </a:lnTo>
                    <a:close/>
                    <a:moveTo>
                      <a:pt x="1914" y="610"/>
                    </a:moveTo>
                    <a:lnTo>
                      <a:pt x="1915" y="596"/>
                    </a:lnTo>
                    <a:lnTo>
                      <a:pt x="1899" y="595"/>
                    </a:lnTo>
                    <a:lnTo>
                      <a:pt x="1898" y="610"/>
                    </a:lnTo>
                    <a:lnTo>
                      <a:pt x="1914" y="610"/>
                    </a:lnTo>
                    <a:close/>
                    <a:moveTo>
                      <a:pt x="1915" y="582"/>
                    </a:moveTo>
                    <a:lnTo>
                      <a:pt x="1916" y="567"/>
                    </a:lnTo>
                    <a:lnTo>
                      <a:pt x="1900" y="567"/>
                    </a:lnTo>
                    <a:lnTo>
                      <a:pt x="1899" y="581"/>
                    </a:lnTo>
                    <a:lnTo>
                      <a:pt x="1915" y="582"/>
                    </a:lnTo>
                    <a:close/>
                    <a:moveTo>
                      <a:pt x="1916" y="553"/>
                    </a:moveTo>
                    <a:lnTo>
                      <a:pt x="1916" y="538"/>
                    </a:lnTo>
                    <a:lnTo>
                      <a:pt x="1901" y="538"/>
                    </a:lnTo>
                    <a:lnTo>
                      <a:pt x="1900" y="553"/>
                    </a:lnTo>
                    <a:lnTo>
                      <a:pt x="1916" y="553"/>
                    </a:lnTo>
                    <a:close/>
                    <a:moveTo>
                      <a:pt x="1917" y="524"/>
                    </a:moveTo>
                    <a:lnTo>
                      <a:pt x="1917" y="510"/>
                    </a:lnTo>
                    <a:lnTo>
                      <a:pt x="1901" y="509"/>
                    </a:lnTo>
                    <a:lnTo>
                      <a:pt x="1901" y="524"/>
                    </a:lnTo>
                    <a:lnTo>
                      <a:pt x="1917" y="524"/>
                    </a:lnTo>
                    <a:close/>
                    <a:moveTo>
                      <a:pt x="1918" y="495"/>
                    </a:moveTo>
                    <a:lnTo>
                      <a:pt x="1918" y="481"/>
                    </a:lnTo>
                    <a:lnTo>
                      <a:pt x="1902" y="481"/>
                    </a:lnTo>
                    <a:lnTo>
                      <a:pt x="1902" y="495"/>
                    </a:lnTo>
                    <a:lnTo>
                      <a:pt x="1918" y="495"/>
                    </a:lnTo>
                    <a:close/>
                    <a:moveTo>
                      <a:pt x="1919" y="466"/>
                    </a:moveTo>
                    <a:lnTo>
                      <a:pt x="1919" y="465"/>
                    </a:lnTo>
                    <a:lnTo>
                      <a:pt x="1911" y="465"/>
                    </a:lnTo>
                    <a:lnTo>
                      <a:pt x="1903" y="466"/>
                    </a:lnTo>
                    <a:lnTo>
                      <a:pt x="1904" y="479"/>
                    </a:lnTo>
                    <a:lnTo>
                      <a:pt x="1920" y="477"/>
                    </a:lnTo>
                    <a:lnTo>
                      <a:pt x="1919" y="464"/>
                    </a:lnTo>
                    <a:lnTo>
                      <a:pt x="1903" y="465"/>
                    </a:lnTo>
                    <a:lnTo>
                      <a:pt x="1903" y="466"/>
                    </a:lnTo>
                    <a:lnTo>
                      <a:pt x="1919" y="466"/>
                    </a:lnTo>
                    <a:close/>
                    <a:moveTo>
                      <a:pt x="1905" y="493"/>
                    </a:moveTo>
                    <a:lnTo>
                      <a:pt x="1907" y="508"/>
                    </a:lnTo>
                    <a:lnTo>
                      <a:pt x="1923" y="506"/>
                    </a:lnTo>
                    <a:lnTo>
                      <a:pt x="1922" y="492"/>
                    </a:lnTo>
                    <a:lnTo>
                      <a:pt x="1905" y="493"/>
                    </a:lnTo>
                    <a:close/>
                    <a:moveTo>
                      <a:pt x="1908" y="522"/>
                    </a:moveTo>
                    <a:lnTo>
                      <a:pt x="1910" y="536"/>
                    </a:lnTo>
                    <a:lnTo>
                      <a:pt x="1926" y="535"/>
                    </a:lnTo>
                    <a:lnTo>
                      <a:pt x="1924" y="520"/>
                    </a:lnTo>
                    <a:lnTo>
                      <a:pt x="1908" y="522"/>
                    </a:lnTo>
                    <a:close/>
                    <a:moveTo>
                      <a:pt x="1911" y="551"/>
                    </a:moveTo>
                    <a:lnTo>
                      <a:pt x="1913" y="565"/>
                    </a:lnTo>
                    <a:lnTo>
                      <a:pt x="1929" y="563"/>
                    </a:lnTo>
                    <a:lnTo>
                      <a:pt x="1927" y="549"/>
                    </a:lnTo>
                    <a:lnTo>
                      <a:pt x="1911" y="551"/>
                    </a:lnTo>
                    <a:close/>
                    <a:moveTo>
                      <a:pt x="1914" y="579"/>
                    </a:moveTo>
                    <a:lnTo>
                      <a:pt x="1916" y="594"/>
                    </a:lnTo>
                    <a:lnTo>
                      <a:pt x="1931" y="592"/>
                    </a:lnTo>
                    <a:lnTo>
                      <a:pt x="1930" y="578"/>
                    </a:lnTo>
                    <a:lnTo>
                      <a:pt x="1914" y="579"/>
                    </a:lnTo>
                    <a:close/>
                    <a:moveTo>
                      <a:pt x="1917" y="608"/>
                    </a:moveTo>
                    <a:lnTo>
                      <a:pt x="1919" y="622"/>
                    </a:lnTo>
                    <a:lnTo>
                      <a:pt x="1934" y="621"/>
                    </a:lnTo>
                    <a:lnTo>
                      <a:pt x="1933" y="606"/>
                    </a:lnTo>
                    <a:lnTo>
                      <a:pt x="1917" y="608"/>
                    </a:lnTo>
                    <a:close/>
                    <a:moveTo>
                      <a:pt x="1920" y="637"/>
                    </a:moveTo>
                    <a:lnTo>
                      <a:pt x="1921" y="651"/>
                    </a:lnTo>
                    <a:lnTo>
                      <a:pt x="1937" y="649"/>
                    </a:lnTo>
                    <a:lnTo>
                      <a:pt x="1936" y="635"/>
                    </a:lnTo>
                    <a:lnTo>
                      <a:pt x="1920" y="637"/>
                    </a:lnTo>
                    <a:close/>
                    <a:moveTo>
                      <a:pt x="1923" y="665"/>
                    </a:moveTo>
                    <a:lnTo>
                      <a:pt x="1924" y="679"/>
                    </a:lnTo>
                    <a:lnTo>
                      <a:pt x="1940" y="678"/>
                    </a:lnTo>
                    <a:lnTo>
                      <a:pt x="1939" y="664"/>
                    </a:lnTo>
                    <a:lnTo>
                      <a:pt x="1923" y="665"/>
                    </a:lnTo>
                    <a:close/>
                    <a:moveTo>
                      <a:pt x="1926" y="694"/>
                    </a:moveTo>
                    <a:lnTo>
                      <a:pt x="1927" y="708"/>
                    </a:lnTo>
                    <a:lnTo>
                      <a:pt x="1943" y="707"/>
                    </a:lnTo>
                    <a:lnTo>
                      <a:pt x="1942" y="692"/>
                    </a:lnTo>
                    <a:lnTo>
                      <a:pt x="1926" y="694"/>
                    </a:lnTo>
                    <a:close/>
                    <a:moveTo>
                      <a:pt x="1928" y="723"/>
                    </a:moveTo>
                    <a:lnTo>
                      <a:pt x="1930" y="737"/>
                    </a:lnTo>
                    <a:lnTo>
                      <a:pt x="1946" y="735"/>
                    </a:lnTo>
                    <a:lnTo>
                      <a:pt x="1945" y="721"/>
                    </a:lnTo>
                    <a:lnTo>
                      <a:pt x="1928" y="723"/>
                    </a:lnTo>
                    <a:close/>
                    <a:moveTo>
                      <a:pt x="1931" y="751"/>
                    </a:moveTo>
                    <a:lnTo>
                      <a:pt x="1931" y="765"/>
                    </a:lnTo>
                    <a:lnTo>
                      <a:pt x="1948" y="765"/>
                    </a:lnTo>
                    <a:lnTo>
                      <a:pt x="1947" y="750"/>
                    </a:lnTo>
                    <a:lnTo>
                      <a:pt x="1931" y="751"/>
                    </a:lnTo>
                    <a:close/>
                    <a:moveTo>
                      <a:pt x="1932" y="780"/>
                    </a:moveTo>
                    <a:lnTo>
                      <a:pt x="1933" y="794"/>
                    </a:lnTo>
                    <a:lnTo>
                      <a:pt x="1949" y="793"/>
                    </a:lnTo>
                    <a:lnTo>
                      <a:pt x="1948" y="779"/>
                    </a:lnTo>
                    <a:lnTo>
                      <a:pt x="1932" y="780"/>
                    </a:lnTo>
                    <a:close/>
                    <a:moveTo>
                      <a:pt x="1933" y="808"/>
                    </a:moveTo>
                    <a:lnTo>
                      <a:pt x="1934" y="823"/>
                    </a:lnTo>
                    <a:lnTo>
                      <a:pt x="1950" y="822"/>
                    </a:lnTo>
                    <a:lnTo>
                      <a:pt x="1949" y="808"/>
                    </a:lnTo>
                    <a:lnTo>
                      <a:pt x="1933" y="808"/>
                    </a:lnTo>
                    <a:close/>
                    <a:moveTo>
                      <a:pt x="1934" y="837"/>
                    </a:moveTo>
                    <a:lnTo>
                      <a:pt x="1935" y="852"/>
                    </a:lnTo>
                    <a:lnTo>
                      <a:pt x="1951" y="851"/>
                    </a:lnTo>
                    <a:lnTo>
                      <a:pt x="1950" y="836"/>
                    </a:lnTo>
                    <a:lnTo>
                      <a:pt x="1934" y="837"/>
                    </a:lnTo>
                    <a:close/>
                    <a:moveTo>
                      <a:pt x="1936" y="866"/>
                    </a:moveTo>
                    <a:lnTo>
                      <a:pt x="1936" y="880"/>
                    </a:lnTo>
                    <a:lnTo>
                      <a:pt x="1952" y="880"/>
                    </a:lnTo>
                    <a:lnTo>
                      <a:pt x="1952" y="865"/>
                    </a:lnTo>
                    <a:lnTo>
                      <a:pt x="1936" y="866"/>
                    </a:lnTo>
                    <a:close/>
                    <a:moveTo>
                      <a:pt x="1937" y="895"/>
                    </a:moveTo>
                    <a:lnTo>
                      <a:pt x="1937" y="909"/>
                    </a:lnTo>
                    <a:lnTo>
                      <a:pt x="1953" y="908"/>
                    </a:lnTo>
                    <a:lnTo>
                      <a:pt x="1953" y="894"/>
                    </a:lnTo>
                    <a:lnTo>
                      <a:pt x="1937" y="895"/>
                    </a:lnTo>
                    <a:close/>
                    <a:moveTo>
                      <a:pt x="1938" y="923"/>
                    </a:moveTo>
                    <a:lnTo>
                      <a:pt x="1938" y="938"/>
                    </a:lnTo>
                    <a:lnTo>
                      <a:pt x="1955" y="937"/>
                    </a:lnTo>
                    <a:lnTo>
                      <a:pt x="1954" y="923"/>
                    </a:lnTo>
                    <a:lnTo>
                      <a:pt x="1938" y="923"/>
                    </a:lnTo>
                    <a:close/>
                    <a:moveTo>
                      <a:pt x="1939" y="952"/>
                    </a:moveTo>
                    <a:lnTo>
                      <a:pt x="1940" y="967"/>
                    </a:lnTo>
                    <a:lnTo>
                      <a:pt x="1955" y="966"/>
                    </a:lnTo>
                    <a:lnTo>
                      <a:pt x="1955" y="952"/>
                    </a:lnTo>
                    <a:lnTo>
                      <a:pt x="1939" y="952"/>
                    </a:lnTo>
                    <a:close/>
                    <a:moveTo>
                      <a:pt x="1940" y="981"/>
                    </a:moveTo>
                    <a:lnTo>
                      <a:pt x="1941" y="995"/>
                    </a:lnTo>
                    <a:lnTo>
                      <a:pt x="1957" y="995"/>
                    </a:lnTo>
                    <a:lnTo>
                      <a:pt x="1956" y="980"/>
                    </a:lnTo>
                    <a:lnTo>
                      <a:pt x="1940" y="981"/>
                    </a:lnTo>
                    <a:close/>
                    <a:moveTo>
                      <a:pt x="1941" y="1010"/>
                    </a:moveTo>
                    <a:lnTo>
                      <a:pt x="1942" y="1024"/>
                    </a:lnTo>
                    <a:lnTo>
                      <a:pt x="1958" y="1024"/>
                    </a:lnTo>
                    <a:lnTo>
                      <a:pt x="1957" y="1009"/>
                    </a:lnTo>
                    <a:lnTo>
                      <a:pt x="1941" y="1010"/>
                    </a:lnTo>
                    <a:close/>
                    <a:moveTo>
                      <a:pt x="1943" y="1039"/>
                    </a:moveTo>
                    <a:lnTo>
                      <a:pt x="1943" y="1053"/>
                    </a:lnTo>
                    <a:lnTo>
                      <a:pt x="1959" y="1052"/>
                    </a:lnTo>
                    <a:lnTo>
                      <a:pt x="1958" y="1038"/>
                    </a:lnTo>
                    <a:lnTo>
                      <a:pt x="1943" y="1039"/>
                    </a:lnTo>
                    <a:close/>
                    <a:moveTo>
                      <a:pt x="1944" y="1067"/>
                    </a:moveTo>
                    <a:lnTo>
                      <a:pt x="1944" y="1082"/>
                    </a:lnTo>
                    <a:lnTo>
                      <a:pt x="1960" y="1081"/>
                    </a:lnTo>
                    <a:lnTo>
                      <a:pt x="1960" y="1067"/>
                    </a:lnTo>
                    <a:lnTo>
                      <a:pt x="1944" y="1067"/>
                    </a:lnTo>
                    <a:close/>
                    <a:moveTo>
                      <a:pt x="1945" y="1096"/>
                    </a:moveTo>
                    <a:lnTo>
                      <a:pt x="1945" y="1111"/>
                    </a:lnTo>
                    <a:lnTo>
                      <a:pt x="1961" y="1110"/>
                    </a:lnTo>
                    <a:lnTo>
                      <a:pt x="1961" y="1096"/>
                    </a:lnTo>
                    <a:lnTo>
                      <a:pt x="1945" y="1096"/>
                    </a:lnTo>
                    <a:close/>
                    <a:moveTo>
                      <a:pt x="1946" y="1125"/>
                    </a:moveTo>
                    <a:lnTo>
                      <a:pt x="1946" y="1139"/>
                    </a:lnTo>
                    <a:lnTo>
                      <a:pt x="1962" y="1139"/>
                    </a:lnTo>
                    <a:lnTo>
                      <a:pt x="1962" y="1124"/>
                    </a:lnTo>
                    <a:lnTo>
                      <a:pt x="1946" y="1125"/>
                    </a:lnTo>
                    <a:close/>
                    <a:moveTo>
                      <a:pt x="1947" y="1154"/>
                    </a:moveTo>
                    <a:lnTo>
                      <a:pt x="1948" y="1168"/>
                    </a:lnTo>
                    <a:lnTo>
                      <a:pt x="1964" y="1168"/>
                    </a:lnTo>
                    <a:lnTo>
                      <a:pt x="1963" y="1153"/>
                    </a:lnTo>
                    <a:lnTo>
                      <a:pt x="1947" y="1154"/>
                    </a:lnTo>
                    <a:close/>
                    <a:moveTo>
                      <a:pt x="1948" y="1183"/>
                    </a:moveTo>
                    <a:lnTo>
                      <a:pt x="1949" y="1197"/>
                    </a:lnTo>
                    <a:lnTo>
                      <a:pt x="1965" y="1196"/>
                    </a:lnTo>
                    <a:lnTo>
                      <a:pt x="1964" y="1182"/>
                    </a:lnTo>
                    <a:lnTo>
                      <a:pt x="1948" y="1183"/>
                    </a:lnTo>
                    <a:close/>
                    <a:moveTo>
                      <a:pt x="1949" y="1211"/>
                    </a:moveTo>
                    <a:lnTo>
                      <a:pt x="1950" y="1226"/>
                    </a:lnTo>
                    <a:lnTo>
                      <a:pt x="1966" y="1225"/>
                    </a:lnTo>
                    <a:lnTo>
                      <a:pt x="1965" y="1210"/>
                    </a:lnTo>
                    <a:lnTo>
                      <a:pt x="1949" y="1211"/>
                    </a:lnTo>
                    <a:close/>
                    <a:moveTo>
                      <a:pt x="1950" y="1240"/>
                    </a:moveTo>
                    <a:lnTo>
                      <a:pt x="1951" y="1254"/>
                    </a:lnTo>
                    <a:lnTo>
                      <a:pt x="1967" y="1254"/>
                    </a:lnTo>
                    <a:lnTo>
                      <a:pt x="1967" y="1239"/>
                    </a:lnTo>
                    <a:lnTo>
                      <a:pt x="1950" y="1240"/>
                    </a:lnTo>
                    <a:close/>
                    <a:moveTo>
                      <a:pt x="1952" y="1269"/>
                    </a:moveTo>
                    <a:lnTo>
                      <a:pt x="1952" y="1283"/>
                    </a:lnTo>
                    <a:lnTo>
                      <a:pt x="1968" y="1282"/>
                    </a:lnTo>
                    <a:lnTo>
                      <a:pt x="1968" y="1268"/>
                    </a:lnTo>
                    <a:lnTo>
                      <a:pt x="1952" y="1269"/>
                    </a:lnTo>
                    <a:close/>
                    <a:moveTo>
                      <a:pt x="1953" y="1297"/>
                    </a:moveTo>
                    <a:lnTo>
                      <a:pt x="1953" y="1312"/>
                    </a:lnTo>
                    <a:lnTo>
                      <a:pt x="1969" y="1311"/>
                    </a:lnTo>
                    <a:lnTo>
                      <a:pt x="1969" y="1297"/>
                    </a:lnTo>
                    <a:lnTo>
                      <a:pt x="1953" y="1297"/>
                    </a:lnTo>
                    <a:close/>
                    <a:moveTo>
                      <a:pt x="1954" y="1326"/>
                    </a:moveTo>
                    <a:lnTo>
                      <a:pt x="1955" y="1341"/>
                    </a:lnTo>
                    <a:lnTo>
                      <a:pt x="1970" y="1340"/>
                    </a:lnTo>
                    <a:lnTo>
                      <a:pt x="1970" y="1326"/>
                    </a:lnTo>
                    <a:lnTo>
                      <a:pt x="1954" y="1326"/>
                    </a:lnTo>
                    <a:close/>
                    <a:moveTo>
                      <a:pt x="1955" y="1355"/>
                    </a:moveTo>
                    <a:lnTo>
                      <a:pt x="1956" y="1369"/>
                    </a:lnTo>
                    <a:lnTo>
                      <a:pt x="1972" y="1369"/>
                    </a:lnTo>
                    <a:lnTo>
                      <a:pt x="1971" y="1354"/>
                    </a:lnTo>
                    <a:lnTo>
                      <a:pt x="1955" y="1355"/>
                    </a:lnTo>
                    <a:close/>
                    <a:moveTo>
                      <a:pt x="1956" y="1384"/>
                    </a:moveTo>
                    <a:lnTo>
                      <a:pt x="1957" y="1398"/>
                    </a:lnTo>
                    <a:lnTo>
                      <a:pt x="1973" y="1398"/>
                    </a:lnTo>
                    <a:lnTo>
                      <a:pt x="1972" y="1383"/>
                    </a:lnTo>
                    <a:lnTo>
                      <a:pt x="1956" y="1384"/>
                    </a:lnTo>
                    <a:close/>
                    <a:moveTo>
                      <a:pt x="1957" y="1413"/>
                    </a:moveTo>
                    <a:lnTo>
                      <a:pt x="1958" y="1427"/>
                    </a:lnTo>
                    <a:lnTo>
                      <a:pt x="1974" y="1426"/>
                    </a:lnTo>
                    <a:lnTo>
                      <a:pt x="1973" y="1412"/>
                    </a:lnTo>
                    <a:lnTo>
                      <a:pt x="1957" y="1413"/>
                    </a:lnTo>
                    <a:close/>
                    <a:moveTo>
                      <a:pt x="1958" y="1441"/>
                    </a:moveTo>
                    <a:lnTo>
                      <a:pt x="1959" y="1445"/>
                    </a:lnTo>
                    <a:lnTo>
                      <a:pt x="1970" y="1452"/>
                    </a:lnTo>
                    <a:lnTo>
                      <a:pt x="1980" y="1447"/>
                    </a:lnTo>
                    <a:lnTo>
                      <a:pt x="1972" y="1432"/>
                    </a:lnTo>
                    <a:lnTo>
                      <a:pt x="1963" y="1438"/>
                    </a:lnTo>
                    <a:lnTo>
                      <a:pt x="1967" y="1445"/>
                    </a:lnTo>
                    <a:lnTo>
                      <a:pt x="1975" y="1444"/>
                    </a:lnTo>
                    <a:lnTo>
                      <a:pt x="1975" y="1441"/>
                    </a:lnTo>
                    <a:lnTo>
                      <a:pt x="1958" y="1441"/>
                    </a:lnTo>
                    <a:close/>
                    <a:moveTo>
                      <a:pt x="1993" y="1440"/>
                    </a:moveTo>
                    <a:lnTo>
                      <a:pt x="1998" y="1437"/>
                    </a:lnTo>
                    <a:lnTo>
                      <a:pt x="1995" y="1430"/>
                    </a:lnTo>
                    <a:lnTo>
                      <a:pt x="1996" y="1438"/>
                    </a:lnTo>
                    <a:lnTo>
                      <a:pt x="2004" y="1436"/>
                    </a:lnTo>
                    <a:lnTo>
                      <a:pt x="2000" y="1420"/>
                    </a:lnTo>
                    <a:lnTo>
                      <a:pt x="1993" y="1422"/>
                    </a:lnTo>
                    <a:lnTo>
                      <a:pt x="1991" y="1423"/>
                    </a:lnTo>
                    <a:lnTo>
                      <a:pt x="1985" y="1426"/>
                    </a:lnTo>
                    <a:lnTo>
                      <a:pt x="1993" y="1440"/>
                    </a:lnTo>
                    <a:close/>
                    <a:moveTo>
                      <a:pt x="2018" y="1433"/>
                    </a:moveTo>
                    <a:lnTo>
                      <a:pt x="2024" y="1432"/>
                    </a:lnTo>
                    <a:lnTo>
                      <a:pt x="2031" y="1424"/>
                    </a:lnTo>
                    <a:lnTo>
                      <a:pt x="2031" y="1416"/>
                    </a:lnTo>
                    <a:lnTo>
                      <a:pt x="2015" y="1415"/>
                    </a:lnTo>
                    <a:lnTo>
                      <a:pt x="2015" y="1423"/>
                    </a:lnTo>
                    <a:lnTo>
                      <a:pt x="2023" y="1424"/>
                    </a:lnTo>
                    <a:lnTo>
                      <a:pt x="2021" y="1416"/>
                    </a:lnTo>
                    <a:lnTo>
                      <a:pt x="2015" y="1417"/>
                    </a:lnTo>
                    <a:lnTo>
                      <a:pt x="2018" y="1433"/>
                    </a:lnTo>
                    <a:close/>
                    <a:moveTo>
                      <a:pt x="2032" y="1402"/>
                    </a:moveTo>
                    <a:lnTo>
                      <a:pt x="2033" y="1387"/>
                    </a:lnTo>
                    <a:lnTo>
                      <a:pt x="2017" y="1387"/>
                    </a:lnTo>
                    <a:lnTo>
                      <a:pt x="2016" y="1401"/>
                    </a:lnTo>
                    <a:lnTo>
                      <a:pt x="2032" y="1402"/>
                    </a:lnTo>
                    <a:close/>
                    <a:moveTo>
                      <a:pt x="2034" y="1373"/>
                    </a:moveTo>
                    <a:lnTo>
                      <a:pt x="2035" y="1359"/>
                    </a:lnTo>
                    <a:lnTo>
                      <a:pt x="2019" y="1358"/>
                    </a:lnTo>
                    <a:lnTo>
                      <a:pt x="2018" y="1372"/>
                    </a:lnTo>
                    <a:lnTo>
                      <a:pt x="2034" y="1373"/>
                    </a:lnTo>
                    <a:close/>
                    <a:moveTo>
                      <a:pt x="2036" y="1345"/>
                    </a:moveTo>
                    <a:lnTo>
                      <a:pt x="2036" y="1330"/>
                    </a:lnTo>
                    <a:lnTo>
                      <a:pt x="2021" y="1329"/>
                    </a:lnTo>
                    <a:lnTo>
                      <a:pt x="2020" y="1343"/>
                    </a:lnTo>
                    <a:lnTo>
                      <a:pt x="2036" y="1345"/>
                    </a:lnTo>
                    <a:close/>
                    <a:moveTo>
                      <a:pt x="2037" y="1316"/>
                    </a:moveTo>
                    <a:lnTo>
                      <a:pt x="2038" y="1301"/>
                    </a:lnTo>
                    <a:lnTo>
                      <a:pt x="2022" y="1300"/>
                    </a:lnTo>
                    <a:lnTo>
                      <a:pt x="2021" y="1315"/>
                    </a:lnTo>
                    <a:lnTo>
                      <a:pt x="2037" y="1316"/>
                    </a:lnTo>
                    <a:close/>
                    <a:moveTo>
                      <a:pt x="2039" y="1287"/>
                    </a:moveTo>
                    <a:lnTo>
                      <a:pt x="2040" y="1273"/>
                    </a:lnTo>
                    <a:lnTo>
                      <a:pt x="2024" y="1272"/>
                    </a:lnTo>
                    <a:lnTo>
                      <a:pt x="2023" y="1286"/>
                    </a:lnTo>
                    <a:lnTo>
                      <a:pt x="2039" y="1287"/>
                    </a:lnTo>
                    <a:close/>
                    <a:moveTo>
                      <a:pt x="2041" y="1258"/>
                    </a:moveTo>
                    <a:lnTo>
                      <a:pt x="2042" y="1244"/>
                    </a:lnTo>
                    <a:lnTo>
                      <a:pt x="2026" y="1243"/>
                    </a:lnTo>
                    <a:lnTo>
                      <a:pt x="2025" y="1257"/>
                    </a:lnTo>
                    <a:lnTo>
                      <a:pt x="2041" y="1258"/>
                    </a:lnTo>
                    <a:close/>
                    <a:moveTo>
                      <a:pt x="2043" y="1229"/>
                    </a:moveTo>
                    <a:lnTo>
                      <a:pt x="2044" y="1215"/>
                    </a:lnTo>
                    <a:lnTo>
                      <a:pt x="2028" y="1214"/>
                    </a:lnTo>
                    <a:lnTo>
                      <a:pt x="2027" y="1228"/>
                    </a:lnTo>
                    <a:lnTo>
                      <a:pt x="2043" y="1229"/>
                    </a:lnTo>
                    <a:close/>
                    <a:moveTo>
                      <a:pt x="2045" y="1201"/>
                    </a:moveTo>
                    <a:lnTo>
                      <a:pt x="2045" y="1186"/>
                    </a:lnTo>
                    <a:lnTo>
                      <a:pt x="2030" y="1185"/>
                    </a:lnTo>
                    <a:lnTo>
                      <a:pt x="2029" y="1200"/>
                    </a:lnTo>
                    <a:lnTo>
                      <a:pt x="2045" y="1201"/>
                    </a:lnTo>
                    <a:close/>
                    <a:moveTo>
                      <a:pt x="2046" y="1172"/>
                    </a:moveTo>
                    <a:lnTo>
                      <a:pt x="2047" y="1158"/>
                    </a:lnTo>
                    <a:lnTo>
                      <a:pt x="2031" y="1157"/>
                    </a:lnTo>
                    <a:lnTo>
                      <a:pt x="2030" y="1171"/>
                    </a:lnTo>
                    <a:lnTo>
                      <a:pt x="2046" y="1172"/>
                    </a:lnTo>
                    <a:close/>
                    <a:moveTo>
                      <a:pt x="2048" y="1143"/>
                    </a:moveTo>
                    <a:lnTo>
                      <a:pt x="2049" y="1129"/>
                    </a:lnTo>
                    <a:lnTo>
                      <a:pt x="2033" y="1128"/>
                    </a:lnTo>
                    <a:lnTo>
                      <a:pt x="2032" y="1142"/>
                    </a:lnTo>
                    <a:lnTo>
                      <a:pt x="2048" y="1143"/>
                    </a:lnTo>
                    <a:close/>
                    <a:moveTo>
                      <a:pt x="2050" y="1114"/>
                    </a:moveTo>
                    <a:lnTo>
                      <a:pt x="2051" y="1100"/>
                    </a:lnTo>
                    <a:lnTo>
                      <a:pt x="2035" y="1099"/>
                    </a:lnTo>
                    <a:lnTo>
                      <a:pt x="2034" y="1114"/>
                    </a:lnTo>
                    <a:lnTo>
                      <a:pt x="2050" y="1114"/>
                    </a:lnTo>
                    <a:close/>
                    <a:moveTo>
                      <a:pt x="2052" y="1086"/>
                    </a:moveTo>
                    <a:lnTo>
                      <a:pt x="2053" y="1071"/>
                    </a:lnTo>
                    <a:lnTo>
                      <a:pt x="2037" y="1070"/>
                    </a:lnTo>
                    <a:lnTo>
                      <a:pt x="2036" y="1085"/>
                    </a:lnTo>
                    <a:lnTo>
                      <a:pt x="2052" y="1086"/>
                    </a:lnTo>
                    <a:close/>
                    <a:moveTo>
                      <a:pt x="2054" y="1057"/>
                    </a:moveTo>
                    <a:lnTo>
                      <a:pt x="2054" y="1043"/>
                    </a:lnTo>
                    <a:lnTo>
                      <a:pt x="2039" y="1042"/>
                    </a:lnTo>
                    <a:lnTo>
                      <a:pt x="2038" y="1056"/>
                    </a:lnTo>
                    <a:lnTo>
                      <a:pt x="2054" y="1057"/>
                    </a:lnTo>
                    <a:close/>
                    <a:moveTo>
                      <a:pt x="2055" y="1028"/>
                    </a:moveTo>
                    <a:lnTo>
                      <a:pt x="2056" y="1014"/>
                    </a:lnTo>
                    <a:lnTo>
                      <a:pt x="2040" y="1013"/>
                    </a:lnTo>
                    <a:lnTo>
                      <a:pt x="2039" y="1027"/>
                    </a:lnTo>
                    <a:lnTo>
                      <a:pt x="2055" y="1028"/>
                    </a:lnTo>
                    <a:close/>
                    <a:moveTo>
                      <a:pt x="2057" y="1000"/>
                    </a:moveTo>
                    <a:lnTo>
                      <a:pt x="2058" y="985"/>
                    </a:lnTo>
                    <a:lnTo>
                      <a:pt x="2042" y="984"/>
                    </a:lnTo>
                    <a:lnTo>
                      <a:pt x="2041" y="999"/>
                    </a:lnTo>
                    <a:lnTo>
                      <a:pt x="2057" y="1000"/>
                    </a:lnTo>
                    <a:close/>
                    <a:moveTo>
                      <a:pt x="2043" y="986"/>
                    </a:moveTo>
                    <a:lnTo>
                      <a:pt x="2045" y="1000"/>
                    </a:lnTo>
                    <a:lnTo>
                      <a:pt x="2060" y="999"/>
                    </a:lnTo>
                    <a:lnTo>
                      <a:pt x="2059" y="984"/>
                    </a:lnTo>
                    <a:lnTo>
                      <a:pt x="2043" y="986"/>
                    </a:lnTo>
                    <a:close/>
                    <a:moveTo>
                      <a:pt x="2046" y="1014"/>
                    </a:moveTo>
                    <a:lnTo>
                      <a:pt x="2047" y="1029"/>
                    </a:lnTo>
                    <a:lnTo>
                      <a:pt x="2063" y="1027"/>
                    </a:lnTo>
                    <a:lnTo>
                      <a:pt x="2062" y="1013"/>
                    </a:lnTo>
                    <a:lnTo>
                      <a:pt x="2046" y="1014"/>
                    </a:lnTo>
                    <a:close/>
                    <a:moveTo>
                      <a:pt x="2048" y="1043"/>
                    </a:moveTo>
                    <a:lnTo>
                      <a:pt x="2049" y="1057"/>
                    </a:lnTo>
                    <a:lnTo>
                      <a:pt x="2065" y="1056"/>
                    </a:lnTo>
                    <a:lnTo>
                      <a:pt x="2064" y="1042"/>
                    </a:lnTo>
                    <a:lnTo>
                      <a:pt x="2048" y="1043"/>
                    </a:lnTo>
                    <a:close/>
                    <a:moveTo>
                      <a:pt x="2051" y="1072"/>
                    </a:moveTo>
                    <a:lnTo>
                      <a:pt x="2052" y="1086"/>
                    </a:lnTo>
                    <a:lnTo>
                      <a:pt x="2068" y="1085"/>
                    </a:lnTo>
                    <a:lnTo>
                      <a:pt x="2067" y="1070"/>
                    </a:lnTo>
                    <a:lnTo>
                      <a:pt x="2051" y="1072"/>
                    </a:lnTo>
                    <a:close/>
                    <a:moveTo>
                      <a:pt x="2053" y="1100"/>
                    </a:moveTo>
                    <a:lnTo>
                      <a:pt x="2054" y="1115"/>
                    </a:lnTo>
                    <a:lnTo>
                      <a:pt x="2070" y="1114"/>
                    </a:lnTo>
                    <a:lnTo>
                      <a:pt x="2069" y="1099"/>
                    </a:lnTo>
                    <a:lnTo>
                      <a:pt x="2053" y="1100"/>
                    </a:lnTo>
                    <a:close/>
                    <a:moveTo>
                      <a:pt x="2056" y="1129"/>
                    </a:moveTo>
                    <a:lnTo>
                      <a:pt x="2057" y="1144"/>
                    </a:lnTo>
                    <a:lnTo>
                      <a:pt x="2073" y="1142"/>
                    </a:lnTo>
                    <a:lnTo>
                      <a:pt x="2072" y="1128"/>
                    </a:lnTo>
                    <a:lnTo>
                      <a:pt x="2056" y="1129"/>
                    </a:lnTo>
                    <a:close/>
                    <a:moveTo>
                      <a:pt x="2058" y="1158"/>
                    </a:moveTo>
                    <a:lnTo>
                      <a:pt x="2059" y="1172"/>
                    </a:lnTo>
                    <a:lnTo>
                      <a:pt x="2075" y="1171"/>
                    </a:lnTo>
                    <a:lnTo>
                      <a:pt x="2074" y="1156"/>
                    </a:lnTo>
                    <a:lnTo>
                      <a:pt x="2058" y="1158"/>
                    </a:lnTo>
                    <a:close/>
                    <a:moveTo>
                      <a:pt x="2060" y="1186"/>
                    </a:moveTo>
                    <a:lnTo>
                      <a:pt x="2062" y="1201"/>
                    </a:lnTo>
                    <a:lnTo>
                      <a:pt x="2078" y="1200"/>
                    </a:lnTo>
                    <a:lnTo>
                      <a:pt x="2077" y="1185"/>
                    </a:lnTo>
                    <a:lnTo>
                      <a:pt x="2060" y="1186"/>
                    </a:lnTo>
                    <a:close/>
                    <a:moveTo>
                      <a:pt x="2063" y="1215"/>
                    </a:moveTo>
                    <a:lnTo>
                      <a:pt x="2064" y="1230"/>
                    </a:lnTo>
                    <a:lnTo>
                      <a:pt x="2080" y="1228"/>
                    </a:lnTo>
                    <a:lnTo>
                      <a:pt x="2079" y="1214"/>
                    </a:lnTo>
                    <a:lnTo>
                      <a:pt x="2063" y="1215"/>
                    </a:lnTo>
                    <a:close/>
                    <a:moveTo>
                      <a:pt x="2066" y="1244"/>
                    </a:moveTo>
                    <a:lnTo>
                      <a:pt x="2067" y="1258"/>
                    </a:lnTo>
                    <a:lnTo>
                      <a:pt x="2083" y="1257"/>
                    </a:lnTo>
                    <a:lnTo>
                      <a:pt x="2081" y="1243"/>
                    </a:lnTo>
                    <a:lnTo>
                      <a:pt x="2066" y="1244"/>
                    </a:lnTo>
                    <a:close/>
                    <a:moveTo>
                      <a:pt x="2068" y="1273"/>
                    </a:moveTo>
                    <a:lnTo>
                      <a:pt x="2069" y="1287"/>
                    </a:lnTo>
                    <a:lnTo>
                      <a:pt x="2085" y="1285"/>
                    </a:lnTo>
                    <a:lnTo>
                      <a:pt x="2084" y="1271"/>
                    </a:lnTo>
                    <a:lnTo>
                      <a:pt x="2068" y="1273"/>
                    </a:lnTo>
                    <a:close/>
                    <a:moveTo>
                      <a:pt x="2070" y="1301"/>
                    </a:moveTo>
                    <a:lnTo>
                      <a:pt x="2071" y="1303"/>
                    </a:lnTo>
                    <a:lnTo>
                      <a:pt x="2077" y="1310"/>
                    </a:lnTo>
                    <a:lnTo>
                      <a:pt x="2089" y="1313"/>
                    </a:lnTo>
                    <a:lnTo>
                      <a:pt x="2093" y="1298"/>
                    </a:lnTo>
                    <a:lnTo>
                      <a:pt x="2081" y="1295"/>
                    </a:lnTo>
                    <a:lnTo>
                      <a:pt x="2078" y="1303"/>
                    </a:lnTo>
                    <a:lnTo>
                      <a:pt x="2087" y="1302"/>
                    </a:lnTo>
                    <a:lnTo>
                      <a:pt x="2087" y="1300"/>
                    </a:lnTo>
                    <a:lnTo>
                      <a:pt x="2070" y="1301"/>
                    </a:lnTo>
                    <a:close/>
                    <a:moveTo>
                      <a:pt x="2103" y="1317"/>
                    </a:moveTo>
                    <a:lnTo>
                      <a:pt x="2105" y="1317"/>
                    </a:lnTo>
                    <a:lnTo>
                      <a:pt x="2114" y="1309"/>
                    </a:lnTo>
                    <a:lnTo>
                      <a:pt x="2115" y="1297"/>
                    </a:lnTo>
                    <a:lnTo>
                      <a:pt x="2099" y="1297"/>
                    </a:lnTo>
                    <a:lnTo>
                      <a:pt x="2099" y="1309"/>
                    </a:lnTo>
                    <a:lnTo>
                      <a:pt x="2107" y="1309"/>
                    </a:lnTo>
                    <a:lnTo>
                      <a:pt x="2108" y="1301"/>
                    </a:lnTo>
                    <a:lnTo>
                      <a:pt x="2107" y="1301"/>
                    </a:lnTo>
                    <a:lnTo>
                      <a:pt x="2103" y="1317"/>
                    </a:lnTo>
                    <a:close/>
                    <a:moveTo>
                      <a:pt x="2115" y="1282"/>
                    </a:moveTo>
                    <a:lnTo>
                      <a:pt x="2116" y="1268"/>
                    </a:lnTo>
                    <a:lnTo>
                      <a:pt x="2100" y="1268"/>
                    </a:lnTo>
                    <a:lnTo>
                      <a:pt x="2099" y="1282"/>
                    </a:lnTo>
                    <a:lnTo>
                      <a:pt x="2115" y="1282"/>
                    </a:lnTo>
                    <a:close/>
                    <a:moveTo>
                      <a:pt x="2117" y="1254"/>
                    </a:moveTo>
                    <a:lnTo>
                      <a:pt x="2117" y="1240"/>
                    </a:lnTo>
                    <a:lnTo>
                      <a:pt x="2101" y="1239"/>
                    </a:lnTo>
                    <a:lnTo>
                      <a:pt x="2100" y="1253"/>
                    </a:lnTo>
                    <a:lnTo>
                      <a:pt x="2117" y="1254"/>
                    </a:lnTo>
                    <a:close/>
                    <a:moveTo>
                      <a:pt x="2117" y="1225"/>
                    </a:moveTo>
                    <a:lnTo>
                      <a:pt x="2118" y="1211"/>
                    </a:lnTo>
                    <a:lnTo>
                      <a:pt x="2102" y="1210"/>
                    </a:lnTo>
                    <a:lnTo>
                      <a:pt x="2102" y="1225"/>
                    </a:lnTo>
                    <a:lnTo>
                      <a:pt x="2117" y="1225"/>
                    </a:lnTo>
                    <a:close/>
                    <a:moveTo>
                      <a:pt x="2118" y="1196"/>
                    </a:moveTo>
                    <a:lnTo>
                      <a:pt x="2119" y="1182"/>
                    </a:lnTo>
                    <a:lnTo>
                      <a:pt x="2103" y="1181"/>
                    </a:lnTo>
                    <a:lnTo>
                      <a:pt x="2102" y="1196"/>
                    </a:lnTo>
                    <a:lnTo>
                      <a:pt x="2118" y="1196"/>
                    </a:lnTo>
                    <a:close/>
                    <a:moveTo>
                      <a:pt x="2120" y="1168"/>
                    </a:moveTo>
                    <a:lnTo>
                      <a:pt x="2120" y="1153"/>
                    </a:lnTo>
                    <a:lnTo>
                      <a:pt x="2104" y="1153"/>
                    </a:lnTo>
                    <a:lnTo>
                      <a:pt x="2103" y="1167"/>
                    </a:lnTo>
                    <a:lnTo>
                      <a:pt x="2120" y="1168"/>
                    </a:lnTo>
                    <a:close/>
                    <a:moveTo>
                      <a:pt x="2120" y="1139"/>
                    </a:moveTo>
                    <a:lnTo>
                      <a:pt x="2121" y="1124"/>
                    </a:lnTo>
                    <a:lnTo>
                      <a:pt x="2105" y="1124"/>
                    </a:lnTo>
                    <a:lnTo>
                      <a:pt x="2105" y="1138"/>
                    </a:lnTo>
                    <a:lnTo>
                      <a:pt x="2120" y="1139"/>
                    </a:lnTo>
                    <a:close/>
                    <a:moveTo>
                      <a:pt x="2121" y="1110"/>
                    </a:moveTo>
                    <a:lnTo>
                      <a:pt x="2122" y="1096"/>
                    </a:lnTo>
                    <a:lnTo>
                      <a:pt x="2106" y="1095"/>
                    </a:lnTo>
                    <a:lnTo>
                      <a:pt x="2105" y="1109"/>
                    </a:lnTo>
                    <a:lnTo>
                      <a:pt x="2121" y="1110"/>
                    </a:lnTo>
                    <a:close/>
                    <a:moveTo>
                      <a:pt x="2122" y="1081"/>
                    </a:moveTo>
                    <a:lnTo>
                      <a:pt x="2123" y="1067"/>
                    </a:lnTo>
                    <a:lnTo>
                      <a:pt x="2107" y="1066"/>
                    </a:lnTo>
                    <a:lnTo>
                      <a:pt x="2106" y="1081"/>
                    </a:lnTo>
                    <a:lnTo>
                      <a:pt x="2122" y="1081"/>
                    </a:lnTo>
                    <a:close/>
                    <a:moveTo>
                      <a:pt x="2123" y="1052"/>
                    </a:moveTo>
                    <a:lnTo>
                      <a:pt x="2124" y="1038"/>
                    </a:lnTo>
                    <a:lnTo>
                      <a:pt x="2108" y="1037"/>
                    </a:lnTo>
                    <a:lnTo>
                      <a:pt x="2107" y="1052"/>
                    </a:lnTo>
                    <a:lnTo>
                      <a:pt x="2123" y="1052"/>
                    </a:lnTo>
                    <a:close/>
                    <a:moveTo>
                      <a:pt x="2124" y="1024"/>
                    </a:moveTo>
                    <a:lnTo>
                      <a:pt x="2125" y="1009"/>
                    </a:lnTo>
                    <a:lnTo>
                      <a:pt x="2109" y="1009"/>
                    </a:lnTo>
                    <a:lnTo>
                      <a:pt x="2108" y="1023"/>
                    </a:lnTo>
                    <a:lnTo>
                      <a:pt x="2124" y="1024"/>
                    </a:lnTo>
                    <a:close/>
                    <a:moveTo>
                      <a:pt x="2125" y="995"/>
                    </a:moveTo>
                    <a:lnTo>
                      <a:pt x="2126" y="980"/>
                    </a:lnTo>
                    <a:lnTo>
                      <a:pt x="2110" y="980"/>
                    </a:lnTo>
                    <a:lnTo>
                      <a:pt x="2109" y="994"/>
                    </a:lnTo>
                    <a:lnTo>
                      <a:pt x="2125" y="995"/>
                    </a:lnTo>
                    <a:close/>
                    <a:moveTo>
                      <a:pt x="2126" y="966"/>
                    </a:moveTo>
                    <a:lnTo>
                      <a:pt x="2127" y="952"/>
                    </a:lnTo>
                    <a:lnTo>
                      <a:pt x="2111" y="951"/>
                    </a:lnTo>
                    <a:lnTo>
                      <a:pt x="2110" y="965"/>
                    </a:lnTo>
                    <a:lnTo>
                      <a:pt x="2126" y="966"/>
                    </a:lnTo>
                    <a:close/>
                    <a:moveTo>
                      <a:pt x="2127" y="937"/>
                    </a:moveTo>
                    <a:lnTo>
                      <a:pt x="2128" y="923"/>
                    </a:lnTo>
                    <a:lnTo>
                      <a:pt x="2112" y="922"/>
                    </a:lnTo>
                    <a:lnTo>
                      <a:pt x="2111" y="937"/>
                    </a:lnTo>
                    <a:lnTo>
                      <a:pt x="2127" y="937"/>
                    </a:lnTo>
                    <a:close/>
                    <a:moveTo>
                      <a:pt x="2128" y="908"/>
                    </a:moveTo>
                    <a:lnTo>
                      <a:pt x="2129" y="894"/>
                    </a:lnTo>
                    <a:lnTo>
                      <a:pt x="2113" y="893"/>
                    </a:lnTo>
                    <a:lnTo>
                      <a:pt x="2112" y="908"/>
                    </a:lnTo>
                    <a:lnTo>
                      <a:pt x="2128" y="908"/>
                    </a:lnTo>
                    <a:close/>
                    <a:moveTo>
                      <a:pt x="2129" y="880"/>
                    </a:moveTo>
                    <a:lnTo>
                      <a:pt x="2130" y="865"/>
                    </a:lnTo>
                    <a:lnTo>
                      <a:pt x="2114" y="865"/>
                    </a:lnTo>
                    <a:lnTo>
                      <a:pt x="2113" y="879"/>
                    </a:lnTo>
                    <a:lnTo>
                      <a:pt x="2129" y="880"/>
                    </a:lnTo>
                    <a:close/>
                    <a:moveTo>
                      <a:pt x="2130" y="851"/>
                    </a:moveTo>
                    <a:lnTo>
                      <a:pt x="2131" y="836"/>
                    </a:lnTo>
                    <a:lnTo>
                      <a:pt x="2115" y="836"/>
                    </a:lnTo>
                    <a:lnTo>
                      <a:pt x="2114" y="850"/>
                    </a:lnTo>
                    <a:lnTo>
                      <a:pt x="2130" y="851"/>
                    </a:lnTo>
                    <a:close/>
                    <a:moveTo>
                      <a:pt x="2131" y="822"/>
                    </a:moveTo>
                    <a:lnTo>
                      <a:pt x="2132" y="808"/>
                    </a:lnTo>
                    <a:lnTo>
                      <a:pt x="2116" y="807"/>
                    </a:lnTo>
                    <a:lnTo>
                      <a:pt x="2115" y="821"/>
                    </a:lnTo>
                    <a:lnTo>
                      <a:pt x="2131" y="822"/>
                    </a:lnTo>
                    <a:close/>
                    <a:moveTo>
                      <a:pt x="2132" y="793"/>
                    </a:moveTo>
                    <a:lnTo>
                      <a:pt x="2133" y="779"/>
                    </a:lnTo>
                    <a:lnTo>
                      <a:pt x="2117" y="778"/>
                    </a:lnTo>
                    <a:lnTo>
                      <a:pt x="2116" y="793"/>
                    </a:lnTo>
                    <a:lnTo>
                      <a:pt x="2132" y="793"/>
                    </a:lnTo>
                    <a:close/>
                    <a:moveTo>
                      <a:pt x="2133" y="764"/>
                    </a:moveTo>
                    <a:lnTo>
                      <a:pt x="2134" y="750"/>
                    </a:lnTo>
                    <a:lnTo>
                      <a:pt x="2118" y="750"/>
                    </a:lnTo>
                    <a:lnTo>
                      <a:pt x="2117" y="764"/>
                    </a:lnTo>
                    <a:lnTo>
                      <a:pt x="2133" y="764"/>
                    </a:lnTo>
                    <a:close/>
                    <a:moveTo>
                      <a:pt x="2134" y="736"/>
                    </a:moveTo>
                    <a:lnTo>
                      <a:pt x="2135" y="721"/>
                    </a:lnTo>
                    <a:lnTo>
                      <a:pt x="2119" y="721"/>
                    </a:lnTo>
                    <a:lnTo>
                      <a:pt x="2118" y="735"/>
                    </a:lnTo>
                    <a:lnTo>
                      <a:pt x="2134" y="736"/>
                    </a:lnTo>
                    <a:close/>
                    <a:moveTo>
                      <a:pt x="2135" y="707"/>
                    </a:moveTo>
                    <a:lnTo>
                      <a:pt x="2136" y="693"/>
                    </a:lnTo>
                    <a:lnTo>
                      <a:pt x="2120" y="692"/>
                    </a:lnTo>
                    <a:lnTo>
                      <a:pt x="2119" y="706"/>
                    </a:lnTo>
                    <a:lnTo>
                      <a:pt x="2135" y="707"/>
                    </a:lnTo>
                    <a:close/>
                    <a:moveTo>
                      <a:pt x="2136" y="678"/>
                    </a:moveTo>
                    <a:lnTo>
                      <a:pt x="2137" y="664"/>
                    </a:lnTo>
                    <a:lnTo>
                      <a:pt x="2121" y="663"/>
                    </a:lnTo>
                    <a:lnTo>
                      <a:pt x="2120" y="678"/>
                    </a:lnTo>
                    <a:lnTo>
                      <a:pt x="2136" y="678"/>
                    </a:lnTo>
                    <a:close/>
                    <a:moveTo>
                      <a:pt x="2137" y="649"/>
                    </a:moveTo>
                    <a:lnTo>
                      <a:pt x="2138" y="635"/>
                    </a:lnTo>
                    <a:lnTo>
                      <a:pt x="2122" y="634"/>
                    </a:lnTo>
                    <a:lnTo>
                      <a:pt x="2121" y="649"/>
                    </a:lnTo>
                    <a:lnTo>
                      <a:pt x="2137" y="649"/>
                    </a:lnTo>
                    <a:close/>
                    <a:moveTo>
                      <a:pt x="2138" y="621"/>
                    </a:moveTo>
                    <a:lnTo>
                      <a:pt x="2139" y="606"/>
                    </a:lnTo>
                    <a:lnTo>
                      <a:pt x="2123" y="606"/>
                    </a:lnTo>
                    <a:lnTo>
                      <a:pt x="2122" y="620"/>
                    </a:lnTo>
                    <a:lnTo>
                      <a:pt x="2138" y="621"/>
                    </a:lnTo>
                    <a:close/>
                    <a:moveTo>
                      <a:pt x="2139" y="592"/>
                    </a:moveTo>
                    <a:lnTo>
                      <a:pt x="2140" y="577"/>
                    </a:lnTo>
                    <a:lnTo>
                      <a:pt x="2124" y="577"/>
                    </a:lnTo>
                    <a:lnTo>
                      <a:pt x="2123" y="591"/>
                    </a:lnTo>
                    <a:lnTo>
                      <a:pt x="2139" y="592"/>
                    </a:lnTo>
                    <a:close/>
                    <a:moveTo>
                      <a:pt x="2140" y="563"/>
                    </a:moveTo>
                    <a:lnTo>
                      <a:pt x="2141" y="549"/>
                    </a:lnTo>
                    <a:lnTo>
                      <a:pt x="2125" y="548"/>
                    </a:lnTo>
                    <a:lnTo>
                      <a:pt x="2124" y="562"/>
                    </a:lnTo>
                    <a:lnTo>
                      <a:pt x="2140" y="563"/>
                    </a:lnTo>
                    <a:close/>
                    <a:moveTo>
                      <a:pt x="2141" y="534"/>
                    </a:moveTo>
                    <a:lnTo>
                      <a:pt x="2141" y="520"/>
                    </a:lnTo>
                    <a:lnTo>
                      <a:pt x="2126" y="519"/>
                    </a:lnTo>
                    <a:lnTo>
                      <a:pt x="2125" y="534"/>
                    </a:lnTo>
                    <a:lnTo>
                      <a:pt x="2141" y="534"/>
                    </a:lnTo>
                    <a:close/>
                    <a:moveTo>
                      <a:pt x="2142" y="505"/>
                    </a:moveTo>
                    <a:lnTo>
                      <a:pt x="2143" y="492"/>
                    </a:lnTo>
                    <a:lnTo>
                      <a:pt x="2135" y="491"/>
                    </a:lnTo>
                    <a:lnTo>
                      <a:pt x="2126" y="492"/>
                    </a:lnTo>
                    <a:lnTo>
                      <a:pt x="2127" y="492"/>
                    </a:lnTo>
                    <a:lnTo>
                      <a:pt x="2143" y="491"/>
                    </a:lnTo>
                    <a:lnTo>
                      <a:pt x="2143" y="491"/>
                    </a:lnTo>
                    <a:lnTo>
                      <a:pt x="2126" y="491"/>
                    </a:lnTo>
                    <a:lnTo>
                      <a:pt x="2126" y="505"/>
                    </a:lnTo>
                    <a:lnTo>
                      <a:pt x="2142" y="505"/>
                    </a:lnTo>
                    <a:close/>
                    <a:moveTo>
                      <a:pt x="2128" y="507"/>
                    </a:moveTo>
                    <a:lnTo>
                      <a:pt x="2129" y="521"/>
                    </a:lnTo>
                    <a:lnTo>
                      <a:pt x="2144" y="520"/>
                    </a:lnTo>
                    <a:lnTo>
                      <a:pt x="2144" y="505"/>
                    </a:lnTo>
                    <a:lnTo>
                      <a:pt x="2128" y="507"/>
                    </a:lnTo>
                    <a:close/>
                    <a:moveTo>
                      <a:pt x="2129" y="535"/>
                    </a:moveTo>
                    <a:lnTo>
                      <a:pt x="2131" y="550"/>
                    </a:lnTo>
                    <a:lnTo>
                      <a:pt x="2147" y="549"/>
                    </a:lnTo>
                    <a:lnTo>
                      <a:pt x="2146" y="534"/>
                    </a:lnTo>
                    <a:lnTo>
                      <a:pt x="2129" y="535"/>
                    </a:lnTo>
                    <a:close/>
                    <a:moveTo>
                      <a:pt x="2132" y="564"/>
                    </a:moveTo>
                    <a:lnTo>
                      <a:pt x="2132" y="579"/>
                    </a:lnTo>
                    <a:lnTo>
                      <a:pt x="2149" y="577"/>
                    </a:lnTo>
                    <a:lnTo>
                      <a:pt x="2147" y="563"/>
                    </a:lnTo>
                    <a:lnTo>
                      <a:pt x="2132" y="564"/>
                    </a:lnTo>
                    <a:close/>
                    <a:moveTo>
                      <a:pt x="2134" y="593"/>
                    </a:moveTo>
                    <a:lnTo>
                      <a:pt x="2135" y="607"/>
                    </a:lnTo>
                    <a:lnTo>
                      <a:pt x="2150" y="606"/>
                    </a:lnTo>
                    <a:lnTo>
                      <a:pt x="2150" y="592"/>
                    </a:lnTo>
                    <a:lnTo>
                      <a:pt x="2134" y="593"/>
                    </a:lnTo>
                    <a:close/>
                    <a:moveTo>
                      <a:pt x="2135" y="622"/>
                    </a:moveTo>
                    <a:lnTo>
                      <a:pt x="2137" y="636"/>
                    </a:lnTo>
                    <a:lnTo>
                      <a:pt x="2153" y="635"/>
                    </a:lnTo>
                    <a:lnTo>
                      <a:pt x="2152" y="621"/>
                    </a:lnTo>
                    <a:lnTo>
                      <a:pt x="2135" y="622"/>
                    </a:lnTo>
                    <a:close/>
                    <a:moveTo>
                      <a:pt x="2138" y="650"/>
                    </a:moveTo>
                    <a:lnTo>
                      <a:pt x="2138" y="665"/>
                    </a:lnTo>
                    <a:lnTo>
                      <a:pt x="2154" y="664"/>
                    </a:lnTo>
                    <a:lnTo>
                      <a:pt x="2153" y="649"/>
                    </a:lnTo>
                    <a:lnTo>
                      <a:pt x="2138" y="650"/>
                    </a:lnTo>
                    <a:close/>
                    <a:moveTo>
                      <a:pt x="2140" y="679"/>
                    </a:moveTo>
                    <a:lnTo>
                      <a:pt x="2141" y="694"/>
                    </a:lnTo>
                    <a:lnTo>
                      <a:pt x="2156" y="692"/>
                    </a:lnTo>
                    <a:lnTo>
                      <a:pt x="2156" y="678"/>
                    </a:lnTo>
                    <a:lnTo>
                      <a:pt x="2140" y="679"/>
                    </a:lnTo>
                    <a:close/>
                    <a:moveTo>
                      <a:pt x="2141" y="708"/>
                    </a:moveTo>
                    <a:lnTo>
                      <a:pt x="2143" y="722"/>
                    </a:lnTo>
                    <a:lnTo>
                      <a:pt x="2159" y="721"/>
                    </a:lnTo>
                    <a:lnTo>
                      <a:pt x="2157" y="707"/>
                    </a:lnTo>
                    <a:lnTo>
                      <a:pt x="2141" y="708"/>
                    </a:lnTo>
                    <a:close/>
                    <a:moveTo>
                      <a:pt x="2144" y="736"/>
                    </a:moveTo>
                    <a:lnTo>
                      <a:pt x="2144" y="751"/>
                    </a:lnTo>
                    <a:lnTo>
                      <a:pt x="2160" y="750"/>
                    </a:lnTo>
                    <a:lnTo>
                      <a:pt x="2159" y="736"/>
                    </a:lnTo>
                    <a:lnTo>
                      <a:pt x="2144" y="736"/>
                    </a:lnTo>
                    <a:close/>
                    <a:moveTo>
                      <a:pt x="2145" y="765"/>
                    </a:moveTo>
                    <a:lnTo>
                      <a:pt x="2147" y="780"/>
                    </a:lnTo>
                    <a:lnTo>
                      <a:pt x="2162" y="778"/>
                    </a:lnTo>
                    <a:lnTo>
                      <a:pt x="2162" y="764"/>
                    </a:lnTo>
                    <a:lnTo>
                      <a:pt x="2145" y="765"/>
                    </a:lnTo>
                    <a:close/>
                    <a:moveTo>
                      <a:pt x="2147" y="794"/>
                    </a:moveTo>
                    <a:lnTo>
                      <a:pt x="2148" y="808"/>
                    </a:lnTo>
                    <a:lnTo>
                      <a:pt x="2165" y="807"/>
                    </a:lnTo>
                    <a:lnTo>
                      <a:pt x="2163" y="793"/>
                    </a:lnTo>
                    <a:lnTo>
                      <a:pt x="2147" y="794"/>
                    </a:lnTo>
                    <a:close/>
                    <a:moveTo>
                      <a:pt x="2150" y="823"/>
                    </a:moveTo>
                    <a:lnTo>
                      <a:pt x="2150" y="837"/>
                    </a:lnTo>
                    <a:lnTo>
                      <a:pt x="2166" y="836"/>
                    </a:lnTo>
                    <a:lnTo>
                      <a:pt x="2165" y="822"/>
                    </a:lnTo>
                    <a:lnTo>
                      <a:pt x="2150" y="823"/>
                    </a:lnTo>
                    <a:close/>
                    <a:moveTo>
                      <a:pt x="2151" y="851"/>
                    </a:moveTo>
                    <a:lnTo>
                      <a:pt x="2153" y="866"/>
                    </a:lnTo>
                    <a:lnTo>
                      <a:pt x="2168" y="865"/>
                    </a:lnTo>
                    <a:lnTo>
                      <a:pt x="2168" y="850"/>
                    </a:lnTo>
                    <a:lnTo>
                      <a:pt x="2151" y="851"/>
                    </a:lnTo>
                    <a:close/>
                    <a:moveTo>
                      <a:pt x="2153" y="880"/>
                    </a:moveTo>
                    <a:lnTo>
                      <a:pt x="2154" y="895"/>
                    </a:lnTo>
                    <a:lnTo>
                      <a:pt x="2170" y="893"/>
                    </a:lnTo>
                    <a:lnTo>
                      <a:pt x="2169" y="879"/>
                    </a:lnTo>
                    <a:lnTo>
                      <a:pt x="2153" y="880"/>
                    </a:lnTo>
                    <a:close/>
                    <a:moveTo>
                      <a:pt x="2155" y="909"/>
                    </a:moveTo>
                    <a:lnTo>
                      <a:pt x="2156" y="923"/>
                    </a:lnTo>
                    <a:lnTo>
                      <a:pt x="2172" y="922"/>
                    </a:lnTo>
                    <a:lnTo>
                      <a:pt x="2171" y="908"/>
                    </a:lnTo>
                    <a:lnTo>
                      <a:pt x="2155" y="909"/>
                    </a:lnTo>
                    <a:close/>
                    <a:moveTo>
                      <a:pt x="2156" y="937"/>
                    </a:moveTo>
                    <a:lnTo>
                      <a:pt x="2157" y="952"/>
                    </a:lnTo>
                    <a:lnTo>
                      <a:pt x="2173" y="951"/>
                    </a:lnTo>
                    <a:lnTo>
                      <a:pt x="2172" y="937"/>
                    </a:lnTo>
                    <a:lnTo>
                      <a:pt x="2156" y="937"/>
                    </a:lnTo>
                    <a:close/>
                    <a:moveTo>
                      <a:pt x="2158" y="966"/>
                    </a:moveTo>
                    <a:lnTo>
                      <a:pt x="2159" y="981"/>
                    </a:lnTo>
                    <a:lnTo>
                      <a:pt x="2174" y="980"/>
                    </a:lnTo>
                    <a:lnTo>
                      <a:pt x="2174" y="966"/>
                    </a:lnTo>
                    <a:lnTo>
                      <a:pt x="2158" y="966"/>
                    </a:lnTo>
                    <a:close/>
                    <a:moveTo>
                      <a:pt x="2159" y="995"/>
                    </a:moveTo>
                    <a:lnTo>
                      <a:pt x="2160" y="1009"/>
                    </a:lnTo>
                    <a:lnTo>
                      <a:pt x="2176" y="1009"/>
                    </a:lnTo>
                    <a:lnTo>
                      <a:pt x="2175" y="994"/>
                    </a:lnTo>
                    <a:lnTo>
                      <a:pt x="2159" y="995"/>
                    </a:lnTo>
                    <a:close/>
                    <a:moveTo>
                      <a:pt x="2161" y="1024"/>
                    </a:moveTo>
                    <a:lnTo>
                      <a:pt x="2161" y="1038"/>
                    </a:lnTo>
                    <a:lnTo>
                      <a:pt x="2177" y="1037"/>
                    </a:lnTo>
                    <a:lnTo>
                      <a:pt x="2177" y="1023"/>
                    </a:lnTo>
                    <a:lnTo>
                      <a:pt x="2161" y="1024"/>
                    </a:lnTo>
                    <a:close/>
                    <a:moveTo>
                      <a:pt x="2162" y="1053"/>
                    </a:moveTo>
                    <a:lnTo>
                      <a:pt x="2163" y="1067"/>
                    </a:lnTo>
                    <a:lnTo>
                      <a:pt x="2179" y="1066"/>
                    </a:lnTo>
                    <a:lnTo>
                      <a:pt x="2178" y="1052"/>
                    </a:lnTo>
                    <a:lnTo>
                      <a:pt x="2162" y="1053"/>
                    </a:lnTo>
                    <a:close/>
                    <a:moveTo>
                      <a:pt x="2163" y="1081"/>
                    </a:moveTo>
                    <a:lnTo>
                      <a:pt x="2164" y="1096"/>
                    </a:lnTo>
                    <a:lnTo>
                      <a:pt x="2180" y="1095"/>
                    </a:lnTo>
                    <a:lnTo>
                      <a:pt x="2179" y="1081"/>
                    </a:lnTo>
                    <a:lnTo>
                      <a:pt x="2163" y="1081"/>
                    </a:lnTo>
                    <a:close/>
                    <a:moveTo>
                      <a:pt x="2165" y="1110"/>
                    </a:moveTo>
                    <a:lnTo>
                      <a:pt x="2165" y="1125"/>
                    </a:lnTo>
                    <a:lnTo>
                      <a:pt x="2181" y="1124"/>
                    </a:lnTo>
                    <a:lnTo>
                      <a:pt x="2181" y="1109"/>
                    </a:lnTo>
                    <a:lnTo>
                      <a:pt x="2165" y="1110"/>
                    </a:lnTo>
                    <a:close/>
                    <a:moveTo>
                      <a:pt x="2166" y="1139"/>
                    </a:moveTo>
                    <a:lnTo>
                      <a:pt x="2167" y="1153"/>
                    </a:lnTo>
                    <a:lnTo>
                      <a:pt x="2183" y="1153"/>
                    </a:lnTo>
                    <a:lnTo>
                      <a:pt x="2182" y="1138"/>
                    </a:lnTo>
                    <a:lnTo>
                      <a:pt x="2166" y="1139"/>
                    </a:lnTo>
                    <a:close/>
                    <a:moveTo>
                      <a:pt x="2168" y="1168"/>
                    </a:moveTo>
                    <a:lnTo>
                      <a:pt x="2168" y="1182"/>
                    </a:lnTo>
                    <a:lnTo>
                      <a:pt x="2184" y="1181"/>
                    </a:lnTo>
                    <a:lnTo>
                      <a:pt x="2183" y="1167"/>
                    </a:lnTo>
                    <a:lnTo>
                      <a:pt x="2168" y="1168"/>
                    </a:lnTo>
                    <a:close/>
                    <a:moveTo>
                      <a:pt x="2169" y="1196"/>
                    </a:moveTo>
                    <a:lnTo>
                      <a:pt x="2170" y="1211"/>
                    </a:lnTo>
                    <a:lnTo>
                      <a:pt x="2186" y="1210"/>
                    </a:lnTo>
                    <a:lnTo>
                      <a:pt x="2185" y="1196"/>
                    </a:lnTo>
                    <a:lnTo>
                      <a:pt x="2169" y="1196"/>
                    </a:lnTo>
                    <a:close/>
                    <a:moveTo>
                      <a:pt x="2170" y="1225"/>
                    </a:moveTo>
                    <a:lnTo>
                      <a:pt x="2171" y="1240"/>
                    </a:lnTo>
                    <a:lnTo>
                      <a:pt x="2187" y="1239"/>
                    </a:lnTo>
                    <a:lnTo>
                      <a:pt x="2186" y="1225"/>
                    </a:lnTo>
                    <a:lnTo>
                      <a:pt x="2170" y="1225"/>
                    </a:lnTo>
                    <a:close/>
                    <a:moveTo>
                      <a:pt x="2171" y="1254"/>
                    </a:moveTo>
                    <a:lnTo>
                      <a:pt x="2172" y="1268"/>
                    </a:lnTo>
                    <a:lnTo>
                      <a:pt x="2188" y="1268"/>
                    </a:lnTo>
                    <a:lnTo>
                      <a:pt x="2188" y="1253"/>
                    </a:lnTo>
                    <a:lnTo>
                      <a:pt x="2171" y="1254"/>
                    </a:lnTo>
                    <a:close/>
                    <a:moveTo>
                      <a:pt x="2173" y="1283"/>
                    </a:moveTo>
                    <a:lnTo>
                      <a:pt x="2174" y="1297"/>
                    </a:lnTo>
                    <a:lnTo>
                      <a:pt x="2190" y="1296"/>
                    </a:lnTo>
                    <a:lnTo>
                      <a:pt x="2189" y="1282"/>
                    </a:lnTo>
                    <a:lnTo>
                      <a:pt x="2173" y="1283"/>
                    </a:lnTo>
                    <a:close/>
                    <a:moveTo>
                      <a:pt x="2174" y="1312"/>
                    </a:moveTo>
                    <a:lnTo>
                      <a:pt x="2175" y="1326"/>
                    </a:lnTo>
                    <a:lnTo>
                      <a:pt x="2191" y="1325"/>
                    </a:lnTo>
                    <a:lnTo>
                      <a:pt x="2190" y="1311"/>
                    </a:lnTo>
                    <a:lnTo>
                      <a:pt x="2174" y="1312"/>
                    </a:lnTo>
                    <a:close/>
                    <a:moveTo>
                      <a:pt x="2176" y="1340"/>
                    </a:moveTo>
                    <a:lnTo>
                      <a:pt x="2176" y="1355"/>
                    </a:lnTo>
                    <a:lnTo>
                      <a:pt x="2192" y="1354"/>
                    </a:lnTo>
                    <a:lnTo>
                      <a:pt x="2192" y="1339"/>
                    </a:lnTo>
                    <a:lnTo>
                      <a:pt x="2176" y="1340"/>
                    </a:lnTo>
                    <a:close/>
                    <a:moveTo>
                      <a:pt x="2177" y="1369"/>
                    </a:moveTo>
                    <a:lnTo>
                      <a:pt x="2178" y="1384"/>
                    </a:lnTo>
                    <a:lnTo>
                      <a:pt x="2194" y="1383"/>
                    </a:lnTo>
                    <a:lnTo>
                      <a:pt x="2193" y="1368"/>
                    </a:lnTo>
                    <a:lnTo>
                      <a:pt x="2177" y="1369"/>
                    </a:lnTo>
                    <a:close/>
                    <a:moveTo>
                      <a:pt x="2178" y="1398"/>
                    </a:moveTo>
                    <a:lnTo>
                      <a:pt x="2179" y="1412"/>
                    </a:lnTo>
                    <a:lnTo>
                      <a:pt x="2195" y="1411"/>
                    </a:lnTo>
                    <a:lnTo>
                      <a:pt x="2195" y="1397"/>
                    </a:lnTo>
                    <a:lnTo>
                      <a:pt x="2178" y="1398"/>
                    </a:lnTo>
                    <a:close/>
                    <a:moveTo>
                      <a:pt x="2180" y="1426"/>
                    </a:moveTo>
                    <a:lnTo>
                      <a:pt x="2180" y="1441"/>
                    </a:lnTo>
                    <a:lnTo>
                      <a:pt x="2196" y="1440"/>
                    </a:lnTo>
                    <a:lnTo>
                      <a:pt x="2196" y="1426"/>
                    </a:lnTo>
                    <a:lnTo>
                      <a:pt x="2180" y="1426"/>
                    </a:lnTo>
                    <a:close/>
                    <a:moveTo>
                      <a:pt x="2181" y="1455"/>
                    </a:moveTo>
                    <a:lnTo>
                      <a:pt x="2182" y="1470"/>
                    </a:lnTo>
                    <a:lnTo>
                      <a:pt x="2198" y="1469"/>
                    </a:lnTo>
                    <a:lnTo>
                      <a:pt x="2197" y="1455"/>
                    </a:lnTo>
                    <a:lnTo>
                      <a:pt x="2181" y="1455"/>
                    </a:lnTo>
                    <a:close/>
                    <a:moveTo>
                      <a:pt x="2198" y="1485"/>
                    </a:moveTo>
                    <a:lnTo>
                      <a:pt x="2203" y="1471"/>
                    </a:lnTo>
                    <a:lnTo>
                      <a:pt x="2187" y="1467"/>
                    </a:lnTo>
                    <a:lnTo>
                      <a:pt x="2183" y="1480"/>
                    </a:lnTo>
                    <a:lnTo>
                      <a:pt x="2198" y="1485"/>
                    </a:lnTo>
                    <a:close/>
                    <a:moveTo>
                      <a:pt x="2207" y="1458"/>
                    </a:moveTo>
                    <a:lnTo>
                      <a:pt x="2211" y="1444"/>
                    </a:lnTo>
                    <a:lnTo>
                      <a:pt x="2196" y="1439"/>
                    </a:lnTo>
                    <a:lnTo>
                      <a:pt x="2192" y="1453"/>
                    </a:lnTo>
                    <a:lnTo>
                      <a:pt x="2207" y="1458"/>
                    </a:lnTo>
                    <a:close/>
                    <a:moveTo>
                      <a:pt x="2216" y="1430"/>
                    </a:moveTo>
                    <a:lnTo>
                      <a:pt x="2220" y="1417"/>
                    </a:lnTo>
                    <a:lnTo>
                      <a:pt x="2205" y="1412"/>
                    </a:lnTo>
                    <a:lnTo>
                      <a:pt x="2201" y="1426"/>
                    </a:lnTo>
                    <a:lnTo>
                      <a:pt x="2216" y="1430"/>
                    </a:lnTo>
                    <a:close/>
                    <a:moveTo>
                      <a:pt x="2225" y="1403"/>
                    </a:moveTo>
                    <a:lnTo>
                      <a:pt x="2226" y="1398"/>
                    </a:lnTo>
                    <a:lnTo>
                      <a:pt x="2219" y="1396"/>
                    </a:lnTo>
                    <a:lnTo>
                      <a:pt x="2213" y="1402"/>
                    </a:lnTo>
                    <a:lnTo>
                      <a:pt x="2220" y="1408"/>
                    </a:lnTo>
                    <a:lnTo>
                      <a:pt x="2231" y="1396"/>
                    </a:lnTo>
                    <a:lnTo>
                      <a:pt x="2224" y="1390"/>
                    </a:lnTo>
                    <a:lnTo>
                      <a:pt x="2211" y="1393"/>
                    </a:lnTo>
                    <a:lnTo>
                      <a:pt x="2209" y="1398"/>
                    </a:lnTo>
                    <a:lnTo>
                      <a:pt x="2225" y="1403"/>
                    </a:lnTo>
                    <a:close/>
                    <a:moveTo>
                      <a:pt x="2231" y="1417"/>
                    </a:moveTo>
                    <a:lnTo>
                      <a:pt x="2241" y="1426"/>
                    </a:lnTo>
                    <a:lnTo>
                      <a:pt x="2255" y="1420"/>
                    </a:lnTo>
                    <a:lnTo>
                      <a:pt x="2255" y="1420"/>
                    </a:lnTo>
                    <a:lnTo>
                      <a:pt x="2239" y="1419"/>
                    </a:lnTo>
                    <a:lnTo>
                      <a:pt x="2239" y="1420"/>
                    </a:lnTo>
                    <a:lnTo>
                      <a:pt x="2246" y="1420"/>
                    </a:lnTo>
                    <a:lnTo>
                      <a:pt x="2252" y="1414"/>
                    </a:lnTo>
                    <a:lnTo>
                      <a:pt x="2241" y="1405"/>
                    </a:lnTo>
                    <a:lnTo>
                      <a:pt x="2231" y="1417"/>
                    </a:lnTo>
                    <a:close/>
                    <a:moveTo>
                      <a:pt x="2255" y="1405"/>
                    </a:moveTo>
                    <a:lnTo>
                      <a:pt x="2256" y="1391"/>
                    </a:lnTo>
                    <a:lnTo>
                      <a:pt x="2240" y="1390"/>
                    </a:lnTo>
                    <a:lnTo>
                      <a:pt x="2239" y="1405"/>
                    </a:lnTo>
                    <a:lnTo>
                      <a:pt x="2255" y="1405"/>
                    </a:lnTo>
                    <a:close/>
                    <a:moveTo>
                      <a:pt x="2257" y="1377"/>
                    </a:moveTo>
                    <a:lnTo>
                      <a:pt x="2258" y="1362"/>
                    </a:lnTo>
                    <a:lnTo>
                      <a:pt x="2242" y="1361"/>
                    </a:lnTo>
                    <a:lnTo>
                      <a:pt x="2241" y="1376"/>
                    </a:lnTo>
                    <a:lnTo>
                      <a:pt x="2257" y="1377"/>
                    </a:lnTo>
                    <a:close/>
                    <a:moveTo>
                      <a:pt x="2258" y="1348"/>
                    </a:moveTo>
                    <a:lnTo>
                      <a:pt x="2259" y="1334"/>
                    </a:lnTo>
                    <a:lnTo>
                      <a:pt x="2243" y="1333"/>
                    </a:lnTo>
                    <a:lnTo>
                      <a:pt x="2243" y="1347"/>
                    </a:lnTo>
                    <a:lnTo>
                      <a:pt x="2258" y="1348"/>
                    </a:lnTo>
                    <a:close/>
                    <a:moveTo>
                      <a:pt x="2260" y="1319"/>
                    </a:moveTo>
                    <a:lnTo>
                      <a:pt x="2261" y="1305"/>
                    </a:lnTo>
                    <a:lnTo>
                      <a:pt x="2245" y="1304"/>
                    </a:lnTo>
                    <a:lnTo>
                      <a:pt x="2244" y="1318"/>
                    </a:lnTo>
                    <a:lnTo>
                      <a:pt x="2260" y="1319"/>
                    </a:lnTo>
                    <a:close/>
                    <a:moveTo>
                      <a:pt x="2262" y="1291"/>
                    </a:moveTo>
                    <a:lnTo>
                      <a:pt x="2263" y="1276"/>
                    </a:lnTo>
                    <a:lnTo>
                      <a:pt x="2246" y="1275"/>
                    </a:lnTo>
                    <a:lnTo>
                      <a:pt x="2246" y="1290"/>
                    </a:lnTo>
                    <a:lnTo>
                      <a:pt x="2262" y="1291"/>
                    </a:lnTo>
                    <a:close/>
                    <a:moveTo>
                      <a:pt x="2263" y="1262"/>
                    </a:moveTo>
                    <a:lnTo>
                      <a:pt x="2264" y="1247"/>
                    </a:lnTo>
                    <a:lnTo>
                      <a:pt x="2248" y="1246"/>
                    </a:lnTo>
                    <a:lnTo>
                      <a:pt x="2247" y="1261"/>
                    </a:lnTo>
                    <a:lnTo>
                      <a:pt x="2263" y="1262"/>
                    </a:lnTo>
                    <a:close/>
                    <a:moveTo>
                      <a:pt x="2265" y="1233"/>
                    </a:moveTo>
                    <a:lnTo>
                      <a:pt x="2266" y="1219"/>
                    </a:lnTo>
                    <a:lnTo>
                      <a:pt x="2250" y="1218"/>
                    </a:lnTo>
                    <a:lnTo>
                      <a:pt x="2249" y="1232"/>
                    </a:lnTo>
                    <a:lnTo>
                      <a:pt x="2265" y="1233"/>
                    </a:lnTo>
                    <a:close/>
                    <a:moveTo>
                      <a:pt x="2267" y="1204"/>
                    </a:moveTo>
                    <a:lnTo>
                      <a:pt x="2267" y="1190"/>
                    </a:lnTo>
                    <a:lnTo>
                      <a:pt x="2252" y="1189"/>
                    </a:lnTo>
                    <a:lnTo>
                      <a:pt x="2251" y="1203"/>
                    </a:lnTo>
                    <a:lnTo>
                      <a:pt x="2267" y="1204"/>
                    </a:lnTo>
                    <a:close/>
                    <a:moveTo>
                      <a:pt x="2268" y="1175"/>
                    </a:moveTo>
                    <a:lnTo>
                      <a:pt x="2269" y="1161"/>
                    </a:lnTo>
                    <a:lnTo>
                      <a:pt x="2253" y="1160"/>
                    </a:lnTo>
                    <a:lnTo>
                      <a:pt x="2252" y="1174"/>
                    </a:lnTo>
                    <a:lnTo>
                      <a:pt x="2268" y="1175"/>
                    </a:lnTo>
                    <a:close/>
                    <a:moveTo>
                      <a:pt x="2270" y="1147"/>
                    </a:moveTo>
                    <a:lnTo>
                      <a:pt x="2271" y="1132"/>
                    </a:lnTo>
                    <a:lnTo>
                      <a:pt x="2255" y="1132"/>
                    </a:lnTo>
                    <a:lnTo>
                      <a:pt x="2254" y="1146"/>
                    </a:lnTo>
                    <a:lnTo>
                      <a:pt x="2270" y="1147"/>
                    </a:lnTo>
                    <a:close/>
                    <a:moveTo>
                      <a:pt x="2271" y="1118"/>
                    </a:moveTo>
                    <a:lnTo>
                      <a:pt x="2272" y="1104"/>
                    </a:lnTo>
                    <a:lnTo>
                      <a:pt x="2256" y="1103"/>
                    </a:lnTo>
                    <a:lnTo>
                      <a:pt x="2255" y="1117"/>
                    </a:lnTo>
                    <a:lnTo>
                      <a:pt x="2271" y="1118"/>
                    </a:lnTo>
                    <a:close/>
                    <a:moveTo>
                      <a:pt x="2273" y="1089"/>
                    </a:moveTo>
                    <a:lnTo>
                      <a:pt x="2274" y="1075"/>
                    </a:lnTo>
                    <a:lnTo>
                      <a:pt x="2258" y="1074"/>
                    </a:lnTo>
                    <a:lnTo>
                      <a:pt x="2257" y="1088"/>
                    </a:lnTo>
                    <a:lnTo>
                      <a:pt x="2273" y="1089"/>
                    </a:lnTo>
                    <a:close/>
                    <a:moveTo>
                      <a:pt x="2275" y="1060"/>
                    </a:moveTo>
                    <a:lnTo>
                      <a:pt x="2276" y="1046"/>
                    </a:lnTo>
                    <a:lnTo>
                      <a:pt x="2259" y="1045"/>
                    </a:lnTo>
                    <a:lnTo>
                      <a:pt x="2259" y="1060"/>
                    </a:lnTo>
                    <a:lnTo>
                      <a:pt x="2275" y="1060"/>
                    </a:lnTo>
                    <a:close/>
                    <a:moveTo>
                      <a:pt x="2276" y="1032"/>
                    </a:moveTo>
                    <a:lnTo>
                      <a:pt x="2277" y="1017"/>
                    </a:lnTo>
                    <a:lnTo>
                      <a:pt x="2261" y="1016"/>
                    </a:lnTo>
                    <a:lnTo>
                      <a:pt x="2260" y="1031"/>
                    </a:lnTo>
                    <a:lnTo>
                      <a:pt x="2276" y="1032"/>
                    </a:lnTo>
                    <a:close/>
                    <a:moveTo>
                      <a:pt x="2278" y="1003"/>
                    </a:moveTo>
                    <a:lnTo>
                      <a:pt x="2279" y="988"/>
                    </a:lnTo>
                    <a:lnTo>
                      <a:pt x="2263" y="988"/>
                    </a:lnTo>
                    <a:lnTo>
                      <a:pt x="2262" y="1002"/>
                    </a:lnTo>
                    <a:lnTo>
                      <a:pt x="2278" y="1003"/>
                    </a:lnTo>
                    <a:close/>
                    <a:moveTo>
                      <a:pt x="2279" y="974"/>
                    </a:moveTo>
                    <a:lnTo>
                      <a:pt x="2280" y="960"/>
                    </a:lnTo>
                    <a:lnTo>
                      <a:pt x="2264" y="959"/>
                    </a:lnTo>
                    <a:lnTo>
                      <a:pt x="2264" y="973"/>
                    </a:lnTo>
                    <a:lnTo>
                      <a:pt x="2279" y="974"/>
                    </a:lnTo>
                    <a:close/>
                    <a:moveTo>
                      <a:pt x="2281" y="946"/>
                    </a:moveTo>
                    <a:lnTo>
                      <a:pt x="2282" y="931"/>
                    </a:lnTo>
                    <a:lnTo>
                      <a:pt x="2266" y="930"/>
                    </a:lnTo>
                    <a:lnTo>
                      <a:pt x="2265" y="945"/>
                    </a:lnTo>
                    <a:lnTo>
                      <a:pt x="2281" y="946"/>
                    </a:lnTo>
                    <a:close/>
                    <a:moveTo>
                      <a:pt x="2278" y="928"/>
                    </a:moveTo>
                    <a:lnTo>
                      <a:pt x="2293" y="929"/>
                    </a:lnTo>
                    <a:lnTo>
                      <a:pt x="2293" y="913"/>
                    </a:lnTo>
                    <a:lnTo>
                      <a:pt x="2279" y="913"/>
                    </a:lnTo>
                    <a:lnTo>
                      <a:pt x="2278" y="928"/>
                    </a:lnTo>
                    <a:close/>
                    <a:moveTo>
                      <a:pt x="2295" y="927"/>
                    </a:moveTo>
                    <a:lnTo>
                      <a:pt x="2295" y="941"/>
                    </a:lnTo>
                    <a:lnTo>
                      <a:pt x="2312" y="940"/>
                    </a:lnTo>
                    <a:lnTo>
                      <a:pt x="2311" y="926"/>
                    </a:lnTo>
                    <a:lnTo>
                      <a:pt x="2295" y="927"/>
                    </a:lnTo>
                    <a:close/>
                    <a:moveTo>
                      <a:pt x="2296" y="956"/>
                    </a:moveTo>
                    <a:lnTo>
                      <a:pt x="2297" y="970"/>
                    </a:lnTo>
                    <a:lnTo>
                      <a:pt x="2313" y="969"/>
                    </a:lnTo>
                    <a:lnTo>
                      <a:pt x="2312" y="955"/>
                    </a:lnTo>
                    <a:lnTo>
                      <a:pt x="2296" y="956"/>
                    </a:lnTo>
                    <a:close/>
                    <a:moveTo>
                      <a:pt x="2298" y="985"/>
                    </a:moveTo>
                    <a:lnTo>
                      <a:pt x="2298" y="999"/>
                    </a:lnTo>
                    <a:lnTo>
                      <a:pt x="2314" y="998"/>
                    </a:lnTo>
                    <a:lnTo>
                      <a:pt x="2314" y="984"/>
                    </a:lnTo>
                    <a:lnTo>
                      <a:pt x="2298" y="985"/>
                    </a:lnTo>
                    <a:close/>
                    <a:moveTo>
                      <a:pt x="2299" y="1013"/>
                    </a:moveTo>
                    <a:lnTo>
                      <a:pt x="2300" y="1027"/>
                    </a:lnTo>
                    <a:lnTo>
                      <a:pt x="2316" y="1027"/>
                    </a:lnTo>
                    <a:lnTo>
                      <a:pt x="2315" y="1012"/>
                    </a:lnTo>
                    <a:lnTo>
                      <a:pt x="2299" y="1013"/>
                    </a:lnTo>
                    <a:close/>
                    <a:moveTo>
                      <a:pt x="2300" y="1042"/>
                    </a:moveTo>
                    <a:lnTo>
                      <a:pt x="2301" y="1056"/>
                    </a:lnTo>
                    <a:lnTo>
                      <a:pt x="2317" y="1056"/>
                    </a:lnTo>
                    <a:lnTo>
                      <a:pt x="2317" y="1041"/>
                    </a:lnTo>
                    <a:lnTo>
                      <a:pt x="2300" y="1042"/>
                    </a:lnTo>
                    <a:close/>
                    <a:moveTo>
                      <a:pt x="2302" y="1071"/>
                    </a:moveTo>
                    <a:lnTo>
                      <a:pt x="2303" y="1085"/>
                    </a:lnTo>
                    <a:lnTo>
                      <a:pt x="2319" y="1084"/>
                    </a:lnTo>
                    <a:lnTo>
                      <a:pt x="2318" y="1070"/>
                    </a:lnTo>
                    <a:lnTo>
                      <a:pt x="2302" y="1071"/>
                    </a:lnTo>
                    <a:close/>
                    <a:moveTo>
                      <a:pt x="2303" y="1099"/>
                    </a:moveTo>
                    <a:lnTo>
                      <a:pt x="2304" y="1114"/>
                    </a:lnTo>
                    <a:lnTo>
                      <a:pt x="2320" y="1113"/>
                    </a:lnTo>
                    <a:lnTo>
                      <a:pt x="2320" y="1099"/>
                    </a:lnTo>
                    <a:lnTo>
                      <a:pt x="2303" y="1099"/>
                    </a:lnTo>
                    <a:close/>
                    <a:moveTo>
                      <a:pt x="2305" y="1128"/>
                    </a:moveTo>
                    <a:lnTo>
                      <a:pt x="2306" y="1143"/>
                    </a:lnTo>
                    <a:lnTo>
                      <a:pt x="2322" y="1142"/>
                    </a:lnTo>
                    <a:lnTo>
                      <a:pt x="2321" y="1127"/>
                    </a:lnTo>
                    <a:lnTo>
                      <a:pt x="2305" y="1128"/>
                    </a:lnTo>
                    <a:close/>
                    <a:moveTo>
                      <a:pt x="2306" y="1157"/>
                    </a:moveTo>
                    <a:lnTo>
                      <a:pt x="2307" y="1171"/>
                    </a:lnTo>
                    <a:lnTo>
                      <a:pt x="2323" y="1171"/>
                    </a:lnTo>
                    <a:lnTo>
                      <a:pt x="2322" y="1156"/>
                    </a:lnTo>
                    <a:lnTo>
                      <a:pt x="2306" y="1157"/>
                    </a:lnTo>
                    <a:close/>
                    <a:moveTo>
                      <a:pt x="2308" y="1186"/>
                    </a:moveTo>
                    <a:lnTo>
                      <a:pt x="2309" y="1200"/>
                    </a:lnTo>
                    <a:lnTo>
                      <a:pt x="2325" y="1199"/>
                    </a:lnTo>
                    <a:lnTo>
                      <a:pt x="2324" y="1185"/>
                    </a:lnTo>
                    <a:lnTo>
                      <a:pt x="2308" y="1186"/>
                    </a:lnTo>
                    <a:close/>
                    <a:moveTo>
                      <a:pt x="2309" y="1215"/>
                    </a:moveTo>
                    <a:lnTo>
                      <a:pt x="2310" y="1229"/>
                    </a:lnTo>
                    <a:lnTo>
                      <a:pt x="2326" y="1228"/>
                    </a:lnTo>
                    <a:lnTo>
                      <a:pt x="2325" y="1214"/>
                    </a:lnTo>
                    <a:lnTo>
                      <a:pt x="2309" y="1215"/>
                    </a:lnTo>
                    <a:close/>
                    <a:moveTo>
                      <a:pt x="2311" y="1243"/>
                    </a:moveTo>
                    <a:lnTo>
                      <a:pt x="2312" y="1258"/>
                    </a:lnTo>
                    <a:lnTo>
                      <a:pt x="2327" y="1257"/>
                    </a:lnTo>
                    <a:lnTo>
                      <a:pt x="2327" y="1243"/>
                    </a:lnTo>
                    <a:lnTo>
                      <a:pt x="2311" y="1243"/>
                    </a:lnTo>
                    <a:close/>
                    <a:moveTo>
                      <a:pt x="2312" y="1272"/>
                    </a:moveTo>
                    <a:lnTo>
                      <a:pt x="2313" y="1286"/>
                    </a:lnTo>
                    <a:lnTo>
                      <a:pt x="2329" y="1286"/>
                    </a:lnTo>
                    <a:lnTo>
                      <a:pt x="2328" y="1271"/>
                    </a:lnTo>
                    <a:lnTo>
                      <a:pt x="2312" y="1272"/>
                    </a:lnTo>
                    <a:close/>
                    <a:moveTo>
                      <a:pt x="2314" y="1301"/>
                    </a:moveTo>
                    <a:lnTo>
                      <a:pt x="2315" y="1315"/>
                    </a:lnTo>
                    <a:lnTo>
                      <a:pt x="2330" y="1315"/>
                    </a:lnTo>
                    <a:lnTo>
                      <a:pt x="2330" y="1300"/>
                    </a:lnTo>
                    <a:lnTo>
                      <a:pt x="2314" y="1301"/>
                    </a:lnTo>
                    <a:close/>
                    <a:moveTo>
                      <a:pt x="2315" y="1330"/>
                    </a:moveTo>
                    <a:lnTo>
                      <a:pt x="2316" y="1344"/>
                    </a:lnTo>
                    <a:lnTo>
                      <a:pt x="2332" y="1343"/>
                    </a:lnTo>
                    <a:lnTo>
                      <a:pt x="2331" y="1329"/>
                    </a:lnTo>
                    <a:lnTo>
                      <a:pt x="2315" y="1330"/>
                    </a:lnTo>
                    <a:close/>
                    <a:moveTo>
                      <a:pt x="2317" y="1358"/>
                    </a:moveTo>
                    <a:lnTo>
                      <a:pt x="2318" y="1373"/>
                    </a:lnTo>
                    <a:lnTo>
                      <a:pt x="2333" y="1372"/>
                    </a:lnTo>
                    <a:lnTo>
                      <a:pt x="2333" y="1357"/>
                    </a:lnTo>
                    <a:lnTo>
                      <a:pt x="2317" y="1358"/>
                    </a:lnTo>
                    <a:close/>
                    <a:moveTo>
                      <a:pt x="2318" y="1387"/>
                    </a:moveTo>
                    <a:lnTo>
                      <a:pt x="2319" y="1402"/>
                    </a:lnTo>
                    <a:lnTo>
                      <a:pt x="2335" y="1401"/>
                    </a:lnTo>
                    <a:lnTo>
                      <a:pt x="2334" y="1386"/>
                    </a:lnTo>
                    <a:lnTo>
                      <a:pt x="2318" y="1387"/>
                    </a:lnTo>
                    <a:close/>
                    <a:moveTo>
                      <a:pt x="2320" y="1416"/>
                    </a:moveTo>
                    <a:lnTo>
                      <a:pt x="2320" y="1430"/>
                    </a:lnTo>
                    <a:lnTo>
                      <a:pt x="2336" y="1429"/>
                    </a:lnTo>
                    <a:lnTo>
                      <a:pt x="2336" y="1415"/>
                    </a:lnTo>
                    <a:lnTo>
                      <a:pt x="2320" y="1416"/>
                    </a:lnTo>
                    <a:close/>
                    <a:moveTo>
                      <a:pt x="2321" y="1445"/>
                    </a:moveTo>
                    <a:lnTo>
                      <a:pt x="2322" y="1459"/>
                    </a:lnTo>
                    <a:lnTo>
                      <a:pt x="2338" y="1458"/>
                    </a:lnTo>
                    <a:lnTo>
                      <a:pt x="2337" y="1444"/>
                    </a:lnTo>
                    <a:lnTo>
                      <a:pt x="2321" y="1445"/>
                    </a:lnTo>
                    <a:close/>
                    <a:moveTo>
                      <a:pt x="2336" y="1477"/>
                    </a:moveTo>
                    <a:lnTo>
                      <a:pt x="2349" y="1472"/>
                    </a:lnTo>
                    <a:lnTo>
                      <a:pt x="2343" y="1457"/>
                    </a:lnTo>
                    <a:lnTo>
                      <a:pt x="2330" y="1462"/>
                    </a:lnTo>
                    <a:lnTo>
                      <a:pt x="2336" y="1477"/>
                    </a:lnTo>
                    <a:close/>
                    <a:moveTo>
                      <a:pt x="2353" y="1466"/>
                    </a:moveTo>
                    <a:lnTo>
                      <a:pt x="2363" y="1477"/>
                    </a:lnTo>
                    <a:lnTo>
                      <a:pt x="2375" y="1465"/>
                    </a:lnTo>
                    <a:lnTo>
                      <a:pt x="2365" y="1455"/>
                    </a:lnTo>
                    <a:lnTo>
                      <a:pt x="2353" y="1466"/>
                    </a:lnTo>
                    <a:close/>
                    <a:moveTo>
                      <a:pt x="2373" y="1487"/>
                    </a:moveTo>
                    <a:lnTo>
                      <a:pt x="2381" y="1495"/>
                    </a:lnTo>
                    <a:lnTo>
                      <a:pt x="2394" y="1490"/>
                    </a:lnTo>
                    <a:lnTo>
                      <a:pt x="2395" y="1487"/>
                    </a:lnTo>
                    <a:lnTo>
                      <a:pt x="2379" y="1485"/>
                    </a:lnTo>
                    <a:lnTo>
                      <a:pt x="2378" y="1489"/>
                    </a:lnTo>
                    <a:lnTo>
                      <a:pt x="2387" y="1489"/>
                    </a:lnTo>
                    <a:lnTo>
                      <a:pt x="2392" y="1484"/>
                    </a:lnTo>
                    <a:lnTo>
                      <a:pt x="2385" y="1476"/>
                    </a:lnTo>
                    <a:lnTo>
                      <a:pt x="2373" y="1487"/>
                    </a:lnTo>
                    <a:close/>
                    <a:moveTo>
                      <a:pt x="2396" y="1473"/>
                    </a:moveTo>
                    <a:lnTo>
                      <a:pt x="2398" y="1458"/>
                    </a:lnTo>
                    <a:lnTo>
                      <a:pt x="2382" y="1457"/>
                    </a:lnTo>
                    <a:lnTo>
                      <a:pt x="2380" y="1471"/>
                    </a:lnTo>
                    <a:lnTo>
                      <a:pt x="2396" y="1473"/>
                    </a:lnTo>
                    <a:close/>
                    <a:moveTo>
                      <a:pt x="2399" y="1444"/>
                    </a:moveTo>
                    <a:lnTo>
                      <a:pt x="2401" y="1430"/>
                    </a:lnTo>
                    <a:lnTo>
                      <a:pt x="2385" y="1428"/>
                    </a:lnTo>
                    <a:lnTo>
                      <a:pt x="2383" y="1442"/>
                    </a:lnTo>
                    <a:lnTo>
                      <a:pt x="2399" y="1444"/>
                    </a:lnTo>
                    <a:close/>
                    <a:moveTo>
                      <a:pt x="2402" y="1415"/>
                    </a:moveTo>
                    <a:lnTo>
                      <a:pt x="2404" y="1401"/>
                    </a:lnTo>
                    <a:lnTo>
                      <a:pt x="2387" y="1399"/>
                    </a:lnTo>
                    <a:lnTo>
                      <a:pt x="2386" y="1414"/>
                    </a:lnTo>
                    <a:lnTo>
                      <a:pt x="2402" y="1415"/>
                    </a:lnTo>
                    <a:close/>
                    <a:moveTo>
                      <a:pt x="2405" y="1387"/>
                    </a:moveTo>
                    <a:lnTo>
                      <a:pt x="2406" y="1372"/>
                    </a:lnTo>
                    <a:lnTo>
                      <a:pt x="2390" y="1371"/>
                    </a:lnTo>
                    <a:lnTo>
                      <a:pt x="2389" y="1385"/>
                    </a:lnTo>
                    <a:lnTo>
                      <a:pt x="2405" y="1387"/>
                    </a:lnTo>
                    <a:close/>
                    <a:moveTo>
                      <a:pt x="2408" y="1358"/>
                    </a:moveTo>
                    <a:lnTo>
                      <a:pt x="2409" y="1344"/>
                    </a:lnTo>
                    <a:lnTo>
                      <a:pt x="2393" y="1342"/>
                    </a:lnTo>
                    <a:lnTo>
                      <a:pt x="2392" y="1356"/>
                    </a:lnTo>
                    <a:lnTo>
                      <a:pt x="2408" y="1358"/>
                    </a:lnTo>
                    <a:close/>
                    <a:moveTo>
                      <a:pt x="2411" y="1329"/>
                    </a:moveTo>
                    <a:lnTo>
                      <a:pt x="2412" y="1315"/>
                    </a:lnTo>
                    <a:lnTo>
                      <a:pt x="2396" y="1313"/>
                    </a:lnTo>
                    <a:lnTo>
                      <a:pt x="2395" y="1328"/>
                    </a:lnTo>
                    <a:lnTo>
                      <a:pt x="2411" y="1329"/>
                    </a:lnTo>
                    <a:close/>
                    <a:moveTo>
                      <a:pt x="2414" y="1301"/>
                    </a:moveTo>
                    <a:lnTo>
                      <a:pt x="2415" y="1286"/>
                    </a:lnTo>
                    <a:lnTo>
                      <a:pt x="2399" y="1285"/>
                    </a:lnTo>
                    <a:lnTo>
                      <a:pt x="2398" y="1299"/>
                    </a:lnTo>
                    <a:lnTo>
                      <a:pt x="2414" y="1301"/>
                    </a:lnTo>
                    <a:close/>
                    <a:moveTo>
                      <a:pt x="2417" y="1272"/>
                    </a:moveTo>
                    <a:lnTo>
                      <a:pt x="2418" y="1258"/>
                    </a:lnTo>
                    <a:lnTo>
                      <a:pt x="2402" y="1256"/>
                    </a:lnTo>
                    <a:lnTo>
                      <a:pt x="2401" y="1270"/>
                    </a:lnTo>
                    <a:lnTo>
                      <a:pt x="2417" y="1272"/>
                    </a:lnTo>
                    <a:close/>
                    <a:moveTo>
                      <a:pt x="2420" y="1243"/>
                    </a:moveTo>
                    <a:lnTo>
                      <a:pt x="2421" y="1229"/>
                    </a:lnTo>
                    <a:lnTo>
                      <a:pt x="2405" y="1228"/>
                    </a:lnTo>
                    <a:lnTo>
                      <a:pt x="2404" y="1242"/>
                    </a:lnTo>
                    <a:lnTo>
                      <a:pt x="2420" y="1243"/>
                    </a:lnTo>
                    <a:close/>
                    <a:moveTo>
                      <a:pt x="2423" y="1214"/>
                    </a:moveTo>
                    <a:lnTo>
                      <a:pt x="2423" y="1200"/>
                    </a:lnTo>
                    <a:lnTo>
                      <a:pt x="2407" y="1199"/>
                    </a:lnTo>
                    <a:lnTo>
                      <a:pt x="2406" y="1214"/>
                    </a:lnTo>
                    <a:lnTo>
                      <a:pt x="2423" y="1214"/>
                    </a:lnTo>
                    <a:close/>
                    <a:moveTo>
                      <a:pt x="2424" y="1186"/>
                    </a:moveTo>
                    <a:lnTo>
                      <a:pt x="2424" y="1171"/>
                    </a:lnTo>
                    <a:lnTo>
                      <a:pt x="2408" y="1171"/>
                    </a:lnTo>
                    <a:lnTo>
                      <a:pt x="2408" y="1185"/>
                    </a:lnTo>
                    <a:lnTo>
                      <a:pt x="2424" y="1186"/>
                    </a:lnTo>
                    <a:close/>
                    <a:moveTo>
                      <a:pt x="2425" y="1157"/>
                    </a:moveTo>
                    <a:lnTo>
                      <a:pt x="2425" y="1142"/>
                    </a:lnTo>
                    <a:lnTo>
                      <a:pt x="2409" y="1142"/>
                    </a:lnTo>
                    <a:lnTo>
                      <a:pt x="2409" y="1156"/>
                    </a:lnTo>
                    <a:lnTo>
                      <a:pt x="2425" y="1157"/>
                    </a:lnTo>
                    <a:close/>
                    <a:moveTo>
                      <a:pt x="2426" y="1128"/>
                    </a:moveTo>
                    <a:lnTo>
                      <a:pt x="2426" y="1114"/>
                    </a:lnTo>
                    <a:lnTo>
                      <a:pt x="2411" y="1113"/>
                    </a:lnTo>
                    <a:lnTo>
                      <a:pt x="2410" y="1127"/>
                    </a:lnTo>
                    <a:lnTo>
                      <a:pt x="2426" y="1128"/>
                    </a:lnTo>
                    <a:close/>
                    <a:moveTo>
                      <a:pt x="2427" y="1099"/>
                    </a:moveTo>
                    <a:lnTo>
                      <a:pt x="2428" y="1085"/>
                    </a:lnTo>
                    <a:lnTo>
                      <a:pt x="2412" y="1084"/>
                    </a:lnTo>
                    <a:lnTo>
                      <a:pt x="2411" y="1099"/>
                    </a:lnTo>
                    <a:lnTo>
                      <a:pt x="2427" y="1099"/>
                    </a:lnTo>
                    <a:close/>
                    <a:moveTo>
                      <a:pt x="2428" y="1070"/>
                    </a:moveTo>
                    <a:lnTo>
                      <a:pt x="2429" y="1056"/>
                    </a:lnTo>
                    <a:lnTo>
                      <a:pt x="2413" y="1055"/>
                    </a:lnTo>
                    <a:lnTo>
                      <a:pt x="2412" y="1070"/>
                    </a:lnTo>
                    <a:lnTo>
                      <a:pt x="2428" y="1070"/>
                    </a:lnTo>
                    <a:close/>
                    <a:moveTo>
                      <a:pt x="2429" y="1042"/>
                    </a:moveTo>
                    <a:lnTo>
                      <a:pt x="2430" y="1027"/>
                    </a:lnTo>
                    <a:lnTo>
                      <a:pt x="2414" y="1027"/>
                    </a:lnTo>
                    <a:lnTo>
                      <a:pt x="2414" y="1041"/>
                    </a:lnTo>
                    <a:lnTo>
                      <a:pt x="2429" y="1042"/>
                    </a:lnTo>
                    <a:close/>
                    <a:moveTo>
                      <a:pt x="2431" y="1013"/>
                    </a:moveTo>
                    <a:lnTo>
                      <a:pt x="2431" y="998"/>
                    </a:lnTo>
                    <a:lnTo>
                      <a:pt x="2415" y="998"/>
                    </a:lnTo>
                    <a:lnTo>
                      <a:pt x="2414" y="1012"/>
                    </a:lnTo>
                    <a:lnTo>
                      <a:pt x="2431" y="1013"/>
                    </a:lnTo>
                    <a:close/>
                    <a:moveTo>
                      <a:pt x="2432" y="984"/>
                    </a:moveTo>
                    <a:lnTo>
                      <a:pt x="2432" y="970"/>
                    </a:lnTo>
                    <a:lnTo>
                      <a:pt x="2416" y="969"/>
                    </a:lnTo>
                    <a:lnTo>
                      <a:pt x="2416" y="983"/>
                    </a:lnTo>
                    <a:lnTo>
                      <a:pt x="2432" y="984"/>
                    </a:lnTo>
                    <a:close/>
                    <a:moveTo>
                      <a:pt x="2433" y="955"/>
                    </a:moveTo>
                    <a:lnTo>
                      <a:pt x="2433" y="941"/>
                    </a:lnTo>
                    <a:lnTo>
                      <a:pt x="2417" y="940"/>
                    </a:lnTo>
                    <a:lnTo>
                      <a:pt x="2417" y="955"/>
                    </a:lnTo>
                    <a:lnTo>
                      <a:pt x="2433" y="955"/>
                    </a:lnTo>
                    <a:close/>
                    <a:moveTo>
                      <a:pt x="2434" y="927"/>
                    </a:moveTo>
                    <a:lnTo>
                      <a:pt x="2435" y="912"/>
                    </a:lnTo>
                    <a:lnTo>
                      <a:pt x="2419" y="911"/>
                    </a:lnTo>
                    <a:lnTo>
                      <a:pt x="2418" y="926"/>
                    </a:lnTo>
                    <a:lnTo>
                      <a:pt x="2434" y="927"/>
                    </a:lnTo>
                    <a:close/>
                    <a:moveTo>
                      <a:pt x="2435" y="898"/>
                    </a:moveTo>
                    <a:lnTo>
                      <a:pt x="2436" y="883"/>
                    </a:lnTo>
                    <a:lnTo>
                      <a:pt x="2420" y="883"/>
                    </a:lnTo>
                    <a:lnTo>
                      <a:pt x="2419" y="897"/>
                    </a:lnTo>
                    <a:lnTo>
                      <a:pt x="2435" y="898"/>
                    </a:lnTo>
                    <a:close/>
                    <a:moveTo>
                      <a:pt x="2436" y="869"/>
                    </a:moveTo>
                    <a:lnTo>
                      <a:pt x="2437" y="855"/>
                    </a:lnTo>
                    <a:lnTo>
                      <a:pt x="2421" y="854"/>
                    </a:lnTo>
                    <a:lnTo>
                      <a:pt x="2420" y="868"/>
                    </a:lnTo>
                    <a:lnTo>
                      <a:pt x="2436" y="869"/>
                    </a:lnTo>
                    <a:close/>
                    <a:moveTo>
                      <a:pt x="2438" y="840"/>
                    </a:moveTo>
                    <a:lnTo>
                      <a:pt x="2438" y="826"/>
                    </a:lnTo>
                    <a:lnTo>
                      <a:pt x="2422" y="825"/>
                    </a:lnTo>
                    <a:lnTo>
                      <a:pt x="2422" y="840"/>
                    </a:lnTo>
                    <a:lnTo>
                      <a:pt x="2438" y="840"/>
                    </a:lnTo>
                    <a:close/>
                    <a:moveTo>
                      <a:pt x="2439" y="811"/>
                    </a:moveTo>
                    <a:lnTo>
                      <a:pt x="2439" y="797"/>
                    </a:lnTo>
                    <a:lnTo>
                      <a:pt x="2423" y="796"/>
                    </a:lnTo>
                    <a:lnTo>
                      <a:pt x="2423" y="811"/>
                    </a:lnTo>
                    <a:lnTo>
                      <a:pt x="2439" y="811"/>
                    </a:lnTo>
                    <a:close/>
                    <a:moveTo>
                      <a:pt x="2440" y="783"/>
                    </a:moveTo>
                    <a:lnTo>
                      <a:pt x="2440" y="768"/>
                    </a:lnTo>
                    <a:lnTo>
                      <a:pt x="2424" y="768"/>
                    </a:lnTo>
                    <a:lnTo>
                      <a:pt x="2424" y="782"/>
                    </a:lnTo>
                    <a:lnTo>
                      <a:pt x="2440" y="783"/>
                    </a:lnTo>
                    <a:close/>
                    <a:moveTo>
                      <a:pt x="2441" y="754"/>
                    </a:moveTo>
                    <a:lnTo>
                      <a:pt x="2441" y="739"/>
                    </a:lnTo>
                    <a:lnTo>
                      <a:pt x="2426" y="739"/>
                    </a:lnTo>
                    <a:lnTo>
                      <a:pt x="2425" y="753"/>
                    </a:lnTo>
                    <a:lnTo>
                      <a:pt x="2441" y="754"/>
                    </a:lnTo>
                    <a:close/>
                    <a:moveTo>
                      <a:pt x="2442" y="725"/>
                    </a:moveTo>
                    <a:lnTo>
                      <a:pt x="2443" y="711"/>
                    </a:lnTo>
                    <a:lnTo>
                      <a:pt x="2427" y="710"/>
                    </a:lnTo>
                    <a:lnTo>
                      <a:pt x="2426" y="724"/>
                    </a:lnTo>
                    <a:lnTo>
                      <a:pt x="2442" y="725"/>
                    </a:lnTo>
                    <a:close/>
                    <a:moveTo>
                      <a:pt x="2443" y="696"/>
                    </a:moveTo>
                    <a:lnTo>
                      <a:pt x="2444" y="682"/>
                    </a:lnTo>
                    <a:lnTo>
                      <a:pt x="2428" y="681"/>
                    </a:lnTo>
                    <a:lnTo>
                      <a:pt x="2427" y="696"/>
                    </a:lnTo>
                    <a:lnTo>
                      <a:pt x="2443" y="696"/>
                    </a:lnTo>
                    <a:close/>
                    <a:moveTo>
                      <a:pt x="2444" y="667"/>
                    </a:moveTo>
                    <a:lnTo>
                      <a:pt x="2445" y="653"/>
                    </a:lnTo>
                    <a:lnTo>
                      <a:pt x="2429" y="652"/>
                    </a:lnTo>
                    <a:lnTo>
                      <a:pt x="2429" y="667"/>
                    </a:lnTo>
                    <a:lnTo>
                      <a:pt x="2444" y="667"/>
                    </a:lnTo>
                    <a:close/>
                    <a:moveTo>
                      <a:pt x="2446" y="639"/>
                    </a:moveTo>
                    <a:lnTo>
                      <a:pt x="2446" y="624"/>
                    </a:lnTo>
                    <a:lnTo>
                      <a:pt x="2430" y="624"/>
                    </a:lnTo>
                    <a:lnTo>
                      <a:pt x="2430" y="638"/>
                    </a:lnTo>
                    <a:lnTo>
                      <a:pt x="2446" y="639"/>
                    </a:lnTo>
                    <a:close/>
                    <a:moveTo>
                      <a:pt x="2447" y="610"/>
                    </a:moveTo>
                    <a:lnTo>
                      <a:pt x="2447" y="595"/>
                    </a:lnTo>
                    <a:lnTo>
                      <a:pt x="2431" y="595"/>
                    </a:lnTo>
                    <a:lnTo>
                      <a:pt x="2431" y="609"/>
                    </a:lnTo>
                    <a:lnTo>
                      <a:pt x="2447" y="610"/>
                    </a:lnTo>
                    <a:close/>
                    <a:moveTo>
                      <a:pt x="2448" y="581"/>
                    </a:moveTo>
                    <a:lnTo>
                      <a:pt x="2448" y="567"/>
                    </a:lnTo>
                    <a:lnTo>
                      <a:pt x="2432" y="566"/>
                    </a:lnTo>
                    <a:lnTo>
                      <a:pt x="2432" y="580"/>
                    </a:lnTo>
                    <a:lnTo>
                      <a:pt x="2448" y="581"/>
                    </a:lnTo>
                    <a:close/>
                    <a:moveTo>
                      <a:pt x="2449" y="553"/>
                    </a:moveTo>
                    <a:lnTo>
                      <a:pt x="2450" y="538"/>
                    </a:lnTo>
                    <a:lnTo>
                      <a:pt x="2434" y="537"/>
                    </a:lnTo>
                    <a:lnTo>
                      <a:pt x="2433" y="552"/>
                    </a:lnTo>
                    <a:lnTo>
                      <a:pt x="2449" y="553"/>
                    </a:lnTo>
                    <a:close/>
                    <a:moveTo>
                      <a:pt x="2450" y="524"/>
                    </a:moveTo>
                    <a:lnTo>
                      <a:pt x="2450" y="520"/>
                    </a:lnTo>
                    <a:lnTo>
                      <a:pt x="2442" y="520"/>
                    </a:lnTo>
                    <a:lnTo>
                      <a:pt x="2434" y="520"/>
                    </a:lnTo>
                    <a:lnTo>
                      <a:pt x="2435" y="531"/>
                    </a:lnTo>
                    <a:lnTo>
                      <a:pt x="2451" y="530"/>
                    </a:lnTo>
                    <a:lnTo>
                      <a:pt x="2450" y="519"/>
                    </a:lnTo>
                    <a:lnTo>
                      <a:pt x="2434" y="519"/>
                    </a:lnTo>
                    <a:lnTo>
                      <a:pt x="2434" y="523"/>
                    </a:lnTo>
                    <a:lnTo>
                      <a:pt x="2450" y="524"/>
                    </a:lnTo>
                    <a:close/>
                    <a:moveTo>
                      <a:pt x="2435" y="545"/>
                    </a:moveTo>
                    <a:lnTo>
                      <a:pt x="2436" y="559"/>
                    </a:lnTo>
                    <a:lnTo>
                      <a:pt x="2452" y="559"/>
                    </a:lnTo>
                    <a:lnTo>
                      <a:pt x="2451" y="544"/>
                    </a:lnTo>
                    <a:lnTo>
                      <a:pt x="2435" y="545"/>
                    </a:lnTo>
                    <a:close/>
                    <a:moveTo>
                      <a:pt x="2436" y="574"/>
                    </a:moveTo>
                    <a:lnTo>
                      <a:pt x="2437" y="588"/>
                    </a:lnTo>
                    <a:lnTo>
                      <a:pt x="2453" y="588"/>
                    </a:lnTo>
                    <a:lnTo>
                      <a:pt x="2452" y="573"/>
                    </a:lnTo>
                    <a:lnTo>
                      <a:pt x="2436" y="574"/>
                    </a:lnTo>
                    <a:close/>
                    <a:moveTo>
                      <a:pt x="2437" y="603"/>
                    </a:moveTo>
                    <a:lnTo>
                      <a:pt x="2438" y="617"/>
                    </a:lnTo>
                    <a:lnTo>
                      <a:pt x="2453" y="616"/>
                    </a:lnTo>
                    <a:lnTo>
                      <a:pt x="2453" y="602"/>
                    </a:lnTo>
                    <a:lnTo>
                      <a:pt x="2437" y="603"/>
                    </a:lnTo>
                    <a:close/>
                    <a:moveTo>
                      <a:pt x="2438" y="631"/>
                    </a:moveTo>
                    <a:lnTo>
                      <a:pt x="2438" y="646"/>
                    </a:lnTo>
                    <a:lnTo>
                      <a:pt x="2454" y="645"/>
                    </a:lnTo>
                    <a:lnTo>
                      <a:pt x="2454" y="631"/>
                    </a:lnTo>
                    <a:lnTo>
                      <a:pt x="2438" y="631"/>
                    </a:lnTo>
                    <a:close/>
                    <a:moveTo>
                      <a:pt x="2439" y="660"/>
                    </a:moveTo>
                    <a:lnTo>
                      <a:pt x="2439" y="674"/>
                    </a:lnTo>
                    <a:lnTo>
                      <a:pt x="2455" y="674"/>
                    </a:lnTo>
                    <a:lnTo>
                      <a:pt x="2455" y="660"/>
                    </a:lnTo>
                    <a:lnTo>
                      <a:pt x="2439" y="660"/>
                    </a:lnTo>
                    <a:close/>
                    <a:moveTo>
                      <a:pt x="2440" y="689"/>
                    </a:moveTo>
                    <a:lnTo>
                      <a:pt x="2440" y="703"/>
                    </a:lnTo>
                    <a:lnTo>
                      <a:pt x="2456" y="703"/>
                    </a:lnTo>
                    <a:lnTo>
                      <a:pt x="2456" y="688"/>
                    </a:lnTo>
                    <a:lnTo>
                      <a:pt x="2440" y="689"/>
                    </a:lnTo>
                    <a:close/>
                    <a:moveTo>
                      <a:pt x="2441" y="718"/>
                    </a:moveTo>
                    <a:lnTo>
                      <a:pt x="2441" y="732"/>
                    </a:lnTo>
                    <a:lnTo>
                      <a:pt x="2457" y="732"/>
                    </a:lnTo>
                    <a:lnTo>
                      <a:pt x="2456" y="717"/>
                    </a:lnTo>
                    <a:lnTo>
                      <a:pt x="2441" y="718"/>
                    </a:lnTo>
                    <a:close/>
                    <a:moveTo>
                      <a:pt x="2441" y="746"/>
                    </a:moveTo>
                    <a:lnTo>
                      <a:pt x="2442" y="761"/>
                    </a:lnTo>
                    <a:lnTo>
                      <a:pt x="2458" y="760"/>
                    </a:lnTo>
                    <a:lnTo>
                      <a:pt x="2457" y="746"/>
                    </a:lnTo>
                    <a:lnTo>
                      <a:pt x="2441" y="746"/>
                    </a:lnTo>
                    <a:close/>
                    <a:moveTo>
                      <a:pt x="2442" y="775"/>
                    </a:moveTo>
                    <a:lnTo>
                      <a:pt x="2443" y="790"/>
                    </a:lnTo>
                    <a:lnTo>
                      <a:pt x="2459" y="789"/>
                    </a:lnTo>
                    <a:lnTo>
                      <a:pt x="2458" y="775"/>
                    </a:lnTo>
                    <a:lnTo>
                      <a:pt x="2442" y="775"/>
                    </a:lnTo>
                    <a:close/>
                    <a:moveTo>
                      <a:pt x="2443" y="804"/>
                    </a:moveTo>
                    <a:lnTo>
                      <a:pt x="2444" y="818"/>
                    </a:lnTo>
                    <a:lnTo>
                      <a:pt x="2460" y="818"/>
                    </a:lnTo>
                    <a:lnTo>
                      <a:pt x="2459" y="804"/>
                    </a:lnTo>
                    <a:lnTo>
                      <a:pt x="2443" y="804"/>
                    </a:lnTo>
                    <a:close/>
                    <a:moveTo>
                      <a:pt x="2444" y="833"/>
                    </a:moveTo>
                    <a:lnTo>
                      <a:pt x="2445" y="847"/>
                    </a:lnTo>
                    <a:lnTo>
                      <a:pt x="2461" y="847"/>
                    </a:lnTo>
                    <a:lnTo>
                      <a:pt x="2460" y="832"/>
                    </a:lnTo>
                    <a:lnTo>
                      <a:pt x="2444" y="833"/>
                    </a:lnTo>
                    <a:close/>
                    <a:moveTo>
                      <a:pt x="2445" y="862"/>
                    </a:moveTo>
                    <a:lnTo>
                      <a:pt x="2446" y="876"/>
                    </a:lnTo>
                    <a:lnTo>
                      <a:pt x="2462" y="876"/>
                    </a:lnTo>
                    <a:lnTo>
                      <a:pt x="2461" y="861"/>
                    </a:lnTo>
                    <a:lnTo>
                      <a:pt x="2445" y="862"/>
                    </a:lnTo>
                    <a:close/>
                    <a:moveTo>
                      <a:pt x="2446" y="890"/>
                    </a:moveTo>
                    <a:lnTo>
                      <a:pt x="2447" y="905"/>
                    </a:lnTo>
                    <a:lnTo>
                      <a:pt x="2462" y="904"/>
                    </a:lnTo>
                    <a:lnTo>
                      <a:pt x="2462" y="890"/>
                    </a:lnTo>
                    <a:lnTo>
                      <a:pt x="2446" y="890"/>
                    </a:lnTo>
                    <a:close/>
                    <a:moveTo>
                      <a:pt x="2447" y="919"/>
                    </a:moveTo>
                    <a:lnTo>
                      <a:pt x="2447" y="934"/>
                    </a:lnTo>
                    <a:lnTo>
                      <a:pt x="2463" y="933"/>
                    </a:lnTo>
                    <a:lnTo>
                      <a:pt x="2463" y="919"/>
                    </a:lnTo>
                    <a:lnTo>
                      <a:pt x="2447" y="919"/>
                    </a:lnTo>
                    <a:close/>
                    <a:moveTo>
                      <a:pt x="2448" y="948"/>
                    </a:moveTo>
                    <a:lnTo>
                      <a:pt x="2448" y="962"/>
                    </a:lnTo>
                    <a:lnTo>
                      <a:pt x="2464" y="962"/>
                    </a:lnTo>
                    <a:lnTo>
                      <a:pt x="2464" y="947"/>
                    </a:lnTo>
                    <a:lnTo>
                      <a:pt x="2448" y="948"/>
                    </a:lnTo>
                    <a:close/>
                    <a:moveTo>
                      <a:pt x="2449" y="977"/>
                    </a:moveTo>
                    <a:lnTo>
                      <a:pt x="2449" y="991"/>
                    </a:lnTo>
                    <a:lnTo>
                      <a:pt x="2465" y="991"/>
                    </a:lnTo>
                    <a:lnTo>
                      <a:pt x="2465" y="976"/>
                    </a:lnTo>
                    <a:lnTo>
                      <a:pt x="2449" y="977"/>
                    </a:lnTo>
                    <a:close/>
                    <a:moveTo>
                      <a:pt x="2450" y="1006"/>
                    </a:moveTo>
                    <a:lnTo>
                      <a:pt x="2450" y="1020"/>
                    </a:lnTo>
                    <a:lnTo>
                      <a:pt x="2466" y="1019"/>
                    </a:lnTo>
                    <a:lnTo>
                      <a:pt x="2465" y="1005"/>
                    </a:lnTo>
                    <a:lnTo>
                      <a:pt x="2450" y="1006"/>
                    </a:lnTo>
                    <a:close/>
                    <a:moveTo>
                      <a:pt x="2450" y="1034"/>
                    </a:moveTo>
                    <a:lnTo>
                      <a:pt x="2451" y="1049"/>
                    </a:lnTo>
                    <a:lnTo>
                      <a:pt x="2467" y="1048"/>
                    </a:lnTo>
                    <a:lnTo>
                      <a:pt x="2466" y="1034"/>
                    </a:lnTo>
                    <a:lnTo>
                      <a:pt x="2450" y="1034"/>
                    </a:lnTo>
                    <a:close/>
                    <a:moveTo>
                      <a:pt x="2451" y="1063"/>
                    </a:moveTo>
                    <a:lnTo>
                      <a:pt x="2452" y="1078"/>
                    </a:lnTo>
                    <a:lnTo>
                      <a:pt x="2468" y="1077"/>
                    </a:lnTo>
                    <a:lnTo>
                      <a:pt x="2467" y="1063"/>
                    </a:lnTo>
                    <a:lnTo>
                      <a:pt x="2451" y="1063"/>
                    </a:lnTo>
                    <a:close/>
                    <a:moveTo>
                      <a:pt x="2452" y="1092"/>
                    </a:moveTo>
                    <a:lnTo>
                      <a:pt x="2453" y="1106"/>
                    </a:lnTo>
                    <a:lnTo>
                      <a:pt x="2469" y="1106"/>
                    </a:lnTo>
                    <a:lnTo>
                      <a:pt x="2468" y="1091"/>
                    </a:lnTo>
                    <a:lnTo>
                      <a:pt x="2452" y="1092"/>
                    </a:lnTo>
                    <a:close/>
                    <a:moveTo>
                      <a:pt x="2453" y="1121"/>
                    </a:moveTo>
                    <a:lnTo>
                      <a:pt x="2454" y="1135"/>
                    </a:lnTo>
                    <a:lnTo>
                      <a:pt x="2470" y="1135"/>
                    </a:lnTo>
                    <a:lnTo>
                      <a:pt x="2469" y="1120"/>
                    </a:lnTo>
                    <a:lnTo>
                      <a:pt x="2453" y="1121"/>
                    </a:lnTo>
                    <a:close/>
                    <a:moveTo>
                      <a:pt x="2454" y="1150"/>
                    </a:moveTo>
                    <a:lnTo>
                      <a:pt x="2455" y="1164"/>
                    </a:lnTo>
                    <a:lnTo>
                      <a:pt x="2471" y="1163"/>
                    </a:lnTo>
                    <a:lnTo>
                      <a:pt x="2470" y="1149"/>
                    </a:lnTo>
                    <a:lnTo>
                      <a:pt x="2454" y="1150"/>
                    </a:lnTo>
                    <a:close/>
                    <a:moveTo>
                      <a:pt x="2455" y="1178"/>
                    </a:moveTo>
                    <a:lnTo>
                      <a:pt x="2456" y="1193"/>
                    </a:lnTo>
                    <a:lnTo>
                      <a:pt x="2471" y="1192"/>
                    </a:lnTo>
                    <a:lnTo>
                      <a:pt x="2471" y="1178"/>
                    </a:lnTo>
                    <a:lnTo>
                      <a:pt x="2455" y="1178"/>
                    </a:lnTo>
                    <a:close/>
                    <a:moveTo>
                      <a:pt x="2456" y="1207"/>
                    </a:moveTo>
                    <a:lnTo>
                      <a:pt x="2456" y="1222"/>
                    </a:lnTo>
                    <a:lnTo>
                      <a:pt x="2472" y="1221"/>
                    </a:lnTo>
                    <a:lnTo>
                      <a:pt x="2472" y="1207"/>
                    </a:lnTo>
                    <a:lnTo>
                      <a:pt x="2456" y="1207"/>
                    </a:lnTo>
                    <a:close/>
                    <a:moveTo>
                      <a:pt x="2457" y="1236"/>
                    </a:moveTo>
                    <a:lnTo>
                      <a:pt x="2457" y="1250"/>
                    </a:lnTo>
                    <a:lnTo>
                      <a:pt x="2473" y="1250"/>
                    </a:lnTo>
                    <a:lnTo>
                      <a:pt x="2473" y="1235"/>
                    </a:lnTo>
                    <a:lnTo>
                      <a:pt x="2457" y="1236"/>
                    </a:lnTo>
                    <a:close/>
                    <a:moveTo>
                      <a:pt x="2458" y="1265"/>
                    </a:moveTo>
                    <a:lnTo>
                      <a:pt x="2458" y="1279"/>
                    </a:lnTo>
                    <a:lnTo>
                      <a:pt x="2474" y="1279"/>
                    </a:lnTo>
                    <a:lnTo>
                      <a:pt x="2474" y="1264"/>
                    </a:lnTo>
                    <a:lnTo>
                      <a:pt x="2458" y="1265"/>
                    </a:lnTo>
                    <a:close/>
                    <a:moveTo>
                      <a:pt x="2459" y="1294"/>
                    </a:moveTo>
                    <a:lnTo>
                      <a:pt x="2459" y="1308"/>
                    </a:lnTo>
                    <a:lnTo>
                      <a:pt x="2475" y="1307"/>
                    </a:lnTo>
                    <a:lnTo>
                      <a:pt x="2474" y="1293"/>
                    </a:lnTo>
                    <a:lnTo>
                      <a:pt x="2459" y="1294"/>
                    </a:lnTo>
                    <a:close/>
                    <a:moveTo>
                      <a:pt x="2459" y="1322"/>
                    </a:moveTo>
                    <a:lnTo>
                      <a:pt x="2460" y="1336"/>
                    </a:lnTo>
                    <a:lnTo>
                      <a:pt x="2476" y="1336"/>
                    </a:lnTo>
                    <a:lnTo>
                      <a:pt x="2475" y="1322"/>
                    </a:lnTo>
                    <a:lnTo>
                      <a:pt x="2459" y="1322"/>
                    </a:lnTo>
                    <a:close/>
                    <a:moveTo>
                      <a:pt x="2460" y="1351"/>
                    </a:moveTo>
                    <a:lnTo>
                      <a:pt x="2461" y="1365"/>
                    </a:lnTo>
                    <a:lnTo>
                      <a:pt x="2477" y="1365"/>
                    </a:lnTo>
                    <a:lnTo>
                      <a:pt x="2476" y="1351"/>
                    </a:lnTo>
                    <a:lnTo>
                      <a:pt x="2460" y="1351"/>
                    </a:lnTo>
                    <a:close/>
                    <a:moveTo>
                      <a:pt x="2461" y="1380"/>
                    </a:moveTo>
                    <a:lnTo>
                      <a:pt x="2462" y="1394"/>
                    </a:lnTo>
                    <a:lnTo>
                      <a:pt x="2478" y="1394"/>
                    </a:lnTo>
                    <a:lnTo>
                      <a:pt x="2477" y="1379"/>
                    </a:lnTo>
                    <a:lnTo>
                      <a:pt x="2461" y="1380"/>
                    </a:lnTo>
                    <a:close/>
                    <a:moveTo>
                      <a:pt x="2462" y="1408"/>
                    </a:moveTo>
                    <a:lnTo>
                      <a:pt x="2462" y="1414"/>
                    </a:lnTo>
                    <a:lnTo>
                      <a:pt x="2463" y="1417"/>
                    </a:lnTo>
                    <a:lnTo>
                      <a:pt x="2466" y="1425"/>
                    </a:lnTo>
                    <a:lnTo>
                      <a:pt x="2481" y="1419"/>
                    </a:lnTo>
                    <a:lnTo>
                      <a:pt x="2478" y="1411"/>
                    </a:lnTo>
                    <a:lnTo>
                      <a:pt x="2470" y="1414"/>
                    </a:lnTo>
                    <a:lnTo>
                      <a:pt x="2478" y="1414"/>
                    </a:lnTo>
                    <a:lnTo>
                      <a:pt x="2478" y="1408"/>
                    </a:lnTo>
                    <a:lnTo>
                      <a:pt x="2462" y="1408"/>
                    </a:lnTo>
                    <a:close/>
                    <a:moveTo>
                      <a:pt x="2472" y="1438"/>
                    </a:moveTo>
                    <a:lnTo>
                      <a:pt x="2477" y="1452"/>
                    </a:lnTo>
                    <a:lnTo>
                      <a:pt x="2492" y="1445"/>
                    </a:lnTo>
                    <a:lnTo>
                      <a:pt x="2487" y="1432"/>
                    </a:lnTo>
                    <a:lnTo>
                      <a:pt x="2472" y="1438"/>
                    </a:lnTo>
                    <a:close/>
                    <a:moveTo>
                      <a:pt x="2483" y="1465"/>
                    </a:moveTo>
                    <a:lnTo>
                      <a:pt x="2489" y="1478"/>
                    </a:lnTo>
                    <a:lnTo>
                      <a:pt x="2503" y="1472"/>
                    </a:lnTo>
                    <a:lnTo>
                      <a:pt x="2498" y="1459"/>
                    </a:lnTo>
                    <a:lnTo>
                      <a:pt x="2483" y="1465"/>
                    </a:lnTo>
                    <a:close/>
                    <a:moveTo>
                      <a:pt x="2507" y="1473"/>
                    </a:moveTo>
                    <a:lnTo>
                      <a:pt x="2507" y="1458"/>
                    </a:lnTo>
                    <a:lnTo>
                      <a:pt x="2491" y="1458"/>
                    </a:lnTo>
                    <a:lnTo>
                      <a:pt x="2491" y="1472"/>
                    </a:lnTo>
                    <a:lnTo>
                      <a:pt x="2507" y="1473"/>
                    </a:lnTo>
                    <a:close/>
                    <a:moveTo>
                      <a:pt x="2508" y="1444"/>
                    </a:moveTo>
                    <a:lnTo>
                      <a:pt x="2508" y="1429"/>
                    </a:lnTo>
                    <a:lnTo>
                      <a:pt x="2492" y="1429"/>
                    </a:lnTo>
                    <a:lnTo>
                      <a:pt x="2492" y="1443"/>
                    </a:lnTo>
                    <a:lnTo>
                      <a:pt x="2508" y="1444"/>
                    </a:lnTo>
                    <a:close/>
                    <a:moveTo>
                      <a:pt x="2509" y="1415"/>
                    </a:moveTo>
                    <a:lnTo>
                      <a:pt x="2510" y="1401"/>
                    </a:lnTo>
                    <a:lnTo>
                      <a:pt x="2494" y="1400"/>
                    </a:lnTo>
                    <a:lnTo>
                      <a:pt x="2493" y="1414"/>
                    </a:lnTo>
                    <a:lnTo>
                      <a:pt x="2509" y="1415"/>
                    </a:lnTo>
                    <a:close/>
                    <a:moveTo>
                      <a:pt x="2510" y="1386"/>
                    </a:moveTo>
                    <a:lnTo>
                      <a:pt x="2511" y="1372"/>
                    </a:lnTo>
                    <a:lnTo>
                      <a:pt x="2495" y="1371"/>
                    </a:lnTo>
                    <a:lnTo>
                      <a:pt x="2494" y="1386"/>
                    </a:lnTo>
                    <a:lnTo>
                      <a:pt x="2510" y="1386"/>
                    </a:lnTo>
                    <a:close/>
                    <a:moveTo>
                      <a:pt x="2511" y="1357"/>
                    </a:moveTo>
                    <a:lnTo>
                      <a:pt x="2512" y="1343"/>
                    </a:lnTo>
                    <a:lnTo>
                      <a:pt x="2496" y="1342"/>
                    </a:lnTo>
                    <a:lnTo>
                      <a:pt x="2495" y="1357"/>
                    </a:lnTo>
                    <a:lnTo>
                      <a:pt x="2511" y="1357"/>
                    </a:lnTo>
                    <a:close/>
                    <a:moveTo>
                      <a:pt x="2513" y="1329"/>
                    </a:moveTo>
                    <a:lnTo>
                      <a:pt x="2513" y="1315"/>
                    </a:lnTo>
                    <a:lnTo>
                      <a:pt x="2497" y="1314"/>
                    </a:lnTo>
                    <a:lnTo>
                      <a:pt x="2497" y="1328"/>
                    </a:lnTo>
                    <a:lnTo>
                      <a:pt x="2513" y="1329"/>
                    </a:lnTo>
                    <a:close/>
                    <a:moveTo>
                      <a:pt x="2514" y="1300"/>
                    </a:moveTo>
                    <a:lnTo>
                      <a:pt x="2514" y="1286"/>
                    </a:lnTo>
                    <a:lnTo>
                      <a:pt x="2498" y="1285"/>
                    </a:lnTo>
                    <a:lnTo>
                      <a:pt x="2498" y="1299"/>
                    </a:lnTo>
                    <a:lnTo>
                      <a:pt x="2514" y="1300"/>
                    </a:lnTo>
                    <a:close/>
                    <a:moveTo>
                      <a:pt x="2515" y="1271"/>
                    </a:moveTo>
                    <a:lnTo>
                      <a:pt x="2516" y="1257"/>
                    </a:lnTo>
                    <a:lnTo>
                      <a:pt x="2500" y="1256"/>
                    </a:lnTo>
                    <a:lnTo>
                      <a:pt x="2499" y="1271"/>
                    </a:lnTo>
                    <a:lnTo>
                      <a:pt x="2515" y="1271"/>
                    </a:lnTo>
                    <a:close/>
                    <a:moveTo>
                      <a:pt x="2516" y="1243"/>
                    </a:moveTo>
                    <a:lnTo>
                      <a:pt x="2517" y="1228"/>
                    </a:lnTo>
                    <a:lnTo>
                      <a:pt x="2501" y="1228"/>
                    </a:lnTo>
                    <a:lnTo>
                      <a:pt x="2500" y="1242"/>
                    </a:lnTo>
                    <a:lnTo>
                      <a:pt x="2516" y="1243"/>
                    </a:lnTo>
                    <a:close/>
                    <a:moveTo>
                      <a:pt x="2517" y="1214"/>
                    </a:moveTo>
                    <a:lnTo>
                      <a:pt x="2518" y="1199"/>
                    </a:lnTo>
                    <a:lnTo>
                      <a:pt x="2502" y="1199"/>
                    </a:lnTo>
                    <a:lnTo>
                      <a:pt x="2501" y="1213"/>
                    </a:lnTo>
                    <a:lnTo>
                      <a:pt x="2517" y="1214"/>
                    </a:lnTo>
                    <a:close/>
                    <a:moveTo>
                      <a:pt x="2519" y="1185"/>
                    </a:moveTo>
                    <a:lnTo>
                      <a:pt x="2519" y="1171"/>
                    </a:lnTo>
                    <a:lnTo>
                      <a:pt x="2503" y="1170"/>
                    </a:lnTo>
                    <a:lnTo>
                      <a:pt x="2502" y="1184"/>
                    </a:lnTo>
                    <a:lnTo>
                      <a:pt x="2519" y="1185"/>
                    </a:lnTo>
                    <a:close/>
                    <a:moveTo>
                      <a:pt x="2520" y="1156"/>
                    </a:moveTo>
                    <a:lnTo>
                      <a:pt x="2520" y="1142"/>
                    </a:lnTo>
                    <a:lnTo>
                      <a:pt x="2504" y="1141"/>
                    </a:lnTo>
                    <a:lnTo>
                      <a:pt x="2504" y="1156"/>
                    </a:lnTo>
                    <a:lnTo>
                      <a:pt x="2520" y="1156"/>
                    </a:lnTo>
                    <a:close/>
                    <a:moveTo>
                      <a:pt x="2521" y="1127"/>
                    </a:moveTo>
                    <a:lnTo>
                      <a:pt x="2521" y="1113"/>
                    </a:lnTo>
                    <a:lnTo>
                      <a:pt x="2505" y="1112"/>
                    </a:lnTo>
                    <a:lnTo>
                      <a:pt x="2505" y="1127"/>
                    </a:lnTo>
                    <a:lnTo>
                      <a:pt x="2521" y="1127"/>
                    </a:lnTo>
                    <a:close/>
                    <a:moveTo>
                      <a:pt x="2522" y="1099"/>
                    </a:moveTo>
                    <a:lnTo>
                      <a:pt x="2522" y="1084"/>
                    </a:lnTo>
                    <a:lnTo>
                      <a:pt x="2507" y="1084"/>
                    </a:lnTo>
                    <a:lnTo>
                      <a:pt x="2506" y="1098"/>
                    </a:lnTo>
                    <a:lnTo>
                      <a:pt x="2522" y="1099"/>
                    </a:lnTo>
                    <a:close/>
                    <a:moveTo>
                      <a:pt x="2523" y="1070"/>
                    </a:moveTo>
                    <a:lnTo>
                      <a:pt x="2524" y="1055"/>
                    </a:lnTo>
                    <a:lnTo>
                      <a:pt x="2508" y="1055"/>
                    </a:lnTo>
                    <a:lnTo>
                      <a:pt x="2507" y="1069"/>
                    </a:lnTo>
                    <a:lnTo>
                      <a:pt x="2523" y="1070"/>
                    </a:lnTo>
                    <a:close/>
                    <a:moveTo>
                      <a:pt x="2524" y="1041"/>
                    </a:moveTo>
                    <a:lnTo>
                      <a:pt x="2525" y="1027"/>
                    </a:lnTo>
                    <a:lnTo>
                      <a:pt x="2509" y="1026"/>
                    </a:lnTo>
                    <a:lnTo>
                      <a:pt x="2508" y="1040"/>
                    </a:lnTo>
                    <a:lnTo>
                      <a:pt x="2524" y="1041"/>
                    </a:lnTo>
                    <a:close/>
                    <a:moveTo>
                      <a:pt x="2525" y="1012"/>
                    </a:moveTo>
                    <a:lnTo>
                      <a:pt x="2526" y="998"/>
                    </a:lnTo>
                    <a:lnTo>
                      <a:pt x="2510" y="997"/>
                    </a:lnTo>
                    <a:lnTo>
                      <a:pt x="2510" y="1012"/>
                    </a:lnTo>
                    <a:lnTo>
                      <a:pt x="2525" y="1012"/>
                    </a:lnTo>
                    <a:close/>
                    <a:moveTo>
                      <a:pt x="2527" y="984"/>
                    </a:moveTo>
                    <a:lnTo>
                      <a:pt x="2527" y="969"/>
                    </a:lnTo>
                    <a:lnTo>
                      <a:pt x="2511" y="968"/>
                    </a:lnTo>
                    <a:lnTo>
                      <a:pt x="2511" y="983"/>
                    </a:lnTo>
                    <a:lnTo>
                      <a:pt x="2527" y="984"/>
                    </a:lnTo>
                    <a:close/>
                    <a:moveTo>
                      <a:pt x="2528" y="955"/>
                    </a:moveTo>
                    <a:lnTo>
                      <a:pt x="2528" y="940"/>
                    </a:lnTo>
                    <a:lnTo>
                      <a:pt x="2513" y="940"/>
                    </a:lnTo>
                    <a:lnTo>
                      <a:pt x="2512" y="954"/>
                    </a:lnTo>
                    <a:lnTo>
                      <a:pt x="2528" y="955"/>
                    </a:lnTo>
                    <a:close/>
                    <a:moveTo>
                      <a:pt x="2529" y="926"/>
                    </a:moveTo>
                    <a:lnTo>
                      <a:pt x="2530" y="912"/>
                    </a:lnTo>
                    <a:lnTo>
                      <a:pt x="2514" y="911"/>
                    </a:lnTo>
                    <a:lnTo>
                      <a:pt x="2513" y="925"/>
                    </a:lnTo>
                    <a:lnTo>
                      <a:pt x="2529" y="926"/>
                    </a:lnTo>
                    <a:close/>
                    <a:moveTo>
                      <a:pt x="2530" y="897"/>
                    </a:moveTo>
                    <a:lnTo>
                      <a:pt x="2531" y="883"/>
                    </a:lnTo>
                    <a:lnTo>
                      <a:pt x="2515" y="882"/>
                    </a:lnTo>
                    <a:lnTo>
                      <a:pt x="2514" y="897"/>
                    </a:lnTo>
                    <a:lnTo>
                      <a:pt x="2530" y="897"/>
                    </a:lnTo>
                    <a:close/>
                    <a:moveTo>
                      <a:pt x="2531" y="868"/>
                    </a:moveTo>
                    <a:lnTo>
                      <a:pt x="2532" y="854"/>
                    </a:lnTo>
                    <a:lnTo>
                      <a:pt x="2516" y="853"/>
                    </a:lnTo>
                    <a:lnTo>
                      <a:pt x="2516" y="868"/>
                    </a:lnTo>
                    <a:lnTo>
                      <a:pt x="2531" y="868"/>
                    </a:lnTo>
                    <a:close/>
                    <a:moveTo>
                      <a:pt x="2533" y="840"/>
                    </a:moveTo>
                    <a:lnTo>
                      <a:pt x="2533" y="825"/>
                    </a:lnTo>
                    <a:lnTo>
                      <a:pt x="2517" y="825"/>
                    </a:lnTo>
                    <a:lnTo>
                      <a:pt x="2516" y="839"/>
                    </a:lnTo>
                    <a:lnTo>
                      <a:pt x="2533" y="840"/>
                    </a:lnTo>
                    <a:close/>
                    <a:moveTo>
                      <a:pt x="2534" y="811"/>
                    </a:moveTo>
                    <a:lnTo>
                      <a:pt x="2534" y="797"/>
                    </a:lnTo>
                    <a:lnTo>
                      <a:pt x="2526" y="796"/>
                    </a:lnTo>
                    <a:lnTo>
                      <a:pt x="2518" y="797"/>
                    </a:lnTo>
                    <a:lnTo>
                      <a:pt x="2518" y="797"/>
                    </a:lnTo>
                    <a:lnTo>
                      <a:pt x="2534" y="796"/>
                    </a:lnTo>
                    <a:lnTo>
                      <a:pt x="2534" y="796"/>
                    </a:lnTo>
                    <a:lnTo>
                      <a:pt x="2518" y="796"/>
                    </a:lnTo>
                    <a:lnTo>
                      <a:pt x="2518" y="810"/>
                    </a:lnTo>
                    <a:lnTo>
                      <a:pt x="2534" y="811"/>
                    </a:lnTo>
                    <a:close/>
                    <a:moveTo>
                      <a:pt x="2519" y="811"/>
                    </a:moveTo>
                    <a:lnTo>
                      <a:pt x="2519" y="826"/>
                    </a:lnTo>
                    <a:lnTo>
                      <a:pt x="2536" y="825"/>
                    </a:lnTo>
                    <a:lnTo>
                      <a:pt x="2535" y="811"/>
                    </a:lnTo>
                    <a:lnTo>
                      <a:pt x="2519" y="811"/>
                    </a:lnTo>
                    <a:close/>
                    <a:moveTo>
                      <a:pt x="2520" y="840"/>
                    </a:moveTo>
                    <a:lnTo>
                      <a:pt x="2521" y="854"/>
                    </a:lnTo>
                    <a:lnTo>
                      <a:pt x="2537" y="854"/>
                    </a:lnTo>
                    <a:lnTo>
                      <a:pt x="2536" y="839"/>
                    </a:lnTo>
                    <a:lnTo>
                      <a:pt x="2520" y="840"/>
                    </a:lnTo>
                    <a:close/>
                    <a:moveTo>
                      <a:pt x="2521" y="869"/>
                    </a:moveTo>
                    <a:lnTo>
                      <a:pt x="2522" y="883"/>
                    </a:lnTo>
                    <a:lnTo>
                      <a:pt x="2538" y="883"/>
                    </a:lnTo>
                    <a:lnTo>
                      <a:pt x="2537" y="868"/>
                    </a:lnTo>
                    <a:lnTo>
                      <a:pt x="2521" y="869"/>
                    </a:lnTo>
                    <a:close/>
                    <a:moveTo>
                      <a:pt x="2522" y="898"/>
                    </a:moveTo>
                    <a:lnTo>
                      <a:pt x="2523" y="912"/>
                    </a:lnTo>
                    <a:lnTo>
                      <a:pt x="2539" y="911"/>
                    </a:lnTo>
                    <a:lnTo>
                      <a:pt x="2539" y="897"/>
                    </a:lnTo>
                    <a:lnTo>
                      <a:pt x="2522" y="898"/>
                    </a:lnTo>
                    <a:close/>
                    <a:moveTo>
                      <a:pt x="2524" y="926"/>
                    </a:moveTo>
                    <a:lnTo>
                      <a:pt x="2524" y="941"/>
                    </a:lnTo>
                    <a:lnTo>
                      <a:pt x="2540" y="940"/>
                    </a:lnTo>
                    <a:lnTo>
                      <a:pt x="2540" y="926"/>
                    </a:lnTo>
                    <a:lnTo>
                      <a:pt x="2524" y="926"/>
                    </a:lnTo>
                    <a:close/>
                    <a:moveTo>
                      <a:pt x="2525" y="955"/>
                    </a:moveTo>
                    <a:lnTo>
                      <a:pt x="2525" y="970"/>
                    </a:lnTo>
                    <a:lnTo>
                      <a:pt x="2542" y="969"/>
                    </a:lnTo>
                    <a:lnTo>
                      <a:pt x="2541" y="955"/>
                    </a:lnTo>
                    <a:lnTo>
                      <a:pt x="2525" y="955"/>
                    </a:lnTo>
                    <a:close/>
                    <a:moveTo>
                      <a:pt x="2526" y="984"/>
                    </a:moveTo>
                    <a:lnTo>
                      <a:pt x="2527" y="998"/>
                    </a:lnTo>
                    <a:lnTo>
                      <a:pt x="2543" y="997"/>
                    </a:lnTo>
                    <a:lnTo>
                      <a:pt x="2542" y="983"/>
                    </a:lnTo>
                    <a:lnTo>
                      <a:pt x="2526" y="984"/>
                    </a:lnTo>
                    <a:close/>
                    <a:moveTo>
                      <a:pt x="2527" y="1013"/>
                    </a:moveTo>
                    <a:lnTo>
                      <a:pt x="2528" y="1027"/>
                    </a:lnTo>
                    <a:lnTo>
                      <a:pt x="2544" y="1026"/>
                    </a:lnTo>
                    <a:lnTo>
                      <a:pt x="2543" y="1012"/>
                    </a:lnTo>
                    <a:lnTo>
                      <a:pt x="2527" y="1013"/>
                    </a:lnTo>
                    <a:close/>
                    <a:moveTo>
                      <a:pt x="2528" y="1042"/>
                    </a:moveTo>
                    <a:lnTo>
                      <a:pt x="2529" y="1056"/>
                    </a:lnTo>
                    <a:lnTo>
                      <a:pt x="2545" y="1055"/>
                    </a:lnTo>
                    <a:lnTo>
                      <a:pt x="2545" y="1041"/>
                    </a:lnTo>
                    <a:lnTo>
                      <a:pt x="2528" y="1042"/>
                    </a:lnTo>
                    <a:close/>
                    <a:moveTo>
                      <a:pt x="2530" y="1070"/>
                    </a:moveTo>
                    <a:lnTo>
                      <a:pt x="2530" y="1084"/>
                    </a:lnTo>
                    <a:lnTo>
                      <a:pt x="2546" y="1084"/>
                    </a:lnTo>
                    <a:lnTo>
                      <a:pt x="2546" y="1069"/>
                    </a:lnTo>
                    <a:lnTo>
                      <a:pt x="2530" y="1070"/>
                    </a:lnTo>
                    <a:close/>
                    <a:moveTo>
                      <a:pt x="2531" y="1099"/>
                    </a:moveTo>
                    <a:lnTo>
                      <a:pt x="2531" y="1113"/>
                    </a:lnTo>
                    <a:lnTo>
                      <a:pt x="2548" y="1113"/>
                    </a:lnTo>
                    <a:lnTo>
                      <a:pt x="2547" y="1098"/>
                    </a:lnTo>
                    <a:lnTo>
                      <a:pt x="2531" y="1099"/>
                    </a:lnTo>
                    <a:close/>
                    <a:moveTo>
                      <a:pt x="2532" y="1128"/>
                    </a:moveTo>
                    <a:lnTo>
                      <a:pt x="2533" y="1142"/>
                    </a:lnTo>
                    <a:lnTo>
                      <a:pt x="2549" y="1141"/>
                    </a:lnTo>
                    <a:lnTo>
                      <a:pt x="2548" y="1127"/>
                    </a:lnTo>
                    <a:lnTo>
                      <a:pt x="2532" y="1128"/>
                    </a:lnTo>
                    <a:close/>
                    <a:moveTo>
                      <a:pt x="2533" y="1156"/>
                    </a:moveTo>
                    <a:lnTo>
                      <a:pt x="2534" y="1171"/>
                    </a:lnTo>
                    <a:lnTo>
                      <a:pt x="2550" y="1170"/>
                    </a:lnTo>
                    <a:lnTo>
                      <a:pt x="2549" y="1156"/>
                    </a:lnTo>
                    <a:lnTo>
                      <a:pt x="2533" y="1156"/>
                    </a:lnTo>
                    <a:close/>
                    <a:moveTo>
                      <a:pt x="2534" y="1185"/>
                    </a:moveTo>
                    <a:lnTo>
                      <a:pt x="2535" y="1200"/>
                    </a:lnTo>
                    <a:lnTo>
                      <a:pt x="2551" y="1199"/>
                    </a:lnTo>
                    <a:lnTo>
                      <a:pt x="2551" y="1185"/>
                    </a:lnTo>
                    <a:lnTo>
                      <a:pt x="2534" y="1185"/>
                    </a:lnTo>
                    <a:close/>
                    <a:moveTo>
                      <a:pt x="2536" y="1214"/>
                    </a:moveTo>
                    <a:lnTo>
                      <a:pt x="2536" y="1228"/>
                    </a:lnTo>
                    <a:lnTo>
                      <a:pt x="2552" y="1228"/>
                    </a:lnTo>
                    <a:lnTo>
                      <a:pt x="2552" y="1213"/>
                    </a:lnTo>
                    <a:lnTo>
                      <a:pt x="2536" y="1214"/>
                    </a:lnTo>
                    <a:close/>
                    <a:moveTo>
                      <a:pt x="2537" y="1243"/>
                    </a:moveTo>
                    <a:lnTo>
                      <a:pt x="2537" y="1257"/>
                    </a:lnTo>
                    <a:lnTo>
                      <a:pt x="2554" y="1257"/>
                    </a:lnTo>
                    <a:lnTo>
                      <a:pt x="2553" y="1242"/>
                    </a:lnTo>
                    <a:lnTo>
                      <a:pt x="2537" y="1243"/>
                    </a:lnTo>
                    <a:close/>
                    <a:moveTo>
                      <a:pt x="2538" y="1272"/>
                    </a:moveTo>
                    <a:lnTo>
                      <a:pt x="2539" y="1286"/>
                    </a:lnTo>
                    <a:lnTo>
                      <a:pt x="2555" y="1285"/>
                    </a:lnTo>
                    <a:lnTo>
                      <a:pt x="2554" y="1271"/>
                    </a:lnTo>
                    <a:lnTo>
                      <a:pt x="2538" y="1272"/>
                    </a:lnTo>
                    <a:close/>
                    <a:moveTo>
                      <a:pt x="2540" y="1300"/>
                    </a:moveTo>
                    <a:lnTo>
                      <a:pt x="2540" y="1315"/>
                    </a:lnTo>
                    <a:lnTo>
                      <a:pt x="2556" y="1314"/>
                    </a:lnTo>
                    <a:lnTo>
                      <a:pt x="2555" y="1300"/>
                    </a:lnTo>
                    <a:lnTo>
                      <a:pt x="2540" y="1300"/>
                    </a:lnTo>
                    <a:close/>
                    <a:moveTo>
                      <a:pt x="2541" y="1329"/>
                    </a:moveTo>
                    <a:lnTo>
                      <a:pt x="2541" y="1344"/>
                    </a:lnTo>
                    <a:lnTo>
                      <a:pt x="2557" y="1343"/>
                    </a:lnTo>
                    <a:lnTo>
                      <a:pt x="2557" y="1328"/>
                    </a:lnTo>
                    <a:lnTo>
                      <a:pt x="2541" y="1329"/>
                    </a:lnTo>
                    <a:close/>
                    <a:moveTo>
                      <a:pt x="2542" y="1358"/>
                    </a:moveTo>
                    <a:lnTo>
                      <a:pt x="2543" y="1372"/>
                    </a:lnTo>
                    <a:lnTo>
                      <a:pt x="2558" y="1372"/>
                    </a:lnTo>
                    <a:lnTo>
                      <a:pt x="2558" y="1357"/>
                    </a:lnTo>
                    <a:lnTo>
                      <a:pt x="2542" y="1358"/>
                    </a:lnTo>
                    <a:close/>
                    <a:moveTo>
                      <a:pt x="2543" y="1387"/>
                    </a:moveTo>
                    <a:lnTo>
                      <a:pt x="2544" y="1401"/>
                    </a:lnTo>
                    <a:lnTo>
                      <a:pt x="2560" y="1400"/>
                    </a:lnTo>
                    <a:lnTo>
                      <a:pt x="2559" y="1386"/>
                    </a:lnTo>
                    <a:lnTo>
                      <a:pt x="2543" y="1387"/>
                    </a:lnTo>
                    <a:close/>
                    <a:moveTo>
                      <a:pt x="2544" y="1415"/>
                    </a:moveTo>
                    <a:lnTo>
                      <a:pt x="2545" y="1430"/>
                    </a:lnTo>
                    <a:lnTo>
                      <a:pt x="2561" y="1429"/>
                    </a:lnTo>
                    <a:lnTo>
                      <a:pt x="2560" y="1415"/>
                    </a:lnTo>
                    <a:lnTo>
                      <a:pt x="2544" y="1415"/>
                    </a:lnTo>
                    <a:close/>
                    <a:moveTo>
                      <a:pt x="2546" y="1444"/>
                    </a:moveTo>
                    <a:lnTo>
                      <a:pt x="2546" y="1459"/>
                    </a:lnTo>
                    <a:lnTo>
                      <a:pt x="2562" y="1458"/>
                    </a:lnTo>
                    <a:lnTo>
                      <a:pt x="2561" y="1444"/>
                    </a:lnTo>
                    <a:lnTo>
                      <a:pt x="2546" y="1444"/>
                    </a:lnTo>
                    <a:close/>
                    <a:moveTo>
                      <a:pt x="2564" y="1469"/>
                    </a:moveTo>
                    <a:lnTo>
                      <a:pt x="2577" y="1461"/>
                    </a:lnTo>
                    <a:lnTo>
                      <a:pt x="2568" y="1447"/>
                    </a:lnTo>
                    <a:lnTo>
                      <a:pt x="2556" y="1455"/>
                    </a:lnTo>
                    <a:lnTo>
                      <a:pt x="2564" y="1469"/>
                    </a:lnTo>
                    <a:close/>
                    <a:moveTo>
                      <a:pt x="2591" y="1447"/>
                    </a:moveTo>
                    <a:lnTo>
                      <a:pt x="2594" y="1433"/>
                    </a:lnTo>
                    <a:lnTo>
                      <a:pt x="2578" y="1430"/>
                    </a:lnTo>
                    <a:lnTo>
                      <a:pt x="2575" y="1444"/>
                    </a:lnTo>
                    <a:lnTo>
                      <a:pt x="2591" y="1447"/>
                    </a:lnTo>
                    <a:close/>
                    <a:moveTo>
                      <a:pt x="2596" y="1419"/>
                    </a:moveTo>
                    <a:lnTo>
                      <a:pt x="2599" y="1405"/>
                    </a:lnTo>
                    <a:lnTo>
                      <a:pt x="2583" y="1401"/>
                    </a:lnTo>
                    <a:lnTo>
                      <a:pt x="2581" y="1416"/>
                    </a:lnTo>
                    <a:lnTo>
                      <a:pt x="2596" y="1419"/>
                    </a:lnTo>
                    <a:close/>
                    <a:moveTo>
                      <a:pt x="2602" y="1390"/>
                    </a:moveTo>
                    <a:lnTo>
                      <a:pt x="2605" y="1376"/>
                    </a:lnTo>
                    <a:lnTo>
                      <a:pt x="2589" y="1373"/>
                    </a:lnTo>
                    <a:lnTo>
                      <a:pt x="2586" y="1387"/>
                    </a:lnTo>
                    <a:lnTo>
                      <a:pt x="2602" y="1390"/>
                    </a:lnTo>
                    <a:close/>
                    <a:moveTo>
                      <a:pt x="2607" y="1362"/>
                    </a:moveTo>
                    <a:lnTo>
                      <a:pt x="2610" y="1348"/>
                    </a:lnTo>
                    <a:lnTo>
                      <a:pt x="2594" y="1345"/>
                    </a:lnTo>
                    <a:lnTo>
                      <a:pt x="2592" y="1359"/>
                    </a:lnTo>
                    <a:lnTo>
                      <a:pt x="2607" y="1362"/>
                    </a:lnTo>
                    <a:close/>
                    <a:moveTo>
                      <a:pt x="2613" y="1334"/>
                    </a:moveTo>
                    <a:lnTo>
                      <a:pt x="2616" y="1320"/>
                    </a:lnTo>
                    <a:lnTo>
                      <a:pt x="2600" y="1317"/>
                    </a:lnTo>
                    <a:lnTo>
                      <a:pt x="2597" y="1331"/>
                    </a:lnTo>
                    <a:lnTo>
                      <a:pt x="2613" y="1334"/>
                    </a:lnTo>
                    <a:close/>
                    <a:moveTo>
                      <a:pt x="2603" y="1310"/>
                    </a:moveTo>
                    <a:lnTo>
                      <a:pt x="2605" y="1324"/>
                    </a:lnTo>
                    <a:lnTo>
                      <a:pt x="2621" y="1322"/>
                    </a:lnTo>
                    <a:lnTo>
                      <a:pt x="2618" y="1308"/>
                    </a:lnTo>
                    <a:lnTo>
                      <a:pt x="2603" y="1310"/>
                    </a:lnTo>
                    <a:close/>
                    <a:moveTo>
                      <a:pt x="2607" y="1339"/>
                    </a:moveTo>
                    <a:lnTo>
                      <a:pt x="2610" y="1353"/>
                    </a:lnTo>
                    <a:lnTo>
                      <a:pt x="2625" y="1351"/>
                    </a:lnTo>
                    <a:lnTo>
                      <a:pt x="2623" y="1336"/>
                    </a:lnTo>
                    <a:lnTo>
                      <a:pt x="2607" y="1339"/>
                    </a:lnTo>
                    <a:close/>
                    <a:moveTo>
                      <a:pt x="2612" y="1367"/>
                    </a:moveTo>
                    <a:lnTo>
                      <a:pt x="2614" y="1381"/>
                    </a:lnTo>
                    <a:lnTo>
                      <a:pt x="2630" y="1379"/>
                    </a:lnTo>
                    <a:lnTo>
                      <a:pt x="2628" y="1365"/>
                    </a:lnTo>
                    <a:lnTo>
                      <a:pt x="2612" y="1367"/>
                    </a:lnTo>
                    <a:close/>
                    <a:moveTo>
                      <a:pt x="2617" y="1396"/>
                    </a:moveTo>
                    <a:lnTo>
                      <a:pt x="2619" y="1410"/>
                    </a:lnTo>
                    <a:lnTo>
                      <a:pt x="2635" y="1407"/>
                    </a:lnTo>
                    <a:lnTo>
                      <a:pt x="2632" y="1393"/>
                    </a:lnTo>
                    <a:lnTo>
                      <a:pt x="2617" y="1396"/>
                    </a:lnTo>
                    <a:close/>
                    <a:moveTo>
                      <a:pt x="2621" y="1424"/>
                    </a:moveTo>
                    <a:lnTo>
                      <a:pt x="2623" y="1438"/>
                    </a:lnTo>
                    <a:lnTo>
                      <a:pt x="2639" y="1436"/>
                    </a:lnTo>
                    <a:lnTo>
                      <a:pt x="2637" y="1422"/>
                    </a:lnTo>
                    <a:lnTo>
                      <a:pt x="2621" y="1424"/>
                    </a:lnTo>
                    <a:close/>
                    <a:moveTo>
                      <a:pt x="2626" y="1453"/>
                    </a:moveTo>
                    <a:lnTo>
                      <a:pt x="2628" y="1467"/>
                    </a:lnTo>
                    <a:lnTo>
                      <a:pt x="2644" y="1464"/>
                    </a:lnTo>
                    <a:lnTo>
                      <a:pt x="2642" y="1450"/>
                    </a:lnTo>
                    <a:lnTo>
                      <a:pt x="2626" y="1453"/>
                    </a:lnTo>
                    <a:close/>
                    <a:moveTo>
                      <a:pt x="2630" y="1481"/>
                    </a:moveTo>
                    <a:lnTo>
                      <a:pt x="2630" y="1482"/>
                    </a:lnTo>
                    <a:lnTo>
                      <a:pt x="2646" y="1483"/>
                    </a:lnTo>
                    <a:lnTo>
                      <a:pt x="2650" y="1470"/>
                    </a:lnTo>
                    <a:lnTo>
                      <a:pt x="2634" y="1466"/>
                    </a:lnTo>
                    <a:lnTo>
                      <a:pt x="2630" y="1479"/>
                    </a:lnTo>
                    <a:lnTo>
                      <a:pt x="2638" y="1481"/>
                    </a:lnTo>
                    <a:lnTo>
                      <a:pt x="2646" y="1480"/>
                    </a:lnTo>
                    <a:lnTo>
                      <a:pt x="2646" y="1478"/>
                    </a:lnTo>
                    <a:lnTo>
                      <a:pt x="2630" y="1481"/>
                    </a:lnTo>
                    <a:close/>
                    <a:moveTo>
                      <a:pt x="2653" y="1456"/>
                    </a:moveTo>
                    <a:lnTo>
                      <a:pt x="2657" y="1442"/>
                    </a:lnTo>
                    <a:lnTo>
                      <a:pt x="2642" y="1438"/>
                    </a:lnTo>
                    <a:lnTo>
                      <a:pt x="2638" y="1452"/>
                    </a:lnTo>
                    <a:lnTo>
                      <a:pt x="2653" y="1456"/>
                    </a:lnTo>
                    <a:close/>
                    <a:moveTo>
                      <a:pt x="2661" y="1428"/>
                    </a:moveTo>
                    <a:lnTo>
                      <a:pt x="2665" y="1414"/>
                    </a:lnTo>
                    <a:lnTo>
                      <a:pt x="2650" y="1410"/>
                    </a:lnTo>
                    <a:lnTo>
                      <a:pt x="2646" y="1424"/>
                    </a:lnTo>
                    <a:lnTo>
                      <a:pt x="2661" y="1428"/>
                    </a:lnTo>
                    <a:close/>
                    <a:moveTo>
                      <a:pt x="2669" y="1401"/>
                    </a:moveTo>
                    <a:lnTo>
                      <a:pt x="2673" y="1387"/>
                    </a:lnTo>
                    <a:lnTo>
                      <a:pt x="2657" y="1382"/>
                    </a:lnTo>
                    <a:lnTo>
                      <a:pt x="2653" y="1396"/>
                    </a:lnTo>
                    <a:lnTo>
                      <a:pt x="2669" y="1401"/>
                    </a:lnTo>
                    <a:close/>
                    <a:moveTo>
                      <a:pt x="2676" y="1387"/>
                    </a:moveTo>
                    <a:lnTo>
                      <a:pt x="2690" y="1386"/>
                    </a:lnTo>
                    <a:lnTo>
                      <a:pt x="2690" y="1370"/>
                    </a:lnTo>
                    <a:lnTo>
                      <a:pt x="2675" y="1371"/>
                    </a:lnTo>
                    <a:lnTo>
                      <a:pt x="2676" y="1387"/>
                    </a:lnTo>
                    <a:close/>
                    <a:moveTo>
                      <a:pt x="2690" y="1390"/>
                    </a:moveTo>
                    <a:lnTo>
                      <a:pt x="2694" y="1404"/>
                    </a:lnTo>
                    <a:lnTo>
                      <a:pt x="2710" y="1399"/>
                    </a:lnTo>
                    <a:lnTo>
                      <a:pt x="2705" y="1385"/>
                    </a:lnTo>
                    <a:lnTo>
                      <a:pt x="2690" y="1390"/>
                    </a:lnTo>
                    <a:close/>
                    <a:moveTo>
                      <a:pt x="2699" y="1417"/>
                    </a:moveTo>
                    <a:lnTo>
                      <a:pt x="2704" y="1431"/>
                    </a:lnTo>
                    <a:lnTo>
                      <a:pt x="2719" y="1426"/>
                    </a:lnTo>
                    <a:lnTo>
                      <a:pt x="2714" y="1412"/>
                    </a:lnTo>
                    <a:lnTo>
                      <a:pt x="2699" y="1417"/>
                    </a:lnTo>
                    <a:close/>
                    <a:moveTo>
                      <a:pt x="2708" y="1445"/>
                    </a:moveTo>
                    <a:lnTo>
                      <a:pt x="2713" y="1458"/>
                    </a:lnTo>
                    <a:lnTo>
                      <a:pt x="2728" y="1453"/>
                    </a:lnTo>
                    <a:lnTo>
                      <a:pt x="2723" y="1440"/>
                    </a:lnTo>
                    <a:lnTo>
                      <a:pt x="2708" y="1445"/>
                    </a:lnTo>
                    <a:close/>
                    <a:moveTo>
                      <a:pt x="2723" y="1473"/>
                    </a:moveTo>
                    <a:lnTo>
                      <a:pt x="2733" y="1483"/>
                    </a:lnTo>
                    <a:lnTo>
                      <a:pt x="2744" y="1472"/>
                    </a:lnTo>
                    <a:lnTo>
                      <a:pt x="2734" y="1462"/>
                    </a:lnTo>
                    <a:lnTo>
                      <a:pt x="2723" y="1473"/>
                    </a:lnTo>
                    <a:close/>
                    <a:moveTo>
                      <a:pt x="2743" y="1494"/>
                    </a:moveTo>
                    <a:lnTo>
                      <a:pt x="2744" y="1495"/>
                    </a:lnTo>
                    <a:lnTo>
                      <a:pt x="2758" y="1491"/>
                    </a:lnTo>
                    <a:lnTo>
                      <a:pt x="2759" y="1479"/>
                    </a:lnTo>
                    <a:lnTo>
                      <a:pt x="2744" y="1477"/>
                    </a:lnTo>
                    <a:lnTo>
                      <a:pt x="2742" y="1489"/>
                    </a:lnTo>
                    <a:lnTo>
                      <a:pt x="2750" y="1490"/>
                    </a:lnTo>
                    <a:lnTo>
                      <a:pt x="2756" y="1484"/>
                    </a:lnTo>
                    <a:lnTo>
                      <a:pt x="2754" y="1482"/>
                    </a:lnTo>
                    <a:lnTo>
                      <a:pt x="2743" y="1494"/>
                    </a:lnTo>
                    <a:close/>
                    <a:moveTo>
                      <a:pt x="2761" y="1465"/>
                    </a:moveTo>
                    <a:lnTo>
                      <a:pt x="2762" y="1450"/>
                    </a:lnTo>
                    <a:lnTo>
                      <a:pt x="2746" y="1449"/>
                    </a:lnTo>
                    <a:lnTo>
                      <a:pt x="2745" y="1463"/>
                    </a:lnTo>
                    <a:lnTo>
                      <a:pt x="2761" y="1465"/>
                    </a:lnTo>
                    <a:close/>
                    <a:moveTo>
                      <a:pt x="2764" y="1436"/>
                    </a:moveTo>
                    <a:lnTo>
                      <a:pt x="2765" y="1422"/>
                    </a:lnTo>
                    <a:lnTo>
                      <a:pt x="2749" y="1420"/>
                    </a:lnTo>
                    <a:lnTo>
                      <a:pt x="2748" y="1434"/>
                    </a:lnTo>
                    <a:lnTo>
                      <a:pt x="2764" y="1436"/>
                    </a:lnTo>
                    <a:close/>
                    <a:moveTo>
                      <a:pt x="2767" y="1407"/>
                    </a:moveTo>
                    <a:lnTo>
                      <a:pt x="2768" y="1393"/>
                    </a:lnTo>
                    <a:lnTo>
                      <a:pt x="2752" y="1391"/>
                    </a:lnTo>
                    <a:lnTo>
                      <a:pt x="2751" y="1405"/>
                    </a:lnTo>
                    <a:lnTo>
                      <a:pt x="2767" y="1407"/>
                    </a:lnTo>
                    <a:close/>
                    <a:moveTo>
                      <a:pt x="2770" y="1378"/>
                    </a:moveTo>
                    <a:lnTo>
                      <a:pt x="2771" y="1364"/>
                    </a:lnTo>
                    <a:lnTo>
                      <a:pt x="2755" y="1363"/>
                    </a:lnTo>
                    <a:lnTo>
                      <a:pt x="2754" y="1377"/>
                    </a:lnTo>
                    <a:lnTo>
                      <a:pt x="2770" y="1378"/>
                    </a:lnTo>
                    <a:close/>
                    <a:moveTo>
                      <a:pt x="2772" y="1350"/>
                    </a:moveTo>
                    <a:lnTo>
                      <a:pt x="2774" y="1336"/>
                    </a:lnTo>
                    <a:lnTo>
                      <a:pt x="2758" y="1334"/>
                    </a:lnTo>
                    <a:lnTo>
                      <a:pt x="2756" y="1348"/>
                    </a:lnTo>
                    <a:lnTo>
                      <a:pt x="2772" y="1350"/>
                    </a:lnTo>
                    <a:close/>
                    <a:moveTo>
                      <a:pt x="2775" y="1321"/>
                    </a:moveTo>
                    <a:lnTo>
                      <a:pt x="2777" y="1307"/>
                    </a:lnTo>
                    <a:lnTo>
                      <a:pt x="2761" y="1305"/>
                    </a:lnTo>
                    <a:lnTo>
                      <a:pt x="2759" y="1320"/>
                    </a:lnTo>
                    <a:lnTo>
                      <a:pt x="2775" y="1321"/>
                    </a:lnTo>
                    <a:close/>
                    <a:moveTo>
                      <a:pt x="2778" y="1293"/>
                    </a:moveTo>
                    <a:lnTo>
                      <a:pt x="2780" y="1278"/>
                    </a:lnTo>
                    <a:lnTo>
                      <a:pt x="2764" y="1277"/>
                    </a:lnTo>
                    <a:lnTo>
                      <a:pt x="2762" y="1291"/>
                    </a:lnTo>
                    <a:lnTo>
                      <a:pt x="2778" y="1293"/>
                    </a:lnTo>
                    <a:close/>
                    <a:moveTo>
                      <a:pt x="2781" y="1264"/>
                    </a:moveTo>
                    <a:lnTo>
                      <a:pt x="2783" y="1250"/>
                    </a:lnTo>
                    <a:lnTo>
                      <a:pt x="2767" y="1248"/>
                    </a:lnTo>
                    <a:lnTo>
                      <a:pt x="2765" y="1262"/>
                    </a:lnTo>
                    <a:lnTo>
                      <a:pt x="2781" y="1264"/>
                    </a:lnTo>
                    <a:close/>
                    <a:moveTo>
                      <a:pt x="2784" y="1235"/>
                    </a:moveTo>
                    <a:lnTo>
                      <a:pt x="2786" y="1221"/>
                    </a:lnTo>
                    <a:lnTo>
                      <a:pt x="2770" y="1219"/>
                    </a:lnTo>
                    <a:lnTo>
                      <a:pt x="2768" y="1234"/>
                    </a:lnTo>
                    <a:lnTo>
                      <a:pt x="2784" y="1235"/>
                    </a:lnTo>
                    <a:close/>
                    <a:moveTo>
                      <a:pt x="15" y="1493"/>
                    </a:moveTo>
                    <a:lnTo>
                      <a:pt x="21" y="1481"/>
                    </a:lnTo>
                    <a:lnTo>
                      <a:pt x="8" y="1473"/>
                    </a:lnTo>
                    <a:lnTo>
                      <a:pt x="0" y="1486"/>
                    </a:lnTo>
                    <a:lnTo>
                      <a:pt x="15" y="1493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153" name="Group 152"/>
              <p:cNvGrpSpPr/>
              <p:nvPr/>
            </p:nvGrpSpPr>
            <p:grpSpPr>
              <a:xfrm>
                <a:off x="2483489" y="2211388"/>
                <a:ext cx="4352925" cy="2365375"/>
                <a:chOff x="2501900" y="2211388"/>
                <a:chExt cx="4352925" cy="2365375"/>
              </a:xfrm>
            </p:grpSpPr>
            <p:sp>
              <p:nvSpPr>
                <p:cNvPr id="166" name="Freeform 61"/>
                <p:cNvSpPr>
                  <a:spLocks/>
                </p:cNvSpPr>
                <p:nvPr/>
              </p:nvSpPr>
              <p:spPr bwMode="auto">
                <a:xfrm>
                  <a:off x="2501900" y="2211388"/>
                  <a:ext cx="2176462" cy="2365375"/>
                </a:xfrm>
                <a:custGeom>
                  <a:avLst/>
                  <a:gdLst>
                    <a:gd name="T0" fmla="*/ 0 w 1371"/>
                    <a:gd name="T1" fmla="*/ 1038 h 1490"/>
                    <a:gd name="T2" fmla="*/ 28 w 1371"/>
                    <a:gd name="T3" fmla="*/ 1002 h 1490"/>
                    <a:gd name="T4" fmla="*/ 55 w 1371"/>
                    <a:gd name="T5" fmla="*/ 772 h 1490"/>
                    <a:gd name="T6" fmla="*/ 84 w 1371"/>
                    <a:gd name="T7" fmla="*/ 0 h 1490"/>
                    <a:gd name="T8" fmla="*/ 112 w 1371"/>
                    <a:gd name="T9" fmla="*/ 1050 h 1490"/>
                    <a:gd name="T10" fmla="*/ 139 w 1371"/>
                    <a:gd name="T11" fmla="*/ 1475 h 1490"/>
                    <a:gd name="T12" fmla="*/ 167 w 1371"/>
                    <a:gd name="T13" fmla="*/ 976 h 1490"/>
                    <a:gd name="T14" fmla="*/ 196 w 1371"/>
                    <a:gd name="T15" fmla="*/ 1143 h 1490"/>
                    <a:gd name="T16" fmla="*/ 223 w 1371"/>
                    <a:gd name="T17" fmla="*/ 447 h 1490"/>
                    <a:gd name="T18" fmla="*/ 251 w 1371"/>
                    <a:gd name="T19" fmla="*/ 1097 h 1490"/>
                    <a:gd name="T20" fmla="*/ 280 w 1371"/>
                    <a:gd name="T21" fmla="*/ 1486 h 1490"/>
                    <a:gd name="T22" fmla="*/ 307 w 1371"/>
                    <a:gd name="T23" fmla="*/ 1109 h 1490"/>
                    <a:gd name="T24" fmla="*/ 335 w 1371"/>
                    <a:gd name="T25" fmla="*/ 1327 h 1490"/>
                    <a:gd name="T26" fmla="*/ 363 w 1371"/>
                    <a:gd name="T27" fmla="*/ 1475 h 1490"/>
                    <a:gd name="T28" fmla="*/ 391 w 1371"/>
                    <a:gd name="T29" fmla="*/ 1098 h 1490"/>
                    <a:gd name="T30" fmla="*/ 419 w 1371"/>
                    <a:gd name="T31" fmla="*/ 873 h 1490"/>
                    <a:gd name="T32" fmla="*/ 447 w 1371"/>
                    <a:gd name="T33" fmla="*/ 644 h 1490"/>
                    <a:gd name="T34" fmla="*/ 476 w 1371"/>
                    <a:gd name="T35" fmla="*/ 1207 h 1490"/>
                    <a:gd name="T36" fmla="*/ 503 w 1371"/>
                    <a:gd name="T37" fmla="*/ 1490 h 1490"/>
                    <a:gd name="T38" fmla="*/ 531 w 1371"/>
                    <a:gd name="T39" fmla="*/ 1003 h 1490"/>
                    <a:gd name="T40" fmla="*/ 559 w 1371"/>
                    <a:gd name="T41" fmla="*/ 1161 h 1490"/>
                    <a:gd name="T42" fmla="*/ 587 w 1371"/>
                    <a:gd name="T43" fmla="*/ 612 h 1490"/>
                    <a:gd name="T44" fmla="*/ 615 w 1371"/>
                    <a:gd name="T45" fmla="*/ 1031 h 1490"/>
                    <a:gd name="T46" fmla="*/ 643 w 1371"/>
                    <a:gd name="T47" fmla="*/ 1221 h 1490"/>
                    <a:gd name="T48" fmla="*/ 671 w 1371"/>
                    <a:gd name="T49" fmla="*/ 1272 h 1490"/>
                    <a:gd name="T50" fmla="*/ 699 w 1371"/>
                    <a:gd name="T51" fmla="*/ 1212 h 1490"/>
                    <a:gd name="T52" fmla="*/ 727 w 1371"/>
                    <a:gd name="T53" fmla="*/ 791 h 1490"/>
                    <a:gd name="T54" fmla="*/ 755 w 1371"/>
                    <a:gd name="T55" fmla="*/ 578 h 1490"/>
                    <a:gd name="T56" fmla="*/ 783 w 1371"/>
                    <a:gd name="T57" fmla="*/ 1383 h 1490"/>
                    <a:gd name="T58" fmla="*/ 811 w 1371"/>
                    <a:gd name="T59" fmla="*/ 1444 h 1490"/>
                    <a:gd name="T60" fmla="*/ 839 w 1371"/>
                    <a:gd name="T61" fmla="*/ 1105 h 1490"/>
                    <a:gd name="T62" fmla="*/ 867 w 1371"/>
                    <a:gd name="T63" fmla="*/ 1182 h 1490"/>
                    <a:gd name="T64" fmla="*/ 895 w 1371"/>
                    <a:gd name="T65" fmla="*/ 1068 h 1490"/>
                    <a:gd name="T66" fmla="*/ 923 w 1371"/>
                    <a:gd name="T67" fmla="*/ 1058 h 1490"/>
                    <a:gd name="T68" fmla="*/ 951 w 1371"/>
                    <a:gd name="T69" fmla="*/ 141 h 1490"/>
                    <a:gd name="T70" fmla="*/ 979 w 1371"/>
                    <a:gd name="T71" fmla="*/ 736 h 1490"/>
                    <a:gd name="T72" fmla="*/ 1007 w 1371"/>
                    <a:gd name="T73" fmla="*/ 1479 h 1490"/>
                    <a:gd name="T74" fmla="*/ 1035 w 1371"/>
                    <a:gd name="T75" fmla="*/ 922 h 1490"/>
                    <a:gd name="T76" fmla="*/ 1063 w 1371"/>
                    <a:gd name="T77" fmla="*/ 1068 h 1490"/>
                    <a:gd name="T78" fmla="*/ 1091 w 1371"/>
                    <a:gd name="T79" fmla="*/ 1489 h 1490"/>
                    <a:gd name="T80" fmla="*/ 1119 w 1371"/>
                    <a:gd name="T81" fmla="*/ 1042 h 1490"/>
                    <a:gd name="T82" fmla="*/ 1147 w 1371"/>
                    <a:gd name="T83" fmla="*/ 1211 h 1490"/>
                    <a:gd name="T84" fmla="*/ 1175 w 1371"/>
                    <a:gd name="T85" fmla="*/ 1068 h 1490"/>
                    <a:gd name="T86" fmla="*/ 1203 w 1371"/>
                    <a:gd name="T87" fmla="*/ 1015 h 1490"/>
                    <a:gd name="T88" fmla="*/ 1231 w 1371"/>
                    <a:gd name="T89" fmla="*/ 1479 h 1490"/>
                    <a:gd name="T90" fmla="*/ 1259 w 1371"/>
                    <a:gd name="T91" fmla="*/ 1235 h 1490"/>
                    <a:gd name="T92" fmla="*/ 1287 w 1371"/>
                    <a:gd name="T93" fmla="*/ 1097 h 1490"/>
                    <a:gd name="T94" fmla="*/ 1315 w 1371"/>
                    <a:gd name="T95" fmla="*/ 1000 h 1490"/>
                    <a:gd name="T96" fmla="*/ 1343 w 1371"/>
                    <a:gd name="T97" fmla="*/ 1055 h 1490"/>
                    <a:gd name="T98" fmla="*/ 1371 w 1371"/>
                    <a:gd name="T99" fmla="*/ 1132 h 14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371" h="1490">
                      <a:moveTo>
                        <a:pt x="0" y="1038"/>
                      </a:moveTo>
                      <a:lnTo>
                        <a:pt x="28" y="1002"/>
                      </a:lnTo>
                      <a:lnTo>
                        <a:pt x="55" y="772"/>
                      </a:lnTo>
                      <a:lnTo>
                        <a:pt x="84" y="0"/>
                      </a:lnTo>
                      <a:lnTo>
                        <a:pt x="112" y="1050"/>
                      </a:lnTo>
                      <a:lnTo>
                        <a:pt x="139" y="1475"/>
                      </a:lnTo>
                      <a:lnTo>
                        <a:pt x="167" y="976"/>
                      </a:lnTo>
                      <a:lnTo>
                        <a:pt x="196" y="1143"/>
                      </a:lnTo>
                      <a:lnTo>
                        <a:pt x="223" y="447"/>
                      </a:lnTo>
                      <a:lnTo>
                        <a:pt x="251" y="1097"/>
                      </a:lnTo>
                      <a:lnTo>
                        <a:pt x="280" y="1486"/>
                      </a:lnTo>
                      <a:lnTo>
                        <a:pt x="307" y="1109"/>
                      </a:lnTo>
                      <a:lnTo>
                        <a:pt x="335" y="1327"/>
                      </a:lnTo>
                      <a:lnTo>
                        <a:pt x="363" y="1475"/>
                      </a:lnTo>
                      <a:lnTo>
                        <a:pt x="391" y="1098"/>
                      </a:lnTo>
                      <a:lnTo>
                        <a:pt x="419" y="873"/>
                      </a:lnTo>
                      <a:lnTo>
                        <a:pt x="447" y="644"/>
                      </a:lnTo>
                      <a:lnTo>
                        <a:pt x="476" y="1207"/>
                      </a:lnTo>
                      <a:lnTo>
                        <a:pt x="503" y="1490"/>
                      </a:lnTo>
                      <a:lnTo>
                        <a:pt x="531" y="1003"/>
                      </a:lnTo>
                      <a:lnTo>
                        <a:pt x="559" y="1161"/>
                      </a:lnTo>
                      <a:lnTo>
                        <a:pt x="587" y="612"/>
                      </a:lnTo>
                      <a:lnTo>
                        <a:pt x="615" y="1031"/>
                      </a:lnTo>
                      <a:lnTo>
                        <a:pt x="643" y="1221"/>
                      </a:lnTo>
                      <a:lnTo>
                        <a:pt x="671" y="1272"/>
                      </a:lnTo>
                      <a:lnTo>
                        <a:pt x="699" y="1212"/>
                      </a:lnTo>
                      <a:lnTo>
                        <a:pt x="727" y="791"/>
                      </a:lnTo>
                      <a:lnTo>
                        <a:pt x="755" y="578"/>
                      </a:lnTo>
                      <a:lnTo>
                        <a:pt x="783" y="1383"/>
                      </a:lnTo>
                      <a:lnTo>
                        <a:pt x="811" y="1444"/>
                      </a:lnTo>
                      <a:lnTo>
                        <a:pt x="839" y="1105"/>
                      </a:lnTo>
                      <a:lnTo>
                        <a:pt x="867" y="1182"/>
                      </a:lnTo>
                      <a:lnTo>
                        <a:pt x="895" y="1068"/>
                      </a:lnTo>
                      <a:lnTo>
                        <a:pt x="923" y="1058"/>
                      </a:lnTo>
                      <a:lnTo>
                        <a:pt x="951" y="141"/>
                      </a:lnTo>
                      <a:lnTo>
                        <a:pt x="979" y="736"/>
                      </a:lnTo>
                      <a:lnTo>
                        <a:pt x="1007" y="1479"/>
                      </a:lnTo>
                      <a:lnTo>
                        <a:pt x="1035" y="922"/>
                      </a:lnTo>
                      <a:lnTo>
                        <a:pt x="1063" y="1068"/>
                      </a:lnTo>
                      <a:lnTo>
                        <a:pt x="1091" y="1489"/>
                      </a:lnTo>
                      <a:lnTo>
                        <a:pt x="1119" y="1042"/>
                      </a:lnTo>
                      <a:lnTo>
                        <a:pt x="1147" y="1211"/>
                      </a:lnTo>
                      <a:lnTo>
                        <a:pt x="1175" y="1068"/>
                      </a:lnTo>
                      <a:lnTo>
                        <a:pt x="1203" y="1015"/>
                      </a:lnTo>
                      <a:lnTo>
                        <a:pt x="1231" y="1479"/>
                      </a:lnTo>
                      <a:lnTo>
                        <a:pt x="1259" y="1235"/>
                      </a:lnTo>
                      <a:lnTo>
                        <a:pt x="1287" y="1097"/>
                      </a:lnTo>
                      <a:lnTo>
                        <a:pt x="1315" y="1000"/>
                      </a:lnTo>
                      <a:lnTo>
                        <a:pt x="1343" y="1055"/>
                      </a:lnTo>
                      <a:lnTo>
                        <a:pt x="1371" y="1132"/>
                      </a:lnTo>
                    </a:path>
                  </a:pathLst>
                </a:custGeom>
                <a:noFill/>
                <a:ln w="25400" cap="flat">
                  <a:solidFill>
                    <a:srgbClr val="FF0000"/>
                  </a:solidFill>
                  <a:prstDash val="solid"/>
                  <a:bevel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7" name="Freeform 62"/>
                <p:cNvSpPr>
                  <a:spLocks/>
                </p:cNvSpPr>
                <p:nvPr/>
              </p:nvSpPr>
              <p:spPr bwMode="auto">
                <a:xfrm>
                  <a:off x="4678363" y="2217738"/>
                  <a:ext cx="2176462" cy="2351088"/>
                </a:xfrm>
                <a:custGeom>
                  <a:avLst/>
                  <a:gdLst>
                    <a:gd name="T0" fmla="*/ 0 w 1371"/>
                    <a:gd name="T1" fmla="*/ 1128 h 1481"/>
                    <a:gd name="T2" fmla="*/ 28 w 1371"/>
                    <a:gd name="T3" fmla="*/ 1137 h 1481"/>
                    <a:gd name="T4" fmla="*/ 56 w 1371"/>
                    <a:gd name="T5" fmla="*/ 1166 h 1481"/>
                    <a:gd name="T6" fmla="*/ 84 w 1371"/>
                    <a:gd name="T7" fmla="*/ 796 h 1481"/>
                    <a:gd name="T8" fmla="*/ 112 w 1371"/>
                    <a:gd name="T9" fmla="*/ 808 h 1481"/>
                    <a:gd name="T10" fmla="*/ 140 w 1371"/>
                    <a:gd name="T11" fmla="*/ 1374 h 1481"/>
                    <a:gd name="T12" fmla="*/ 168 w 1371"/>
                    <a:gd name="T13" fmla="*/ 1379 h 1481"/>
                    <a:gd name="T14" fmla="*/ 196 w 1371"/>
                    <a:gd name="T15" fmla="*/ 1062 h 1481"/>
                    <a:gd name="T16" fmla="*/ 224 w 1371"/>
                    <a:gd name="T17" fmla="*/ 1252 h 1481"/>
                    <a:gd name="T18" fmla="*/ 252 w 1371"/>
                    <a:gd name="T19" fmla="*/ 1215 h 1481"/>
                    <a:gd name="T20" fmla="*/ 280 w 1371"/>
                    <a:gd name="T21" fmla="*/ 1092 h 1481"/>
                    <a:gd name="T22" fmla="*/ 308 w 1371"/>
                    <a:gd name="T23" fmla="*/ 1481 h 1481"/>
                    <a:gd name="T24" fmla="*/ 336 w 1371"/>
                    <a:gd name="T25" fmla="*/ 1194 h 1481"/>
                    <a:gd name="T26" fmla="*/ 364 w 1371"/>
                    <a:gd name="T27" fmla="*/ 780 h 1481"/>
                    <a:gd name="T28" fmla="*/ 392 w 1371"/>
                    <a:gd name="T29" fmla="*/ 0 h 1481"/>
                    <a:gd name="T30" fmla="*/ 420 w 1371"/>
                    <a:gd name="T31" fmla="*/ 991 h 1481"/>
                    <a:gd name="T32" fmla="*/ 448 w 1371"/>
                    <a:gd name="T33" fmla="*/ 1471 h 1481"/>
                    <a:gd name="T34" fmla="*/ 476 w 1371"/>
                    <a:gd name="T35" fmla="*/ 1032 h 1481"/>
                    <a:gd name="T36" fmla="*/ 504 w 1371"/>
                    <a:gd name="T37" fmla="*/ 1187 h 1481"/>
                    <a:gd name="T38" fmla="*/ 532 w 1371"/>
                    <a:gd name="T39" fmla="*/ 425 h 1481"/>
                    <a:gd name="T40" fmla="*/ 560 w 1371"/>
                    <a:gd name="T41" fmla="*/ 738 h 1481"/>
                    <a:gd name="T42" fmla="*/ 588 w 1371"/>
                    <a:gd name="T43" fmla="*/ 1434 h 1481"/>
                    <a:gd name="T44" fmla="*/ 616 w 1371"/>
                    <a:gd name="T45" fmla="*/ 1045 h 1481"/>
                    <a:gd name="T46" fmla="*/ 644 w 1371"/>
                    <a:gd name="T47" fmla="*/ 1095 h 1481"/>
                    <a:gd name="T48" fmla="*/ 672 w 1371"/>
                    <a:gd name="T49" fmla="*/ 833 h 1481"/>
                    <a:gd name="T50" fmla="*/ 699 w 1371"/>
                    <a:gd name="T51" fmla="*/ 910 h 1481"/>
                    <a:gd name="T52" fmla="*/ 728 w 1371"/>
                    <a:gd name="T53" fmla="*/ 1116 h 1481"/>
                    <a:gd name="T54" fmla="*/ 756 w 1371"/>
                    <a:gd name="T55" fmla="*/ 472 h 1481"/>
                    <a:gd name="T56" fmla="*/ 783 w 1371"/>
                    <a:gd name="T57" fmla="*/ 888 h 1481"/>
                    <a:gd name="T58" fmla="*/ 812 w 1371"/>
                    <a:gd name="T59" fmla="*/ 1472 h 1481"/>
                    <a:gd name="T60" fmla="*/ 840 w 1371"/>
                    <a:gd name="T61" fmla="*/ 1013 h 1481"/>
                    <a:gd name="T62" fmla="*/ 867 w 1371"/>
                    <a:gd name="T63" fmla="*/ 1101 h 1481"/>
                    <a:gd name="T64" fmla="*/ 895 w 1371"/>
                    <a:gd name="T65" fmla="*/ 741 h 1481"/>
                    <a:gd name="T66" fmla="*/ 924 w 1371"/>
                    <a:gd name="T67" fmla="*/ 890 h 1481"/>
                    <a:gd name="T68" fmla="*/ 951 w 1371"/>
                    <a:gd name="T69" fmla="*/ 1449 h 1481"/>
                    <a:gd name="T70" fmla="*/ 979 w 1371"/>
                    <a:gd name="T71" fmla="*/ 1200 h 1481"/>
                    <a:gd name="T72" fmla="*/ 1008 w 1371"/>
                    <a:gd name="T73" fmla="*/ 1067 h 1481"/>
                    <a:gd name="T74" fmla="*/ 1035 w 1371"/>
                    <a:gd name="T75" fmla="*/ 993 h 1481"/>
                    <a:gd name="T76" fmla="*/ 1063 w 1371"/>
                    <a:gd name="T77" fmla="*/ 516 h 1481"/>
                    <a:gd name="T78" fmla="*/ 1091 w 1371"/>
                    <a:gd name="T79" fmla="*/ 1408 h 1481"/>
                    <a:gd name="T80" fmla="*/ 1119 w 1371"/>
                    <a:gd name="T81" fmla="*/ 1281 h 1481"/>
                    <a:gd name="T82" fmla="*/ 1147 w 1371"/>
                    <a:gd name="T83" fmla="*/ 790 h 1481"/>
                    <a:gd name="T84" fmla="*/ 1175 w 1371"/>
                    <a:gd name="T85" fmla="*/ 1457 h 1481"/>
                    <a:gd name="T86" fmla="*/ 1203 w 1371"/>
                    <a:gd name="T87" fmla="*/ 1063 h 1481"/>
                    <a:gd name="T88" fmla="*/ 1231 w 1371"/>
                    <a:gd name="T89" fmla="*/ 1212 h 1481"/>
                    <a:gd name="T90" fmla="*/ 1259 w 1371"/>
                    <a:gd name="T91" fmla="*/ 1416 h 1481"/>
                    <a:gd name="T92" fmla="*/ 1287 w 1371"/>
                    <a:gd name="T93" fmla="*/ 963 h 1481"/>
                    <a:gd name="T94" fmla="*/ 1315 w 1371"/>
                    <a:gd name="T95" fmla="*/ 1329 h 1481"/>
                    <a:gd name="T96" fmla="*/ 1343 w 1371"/>
                    <a:gd name="T97" fmla="*/ 1276 h 1481"/>
                    <a:gd name="T98" fmla="*/ 1371 w 1371"/>
                    <a:gd name="T99" fmla="*/ 1057 h 14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371" h="1481">
                      <a:moveTo>
                        <a:pt x="0" y="1128"/>
                      </a:moveTo>
                      <a:lnTo>
                        <a:pt x="28" y="1137"/>
                      </a:lnTo>
                      <a:lnTo>
                        <a:pt x="56" y="1166"/>
                      </a:lnTo>
                      <a:lnTo>
                        <a:pt x="84" y="796"/>
                      </a:lnTo>
                      <a:lnTo>
                        <a:pt x="112" y="808"/>
                      </a:lnTo>
                      <a:lnTo>
                        <a:pt x="140" y="1374"/>
                      </a:lnTo>
                      <a:lnTo>
                        <a:pt x="168" y="1379"/>
                      </a:lnTo>
                      <a:lnTo>
                        <a:pt x="196" y="1062"/>
                      </a:lnTo>
                      <a:lnTo>
                        <a:pt x="224" y="1252"/>
                      </a:lnTo>
                      <a:lnTo>
                        <a:pt x="252" y="1215"/>
                      </a:lnTo>
                      <a:lnTo>
                        <a:pt x="280" y="1092"/>
                      </a:lnTo>
                      <a:lnTo>
                        <a:pt x="308" y="1481"/>
                      </a:lnTo>
                      <a:lnTo>
                        <a:pt x="336" y="1194"/>
                      </a:lnTo>
                      <a:lnTo>
                        <a:pt x="364" y="780"/>
                      </a:lnTo>
                      <a:lnTo>
                        <a:pt x="392" y="0"/>
                      </a:lnTo>
                      <a:lnTo>
                        <a:pt x="420" y="991"/>
                      </a:lnTo>
                      <a:lnTo>
                        <a:pt x="448" y="1471"/>
                      </a:lnTo>
                      <a:lnTo>
                        <a:pt x="476" y="1032"/>
                      </a:lnTo>
                      <a:lnTo>
                        <a:pt x="504" y="1187"/>
                      </a:lnTo>
                      <a:lnTo>
                        <a:pt x="532" y="425"/>
                      </a:lnTo>
                      <a:lnTo>
                        <a:pt x="560" y="738"/>
                      </a:lnTo>
                      <a:lnTo>
                        <a:pt x="588" y="1434"/>
                      </a:lnTo>
                      <a:lnTo>
                        <a:pt x="616" y="1045"/>
                      </a:lnTo>
                      <a:lnTo>
                        <a:pt x="644" y="1095"/>
                      </a:lnTo>
                      <a:lnTo>
                        <a:pt x="672" y="833"/>
                      </a:lnTo>
                      <a:lnTo>
                        <a:pt x="699" y="910"/>
                      </a:lnTo>
                      <a:lnTo>
                        <a:pt x="728" y="1116"/>
                      </a:lnTo>
                      <a:lnTo>
                        <a:pt x="756" y="472"/>
                      </a:lnTo>
                      <a:lnTo>
                        <a:pt x="783" y="888"/>
                      </a:lnTo>
                      <a:lnTo>
                        <a:pt x="812" y="1472"/>
                      </a:lnTo>
                      <a:lnTo>
                        <a:pt x="840" y="1013"/>
                      </a:lnTo>
                      <a:lnTo>
                        <a:pt x="867" y="1101"/>
                      </a:lnTo>
                      <a:lnTo>
                        <a:pt x="895" y="741"/>
                      </a:lnTo>
                      <a:lnTo>
                        <a:pt x="924" y="890"/>
                      </a:lnTo>
                      <a:lnTo>
                        <a:pt x="951" y="1449"/>
                      </a:lnTo>
                      <a:lnTo>
                        <a:pt x="979" y="1200"/>
                      </a:lnTo>
                      <a:lnTo>
                        <a:pt x="1008" y="1067"/>
                      </a:lnTo>
                      <a:lnTo>
                        <a:pt x="1035" y="993"/>
                      </a:lnTo>
                      <a:lnTo>
                        <a:pt x="1063" y="516"/>
                      </a:lnTo>
                      <a:lnTo>
                        <a:pt x="1091" y="1408"/>
                      </a:lnTo>
                      <a:lnTo>
                        <a:pt x="1119" y="1281"/>
                      </a:lnTo>
                      <a:lnTo>
                        <a:pt x="1147" y="790"/>
                      </a:lnTo>
                      <a:lnTo>
                        <a:pt x="1175" y="1457"/>
                      </a:lnTo>
                      <a:lnTo>
                        <a:pt x="1203" y="1063"/>
                      </a:lnTo>
                      <a:lnTo>
                        <a:pt x="1231" y="1212"/>
                      </a:lnTo>
                      <a:lnTo>
                        <a:pt x="1259" y="1416"/>
                      </a:lnTo>
                      <a:lnTo>
                        <a:pt x="1287" y="963"/>
                      </a:lnTo>
                      <a:lnTo>
                        <a:pt x="1315" y="1329"/>
                      </a:lnTo>
                      <a:lnTo>
                        <a:pt x="1343" y="1276"/>
                      </a:lnTo>
                      <a:lnTo>
                        <a:pt x="1371" y="1057"/>
                      </a:lnTo>
                    </a:path>
                  </a:pathLst>
                </a:custGeom>
                <a:noFill/>
                <a:ln w="25400" cap="flat">
                  <a:solidFill>
                    <a:srgbClr val="FF0000"/>
                  </a:solidFill>
                  <a:prstDash val="solid"/>
                  <a:bevel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154" name="Line 63"/>
              <p:cNvSpPr>
                <a:spLocks noChangeShapeType="1"/>
              </p:cNvSpPr>
              <p:nvPr/>
            </p:nvSpPr>
            <p:spPr bwMode="auto">
              <a:xfrm flipV="1">
                <a:off x="6854825" y="3781425"/>
                <a:ext cx="44450" cy="114300"/>
              </a:xfrm>
              <a:prstGeom prst="line">
                <a:avLst/>
              </a:prstGeom>
              <a:noFill/>
              <a:ln w="25400" cap="flat">
                <a:solidFill>
                  <a:srgbClr val="FF000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5" name="Rectangle 64"/>
              <p:cNvSpPr>
                <a:spLocks noChangeArrowheads="1"/>
              </p:cNvSpPr>
              <p:nvPr/>
            </p:nvSpPr>
            <p:spPr bwMode="auto">
              <a:xfrm>
                <a:off x="3592513" y="1270000"/>
                <a:ext cx="2233612" cy="190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PF Predicted Measurement No. 1 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6" name="Rectangle 65"/>
              <p:cNvSpPr>
                <a:spLocks noChangeArrowheads="1"/>
              </p:cNvSpPr>
              <p:nvPr/>
            </p:nvSpPr>
            <p:spPr bwMode="auto">
              <a:xfrm>
                <a:off x="5756275" y="1560513"/>
                <a:ext cx="1020762" cy="6858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7" name="Rectangle 66"/>
              <p:cNvSpPr>
                <a:spLocks noChangeArrowheads="1"/>
              </p:cNvSpPr>
              <p:nvPr/>
            </p:nvSpPr>
            <p:spPr bwMode="auto">
              <a:xfrm>
                <a:off x="6251575" y="1598613"/>
                <a:ext cx="365125" cy="152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DataY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8" name="Line 67"/>
              <p:cNvSpPr>
                <a:spLocks noChangeShapeType="1"/>
              </p:cNvSpPr>
              <p:nvPr/>
            </p:nvSpPr>
            <p:spPr bwMode="auto">
              <a:xfrm>
                <a:off x="5832475" y="1663700"/>
                <a:ext cx="381000" cy="0"/>
              </a:xfrm>
              <a:prstGeom prst="line">
                <a:avLst/>
              </a:prstGeom>
              <a:noFill/>
              <a:ln w="7938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9" name="Rectangle 68"/>
              <p:cNvSpPr>
                <a:spLocks noChangeArrowheads="1"/>
              </p:cNvSpPr>
              <p:nvPr/>
            </p:nvSpPr>
            <p:spPr bwMode="auto">
              <a:xfrm>
                <a:off x="6251575" y="1758950"/>
                <a:ext cx="411162" cy="152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MeanY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0" name="Freeform 69"/>
              <p:cNvSpPr>
                <a:spLocks noEditPoints="1"/>
              </p:cNvSpPr>
              <p:nvPr/>
            </p:nvSpPr>
            <p:spPr bwMode="auto">
              <a:xfrm>
                <a:off x="5832475" y="1819275"/>
                <a:ext cx="373062" cy="7938"/>
              </a:xfrm>
              <a:custGeom>
                <a:avLst/>
                <a:gdLst>
                  <a:gd name="T0" fmla="*/ 24 w 235"/>
                  <a:gd name="T1" fmla="*/ 5 h 5"/>
                  <a:gd name="T2" fmla="*/ 19 w 235"/>
                  <a:gd name="T3" fmla="*/ 0 h 5"/>
                  <a:gd name="T4" fmla="*/ 38 w 235"/>
                  <a:gd name="T5" fmla="*/ 5 h 5"/>
                  <a:gd name="T6" fmla="*/ 43 w 235"/>
                  <a:gd name="T7" fmla="*/ 0 h 5"/>
                  <a:gd name="T8" fmla="*/ 38 w 235"/>
                  <a:gd name="T9" fmla="*/ 5 h 5"/>
                  <a:gd name="T10" fmla="*/ 62 w 235"/>
                  <a:gd name="T11" fmla="*/ 5 h 5"/>
                  <a:gd name="T12" fmla="*/ 58 w 235"/>
                  <a:gd name="T13" fmla="*/ 0 h 5"/>
                  <a:gd name="T14" fmla="*/ 77 w 235"/>
                  <a:gd name="T15" fmla="*/ 5 h 5"/>
                  <a:gd name="T16" fmla="*/ 82 w 235"/>
                  <a:gd name="T17" fmla="*/ 0 h 5"/>
                  <a:gd name="T18" fmla="*/ 77 w 235"/>
                  <a:gd name="T19" fmla="*/ 5 h 5"/>
                  <a:gd name="T20" fmla="*/ 101 w 235"/>
                  <a:gd name="T21" fmla="*/ 5 h 5"/>
                  <a:gd name="T22" fmla="*/ 96 w 235"/>
                  <a:gd name="T23" fmla="*/ 0 h 5"/>
                  <a:gd name="T24" fmla="*/ 115 w 235"/>
                  <a:gd name="T25" fmla="*/ 5 h 5"/>
                  <a:gd name="T26" fmla="*/ 120 w 235"/>
                  <a:gd name="T27" fmla="*/ 0 h 5"/>
                  <a:gd name="T28" fmla="*/ 115 w 235"/>
                  <a:gd name="T29" fmla="*/ 5 h 5"/>
                  <a:gd name="T30" fmla="*/ 139 w 235"/>
                  <a:gd name="T31" fmla="*/ 5 h 5"/>
                  <a:gd name="T32" fmla="*/ 134 w 235"/>
                  <a:gd name="T33" fmla="*/ 0 h 5"/>
                  <a:gd name="T34" fmla="*/ 154 w 235"/>
                  <a:gd name="T35" fmla="*/ 5 h 5"/>
                  <a:gd name="T36" fmla="*/ 158 w 235"/>
                  <a:gd name="T37" fmla="*/ 0 h 5"/>
                  <a:gd name="T38" fmla="*/ 154 w 235"/>
                  <a:gd name="T39" fmla="*/ 5 h 5"/>
                  <a:gd name="T40" fmla="*/ 178 w 235"/>
                  <a:gd name="T41" fmla="*/ 5 h 5"/>
                  <a:gd name="T42" fmla="*/ 173 w 235"/>
                  <a:gd name="T43" fmla="*/ 0 h 5"/>
                  <a:gd name="T44" fmla="*/ 192 w 235"/>
                  <a:gd name="T45" fmla="*/ 5 h 5"/>
                  <a:gd name="T46" fmla="*/ 197 w 235"/>
                  <a:gd name="T47" fmla="*/ 0 h 5"/>
                  <a:gd name="T48" fmla="*/ 192 w 235"/>
                  <a:gd name="T49" fmla="*/ 5 h 5"/>
                  <a:gd name="T50" fmla="*/ 216 w 235"/>
                  <a:gd name="T51" fmla="*/ 5 h 5"/>
                  <a:gd name="T52" fmla="*/ 211 w 235"/>
                  <a:gd name="T53" fmla="*/ 0 h 5"/>
                  <a:gd name="T54" fmla="*/ 230 w 235"/>
                  <a:gd name="T55" fmla="*/ 5 h 5"/>
                  <a:gd name="T56" fmla="*/ 235 w 235"/>
                  <a:gd name="T57" fmla="*/ 0 h 5"/>
                  <a:gd name="T58" fmla="*/ 230 w 235"/>
                  <a:gd name="T59" fmla="*/ 5 h 5"/>
                  <a:gd name="T60" fmla="*/ 5 w 235"/>
                  <a:gd name="T61" fmla="*/ 5 h 5"/>
                  <a:gd name="T62" fmla="*/ 0 w 235"/>
                  <a:gd name="T6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35" h="5">
                    <a:moveTo>
                      <a:pt x="19" y="5"/>
                    </a:moveTo>
                    <a:lnTo>
                      <a:pt x="24" y="5"/>
                    </a:lnTo>
                    <a:lnTo>
                      <a:pt x="24" y="0"/>
                    </a:lnTo>
                    <a:lnTo>
                      <a:pt x="19" y="0"/>
                    </a:lnTo>
                    <a:lnTo>
                      <a:pt x="19" y="5"/>
                    </a:lnTo>
                    <a:close/>
                    <a:moveTo>
                      <a:pt x="38" y="5"/>
                    </a:moveTo>
                    <a:lnTo>
                      <a:pt x="43" y="5"/>
                    </a:lnTo>
                    <a:lnTo>
                      <a:pt x="43" y="0"/>
                    </a:lnTo>
                    <a:lnTo>
                      <a:pt x="38" y="0"/>
                    </a:lnTo>
                    <a:lnTo>
                      <a:pt x="38" y="5"/>
                    </a:lnTo>
                    <a:close/>
                    <a:moveTo>
                      <a:pt x="58" y="5"/>
                    </a:moveTo>
                    <a:lnTo>
                      <a:pt x="62" y="5"/>
                    </a:lnTo>
                    <a:lnTo>
                      <a:pt x="62" y="0"/>
                    </a:lnTo>
                    <a:lnTo>
                      <a:pt x="58" y="0"/>
                    </a:lnTo>
                    <a:lnTo>
                      <a:pt x="58" y="5"/>
                    </a:lnTo>
                    <a:close/>
                    <a:moveTo>
                      <a:pt x="77" y="5"/>
                    </a:moveTo>
                    <a:lnTo>
                      <a:pt x="82" y="5"/>
                    </a:lnTo>
                    <a:lnTo>
                      <a:pt x="82" y="0"/>
                    </a:lnTo>
                    <a:lnTo>
                      <a:pt x="77" y="0"/>
                    </a:lnTo>
                    <a:lnTo>
                      <a:pt x="77" y="5"/>
                    </a:lnTo>
                    <a:close/>
                    <a:moveTo>
                      <a:pt x="96" y="5"/>
                    </a:moveTo>
                    <a:lnTo>
                      <a:pt x="101" y="5"/>
                    </a:lnTo>
                    <a:lnTo>
                      <a:pt x="101" y="0"/>
                    </a:lnTo>
                    <a:lnTo>
                      <a:pt x="96" y="0"/>
                    </a:lnTo>
                    <a:lnTo>
                      <a:pt x="96" y="5"/>
                    </a:lnTo>
                    <a:close/>
                    <a:moveTo>
                      <a:pt x="115" y="5"/>
                    </a:moveTo>
                    <a:lnTo>
                      <a:pt x="120" y="5"/>
                    </a:lnTo>
                    <a:lnTo>
                      <a:pt x="120" y="0"/>
                    </a:lnTo>
                    <a:lnTo>
                      <a:pt x="115" y="0"/>
                    </a:lnTo>
                    <a:lnTo>
                      <a:pt x="115" y="5"/>
                    </a:lnTo>
                    <a:close/>
                    <a:moveTo>
                      <a:pt x="134" y="5"/>
                    </a:moveTo>
                    <a:lnTo>
                      <a:pt x="139" y="5"/>
                    </a:lnTo>
                    <a:lnTo>
                      <a:pt x="139" y="0"/>
                    </a:lnTo>
                    <a:lnTo>
                      <a:pt x="134" y="0"/>
                    </a:lnTo>
                    <a:lnTo>
                      <a:pt x="134" y="5"/>
                    </a:lnTo>
                    <a:close/>
                    <a:moveTo>
                      <a:pt x="154" y="5"/>
                    </a:moveTo>
                    <a:lnTo>
                      <a:pt x="158" y="5"/>
                    </a:lnTo>
                    <a:lnTo>
                      <a:pt x="158" y="0"/>
                    </a:lnTo>
                    <a:lnTo>
                      <a:pt x="154" y="0"/>
                    </a:lnTo>
                    <a:lnTo>
                      <a:pt x="154" y="5"/>
                    </a:lnTo>
                    <a:close/>
                    <a:moveTo>
                      <a:pt x="173" y="5"/>
                    </a:moveTo>
                    <a:lnTo>
                      <a:pt x="178" y="5"/>
                    </a:lnTo>
                    <a:lnTo>
                      <a:pt x="178" y="0"/>
                    </a:lnTo>
                    <a:lnTo>
                      <a:pt x="173" y="0"/>
                    </a:lnTo>
                    <a:lnTo>
                      <a:pt x="173" y="5"/>
                    </a:lnTo>
                    <a:close/>
                    <a:moveTo>
                      <a:pt x="192" y="5"/>
                    </a:moveTo>
                    <a:lnTo>
                      <a:pt x="197" y="5"/>
                    </a:lnTo>
                    <a:lnTo>
                      <a:pt x="197" y="0"/>
                    </a:lnTo>
                    <a:lnTo>
                      <a:pt x="192" y="0"/>
                    </a:lnTo>
                    <a:lnTo>
                      <a:pt x="192" y="5"/>
                    </a:lnTo>
                    <a:close/>
                    <a:moveTo>
                      <a:pt x="211" y="5"/>
                    </a:moveTo>
                    <a:lnTo>
                      <a:pt x="216" y="5"/>
                    </a:lnTo>
                    <a:lnTo>
                      <a:pt x="216" y="0"/>
                    </a:lnTo>
                    <a:lnTo>
                      <a:pt x="211" y="0"/>
                    </a:lnTo>
                    <a:lnTo>
                      <a:pt x="211" y="5"/>
                    </a:lnTo>
                    <a:close/>
                    <a:moveTo>
                      <a:pt x="230" y="5"/>
                    </a:moveTo>
                    <a:lnTo>
                      <a:pt x="235" y="5"/>
                    </a:lnTo>
                    <a:lnTo>
                      <a:pt x="235" y="0"/>
                    </a:lnTo>
                    <a:lnTo>
                      <a:pt x="230" y="0"/>
                    </a:lnTo>
                    <a:lnTo>
                      <a:pt x="230" y="5"/>
                    </a:lnTo>
                    <a:close/>
                    <a:moveTo>
                      <a:pt x="0" y="5"/>
                    </a:moveTo>
                    <a:lnTo>
                      <a:pt x="5" y="5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1" name="Rectangle 70"/>
              <p:cNvSpPr>
                <a:spLocks noChangeArrowheads="1"/>
              </p:cNvSpPr>
              <p:nvPr/>
            </p:nvSpPr>
            <p:spPr bwMode="auto">
              <a:xfrm>
                <a:off x="6251575" y="1925638"/>
                <a:ext cx="533400" cy="152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CMYpred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2" name="Freeform 71"/>
              <p:cNvSpPr>
                <a:spLocks noEditPoints="1"/>
              </p:cNvSpPr>
              <p:nvPr/>
            </p:nvSpPr>
            <p:spPr bwMode="auto">
              <a:xfrm>
                <a:off x="5832475" y="1970088"/>
                <a:ext cx="381000" cy="25400"/>
              </a:xfrm>
              <a:custGeom>
                <a:avLst/>
                <a:gdLst>
                  <a:gd name="T0" fmla="*/ 29 w 240"/>
                  <a:gd name="T1" fmla="*/ 16 h 16"/>
                  <a:gd name="T2" fmla="*/ 43 w 240"/>
                  <a:gd name="T3" fmla="*/ 16 h 16"/>
                  <a:gd name="T4" fmla="*/ 43 w 240"/>
                  <a:gd name="T5" fmla="*/ 0 h 16"/>
                  <a:gd name="T6" fmla="*/ 29 w 240"/>
                  <a:gd name="T7" fmla="*/ 0 h 16"/>
                  <a:gd name="T8" fmla="*/ 29 w 240"/>
                  <a:gd name="T9" fmla="*/ 16 h 16"/>
                  <a:gd name="T10" fmla="*/ 58 w 240"/>
                  <a:gd name="T11" fmla="*/ 16 h 16"/>
                  <a:gd name="T12" fmla="*/ 72 w 240"/>
                  <a:gd name="T13" fmla="*/ 16 h 16"/>
                  <a:gd name="T14" fmla="*/ 72 w 240"/>
                  <a:gd name="T15" fmla="*/ 0 h 16"/>
                  <a:gd name="T16" fmla="*/ 58 w 240"/>
                  <a:gd name="T17" fmla="*/ 0 h 16"/>
                  <a:gd name="T18" fmla="*/ 58 w 240"/>
                  <a:gd name="T19" fmla="*/ 16 h 16"/>
                  <a:gd name="T20" fmla="*/ 86 w 240"/>
                  <a:gd name="T21" fmla="*/ 16 h 16"/>
                  <a:gd name="T22" fmla="*/ 101 w 240"/>
                  <a:gd name="T23" fmla="*/ 16 h 16"/>
                  <a:gd name="T24" fmla="*/ 101 w 240"/>
                  <a:gd name="T25" fmla="*/ 0 h 16"/>
                  <a:gd name="T26" fmla="*/ 86 w 240"/>
                  <a:gd name="T27" fmla="*/ 0 h 16"/>
                  <a:gd name="T28" fmla="*/ 86 w 240"/>
                  <a:gd name="T29" fmla="*/ 16 h 16"/>
                  <a:gd name="T30" fmla="*/ 115 w 240"/>
                  <a:gd name="T31" fmla="*/ 16 h 16"/>
                  <a:gd name="T32" fmla="*/ 130 w 240"/>
                  <a:gd name="T33" fmla="*/ 16 h 16"/>
                  <a:gd name="T34" fmla="*/ 130 w 240"/>
                  <a:gd name="T35" fmla="*/ 0 h 16"/>
                  <a:gd name="T36" fmla="*/ 115 w 240"/>
                  <a:gd name="T37" fmla="*/ 0 h 16"/>
                  <a:gd name="T38" fmla="*/ 115 w 240"/>
                  <a:gd name="T39" fmla="*/ 16 h 16"/>
                  <a:gd name="T40" fmla="*/ 144 w 240"/>
                  <a:gd name="T41" fmla="*/ 16 h 16"/>
                  <a:gd name="T42" fmla="*/ 158 w 240"/>
                  <a:gd name="T43" fmla="*/ 16 h 16"/>
                  <a:gd name="T44" fmla="*/ 158 w 240"/>
                  <a:gd name="T45" fmla="*/ 0 h 16"/>
                  <a:gd name="T46" fmla="*/ 144 w 240"/>
                  <a:gd name="T47" fmla="*/ 0 h 16"/>
                  <a:gd name="T48" fmla="*/ 144 w 240"/>
                  <a:gd name="T49" fmla="*/ 16 h 16"/>
                  <a:gd name="T50" fmla="*/ 173 w 240"/>
                  <a:gd name="T51" fmla="*/ 16 h 16"/>
                  <a:gd name="T52" fmla="*/ 187 w 240"/>
                  <a:gd name="T53" fmla="*/ 16 h 16"/>
                  <a:gd name="T54" fmla="*/ 187 w 240"/>
                  <a:gd name="T55" fmla="*/ 0 h 16"/>
                  <a:gd name="T56" fmla="*/ 173 w 240"/>
                  <a:gd name="T57" fmla="*/ 0 h 16"/>
                  <a:gd name="T58" fmla="*/ 173 w 240"/>
                  <a:gd name="T59" fmla="*/ 16 h 16"/>
                  <a:gd name="T60" fmla="*/ 202 w 240"/>
                  <a:gd name="T61" fmla="*/ 16 h 16"/>
                  <a:gd name="T62" fmla="*/ 216 w 240"/>
                  <a:gd name="T63" fmla="*/ 16 h 16"/>
                  <a:gd name="T64" fmla="*/ 216 w 240"/>
                  <a:gd name="T65" fmla="*/ 0 h 16"/>
                  <a:gd name="T66" fmla="*/ 202 w 240"/>
                  <a:gd name="T67" fmla="*/ 0 h 16"/>
                  <a:gd name="T68" fmla="*/ 202 w 240"/>
                  <a:gd name="T69" fmla="*/ 16 h 16"/>
                  <a:gd name="T70" fmla="*/ 230 w 240"/>
                  <a:gd name="T71" fmla="*/ 16 h 16"/>
                  <a:gd name="T72" fmla="*/ 240 w 240"/>
                  <a:gd name="T73" fmla="*/ 16 h 16"/>
                  <a:gd name="T74" fmla="*/ 240 w 240"/>
                  <a:gd name="T75" fmla="*/ 0 h 16"/>
                  <a:gd name="T76" fmla="*/ 230 w 240"/>
                  <a:gd name="T77" fmla="*/ 0 h 16"/>
                  <a:gd name="T78" fmla="*/ 230 w 240"/>
                  <a:gd name="T79" fmla="*/ 16 h 16"/>
                  <a:gd name="T80" fmla="*/ 0 w 240"/>
                  <a:gd name="T81" fmla="*/ 16 h 16"/>
                  <a:gd name="T82" fmla="*/ 14 w 240"/>
                  <a:gd name="T83" fmla="*/ 16 h 16"/>
                  <a:gd name="T84" fmla="*/ 14 w 240"/>
                  <a:gd name="T85" fmla="*/ 0 h 16"/>
                  <a:gd name="T86" fmla="*/ 0 w 240"/>
                  <a:gd name="T87" fmla="*/ 0 h 16"/>
                  <a:gd name="T88" fmla="*/ 0 w 240"/>
                  <a:gd name="T8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40" h="16">
                    <a:moveTo>
                      <a:pt x="29" y="16"/>
                    </a:moveTo>
                    <a:lnTo>
                      <a:pt x="43" y="16"/>
                    </a:lnTo>
                    <a:lnTo>
                      <a:pt x="43" y="0"/>
                    </a:lnTo>
                    <a:lnTo>
                      <a:pt x="29" y="0"/>
                    </a:lnTo>
                    <a:lnTo>
                      <a:pt x="29" y="16"/>
                    </a:lnTo>
                    <a:close/>
                    <a:moveTo>
                      <a:pt x="58" y="16"/>
                    </a:moveTo>
                    <a:lnTo>
                      <a:pt x="72" y="16"/>
                    </a:lnTo>
                    <a:lnTo>
                      <a:pt x="72" y="0"/>
                    </a:lnTo>
                    <a:lnTo>
                      <a:pt x="58" y="0"/>
                    </a:lnTo>
                    <a:lnTo>
                      <a:pt x="58" y="16"/>
                    </a:lnTo>
                    <a:close/>
                    <a:moveTo>
                      <a:pt x="86" y="16"/>
                    </a:moveTo>
                    <a:lnTo>
                      <a:pt x="101" y="16"/>
                    </a:lnTo>
                    <a:lnTo>
                      <a:pt x="101" y="0"/>
                    </a:lnTo>
                    <a:lnTo>
                      <a:pt x="86" y="0"/>
                    </a:lnTo>
                    <a:lnTo>
                      <a:pt x="86" y="16"/>
                    </a:lnTo>
                    <a:close/>
                    <a:moveTo>
                      <a:pt x="115" y="16"/>
                    </a:moveTo>
                    <a:lnTo>
                      <a:pt x="130" y="16"/>
                    </a:lnTo>
                    <a:lnTo>
                      <a:pt x="130" y="0"/>
                    </a:lnTo>
                    <a:lnTo>
                      <a:pt x="115" y="0"/>
                    </a:lnTo>
                    <a:lnTo>
                      <a:pt x="115" y="16"/>
                    </a:lnTo>
                    <a:close/>
                    <a:moveTo>
                      <a:pt x="144" y="16"/>
                    </a:moveTo>
                    <a:lnTo>
                      <a:pt x="158" y="16"/>
                    </a:lnTo>
                    <a:lnTo>
                      <a:pt x="158" y="0"/>
                    </a:lnTo>
                    <a:lnTo>
                      <a:pt x="144" y="0"/>
                    </a:lnTo>
                    <a:lnTo>
                      <a:pt x="144" y="16"/>
                    </a:lnTo>
                    <a:close/>
                    <a:moveTo>
                      <a:pt x="173" y="16"/>
                    </a:moveTo>
                    <a:lnTo>
                      <a:pt x="187" y="16"/>
                    </a:lnTo>
                    <a:lnTo>
                      <a:pt x="187" y="0"/>
                    </a:lnTo>
                    <a:lnTo>
                      <a:pt x="173" y="0"/>
                    </a:lnTo>
                    <a:lnTo>
                      <a:pt x="173" y="16"/>
                    </a:lnTo>
                    <a:close/>
                    <a:moveTo>
                      <a:pt x="202" y="16"/>
                    </a:moveTo>
                    <a:lnTo>
                      <a:pt x="216" y="16"/>
                    </a:lnTo>
                    <a:lnTo>
                      <a:pt x="216" y="0"/>
                    </a:lnTo>
                    <a:lnTo>
                      <a:pt x="202" y="0"/>
                    </a:lnTo>
                    <a:lnTo>
                      <a:pt x="202" y="16"/>
                    </a:lnTo>
                    <a:close/>
                    <a:moveTo>
                      <a:pt x="230" y="16"/>
                    </a:moveTo>
                    <a:lnTo>
                      <a:pt x="240" y="16"/>
                    </a:lnTo>
                    <a:lnTo>
                      <a:pt x="240" y="0"/>
                    </a:lnTo>
                    <a:lnTo>
                      <a:pt x="230" y="0"/>
                    </a:lnTo>
                    <a:lnTo>
                      <a:pt x="230" y="16"/>
                    </a:lnTo>
                    <a:close/>
                    <a:moveTo>
                      <a:pt x="0" y="16"/>
                    </a:moveTo>
                    <a:lnTo>
                      <a:pt x="14" y="16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3" name="Rectangle 72"/>
              <p:cNvSpPr>
                <a:spLocks noChangeArrowheads="1"/>
              </p:cNvSpPr>
              <p:nvPr/>
            </p:nvSpPr>
            <p:spPr bwMode="auto">
              <a:xfrm>
                <a:off x="6251575" y="2085975"/>
                <a:ext cx="503237" cy="152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PFYpred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4" name="Line 73"/>
              <p:cNvSpPr>
                <a:spLocks noChangeShapeType="1"/>
              </p:cNvSpPr>
              <p:nvPr/>
            </p:nvSpPr>
            <p:spPr bwMode="auto">
              <a:xfrm>
                <a:off x="5832475" y="2143125"/>
                <a:ext cx="381000" cy="0"/>
              </a:xfrm>
              <a:prstGeom prst="line">
                <a:avLst/>
              </a:prstGeom>
              <a:noFill/>
              <a:ln w="25400" cap="flat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5" name="Rectangle 74"/>
              <p:cNvSpPr>
                <a:spLocks noChangeArrowheads="1"/>
              </p:cNvSpPr>
              <p:nvPr/>
            </p:nvSpPr>
            <p:spPr bwMode="auto">
              <a:xfrm>
                <a:off x="5756275" y="1560513"/>
                <a:ext cx="1020762" cy="685800"/>
              </a:xfrm>
              <a:prstGeom prst="rect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4524783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Classical sanity test passes muster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Copyright © James V. Candy, 2015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fld id="{CF2AB423-6114-497A-8367-CFD654766CAC}" type="slidenum">
              <a:rPr lang="en-US" smtClean="0"/>
              <a:pPr>
                <a:defRPr/>
              </a:pPr>
              <a:t>14</a:t>
            </a:fld>
            <a:r>
              <a:rPr lang="en-US" i="0" dirty="0"/>
              <a:t>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531" y="1724025"/>
            <a:ext cx="5722937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4899974"/>
      </p:ext>
    </p:extLst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  <a:ln>
            <a:solidFill>
              <a:srgbClr val="0000CC"/>
            </a:solidFill>
          </a:ln>
        </p:spPr>
        <p:txBody>
          <a:bodyPr/>
          <a:lstStyle/>
          <a:p>
            <a:pPr algn="ctr"/>
            <a:r>
              <a:rPr lang="en-US" b="1" dirty="0"/>
              <a:t>KLD metrics reveal a mismatch, but …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Copyright © James V. Candy, 2015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fld id="{CF2AB423-6114-497A-8367-CFD654766CAC}" type="slidenum">
              <a:rPr lang="en-US" smtClean="0"/>
              <a:pPr>
                <a:defRPr/>
              </a:pPr>
              <a:t>15</a:t>
            </a:fld>
            <a:r>
              <a:rPr lang="en-US" i="0" dirty="0"/>
              <a:t>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28949" y="1676400"/>
            <a:ext cx="8938852" cy="4678362"/>
            <a:chOff x="304800" y="1704609"/>
            <a:chExt cx="10912475" cy="467836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704609"/>
              <a:ext cx="5730875" cy="4678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1704609"/>
              <a:ext cx="5730875" cy="4678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169443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3200"/>
            <a:ext cx="8229600" cy="1143000"/>
          </a:xfr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b="1" dirty="0"/>
              <a:t>ENSEMBLE techniques are more telling </a:t>
            </a:r>
          </a:p>
        </p:txBody>
      </p:sp>
    </p:spTree>
    <p:extLst>
      <p:ext uri="{BB962C8B-B14F-4D97-AF65-F5344CB8AC3E}">
        <p14:creationId xmlns:p14="http://schemas.microsoft.com/office/powerpoint/2010/main" val="1746606355"/>
      </p:ext>
    </p:extLst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16" name="Group 11315"/>
          <p:cNvGrpSpPr/>
          <p:nvPr/>
        </p:nvGrpSpPr>
        <p:grpSpPr>
          <a:xfrm>
            <a:off x="76200" y="1"/>
            <a:ext cx="8991600" cy="7288212"/>
            <a:chOff x="76200" y="1"/>
            <a:chExt cx="8991600" cy="7288212"/>
          </a:xfrm>
        </p:grpSpPr>
        <p:grpSp>
          <p:nvGrpSpPr>
            <p:cNvPr id="11315" name="Group 11314"/>
            <p:cNvGrpSpPr/>
            <p:nvPr/>
          </p:nvGrpSpPr>
          <p:grpSpPr>
            <a:xfrm>
              <a:off x="76200" y="1"/>
              <a:ext cx="8991600" cy="3276600"/>
              <a:chOff x="2018506" y="1274763"/>
              <a:chExt cx="5060157" cy="4433887"/>
            </a:xfrm>
          </p:grpSpPr>
          <p:sp>
            <p:nvSpPr>
              <p:cNvPr id="4" name="Rectangle 5"/>
              <p:cNvSpPr>
                <a:spLocks noChangeArrowheads="1"/>
              </p:cNvSpPr>
              <p:nvPr/>
            </p:nvSpPr>
            <p:spPr bwMode="auto">
              <a:xfrm>
                <a:off x="2452688" y="1450975"/>
                <a:ext cx="4443413" cy="38163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" name="Rectangle 6"/>
              <p:cNvSpPr>
                <a:spLocks noChangeArrowheads="1"/>
              </p:cNvSpPr>
              <p:nvPr/>
            </p:nvSpPr>
            <p:spPr bwMode="auto">
              <a:xfrm>
                <a:off x="4373563" y="5526088"/>
                <a:ext cx="669925" cy="1825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Time(sec)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" name="Line 7"/>
              <p:cNvSpPr>
                <a:spLocks noChangeShapeType="1"/>
              </p:cNvSpPr>
              <p:nvPr/>
            </p:nvSpPr>
            <p:spPr bwMode="auto">
              <a:xfrm>
                <a:off x="2452688" y="5267325"/>
                <a:ext cx="4443413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" name="Line 8"/>
              <p:cNvSpPr>
                <a:spLocks noChangeShapeType="1"/>
              </p:cNvSpPr>
              <p:nvPr/>
            </p:nvSpPr>
            <p:spPr bwMode="auto">
              <a:xfrm>
                <a:off x="2452688" y="1450975"/>
                <a:ext cx="4443413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" name="Line 9"/>
              <p:cNvSpPr>
                <a:spLocks noChangeShapeType="1"/>
              </p:cNvSpPr>
              <p:nvPr/>
            </p:nvSpPr>
            <p:spPr bwMode="auto">
              <a:xfrm flipV="1">
                <a:off x="2452688" y="5224463"/>
                <a:ext cx="0" cy="42862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 flipV="1">
                <a:off x="2897188" y="5224463"/>
                <a:ext cx="0" cy="42862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" name="Line 11"/>
              <p:cNvSpPr>
                <a:spLocks noChangeShapeType="1"/>
              </p:cNvSpPr>
              <p:nvPr/>
            </p:nvSpPr>
            <p:spPr bwMode="auto">
              <a:xfrm flipV="1">
                <a:off x="3341688" y="5224463"/>
                <a:ext cx="0" cy="42862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" name="Line 12"/>
              <p:cNvSpPr>
                <a:spLocks noChangeShapeType="1"/>
              </p:cNvSpPr>
              <p:nvPr/>
            </p:nvSpPr>
            <p:spPr bwMode="auto">
              <a:xfrm flipV="1">
                <a:off x="3786188" y="5224463"/>
                <a:ext cx="0" cy="42862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" name="Line 13"/>
              <p:cNvSpPr>
                <a:spLocks noChangeShapeType="1"/>
              </p:cNvSpPr>
              <p:nvPr/>
            </p:nvSpPr>
            <p:spPr bwMode="auto">
              <a:xfrm flipV="1">
                <a:off x="4230688" y="5224463"/>
                <a:ext cx="0" cy="42862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" name="Line 14"/>
              <p:cNvSpPr>
                <a:spLocks noChangeShapeType="1"/>
              </p:cNvSpPr>
              <p:nvPr/>
            </p:nvSpPr>
            <p:spPr bwMode="auto">
              <a:xfrm flipV="1">
                <a:off x="4675188" y="5224463"/>
                <a:ext cx="0" cy="42862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" name="Line 15"/>
              <p:cNvSpPr>
                <a:spLocks noChangeShapeType="1"/>
              </p:cNvSpPr>
              <p:nvPr/>
            </p:nvSpPr>
            <p:spPr bwMode="auto">
              <a:xfrm flipV="1">
                <a:off x="5119688" y="5224463"/>
                <a:ext cx="0" cy="42862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" name="Line 16"/>
              <p:cNvSpPr>
                <a:spLocks noChangeShapeType="1"/>
              </p:cNvSpPr>
              <p:nvPr/>
            </p:nvSpPr>
            <p:spPr bwMode="auto">
              <a:xfrm flipV="1">
                <a:off x="5564188" y="5224463"/>
                <a:ext cx="0" cy="42862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" name="Line 17"/>
              <p:cNvSpPr>
                <a:spLocks noChangeShapeType="1"/>
              </p:cNvSpPr>
              <p:nvPr/>
            </p:nvSpPr>
            <p:spPr bwMode="auto">
              <a:xfrm flipV="1">
                <a:off x="6008688" y="5224463"/>
                <a:ext cx="0" cy="42862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" name="Line 18"/>
              <p:cNvSpPr>
                <a:spLocks noChangeShapeType="1"/>
              </p:cNvSpPr>
              <p:nvPr/>
            </p:nvSpPr>
            <p:spPr bwMode="auto">
              <a:xfrm flipV="1">
                <a:off x="6453188" y="5224463"/>
                <a:ext cx="0" cy="42862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" name="Line 19"/>
              <p:cNvSpPr>
                <a:spLocks noChangeShapeType="1"/>
              </p:cNvSpPr>
              <p:nvPr/>
            </p:nvSpPr>
            <p:spPr bwMode="auto">
              <a:xfrm flipV="1">
                <a:off x="6896101" y="5224463"/>
                <a:ext cx="0" cy="42862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" name="Line 20"/>
              <p:cNvSpPr>
                <a:spLocks noChangeShapeType="1"/>
              </p:cNvSpPr>
              <p:nvPr/>
            </p:nvSpPr>
            <p:spPr bwMode="auto">
              <a:xfrm>
                <a:off x="2452688" y="1450975"/>
                <a:ext cx="0" cy="4445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" name="Line 21"/>
              <p:cNvSpPr>
                <a:spLocks noChangeShapeType="1"/>
              </p:cNvSpPr>
              <p:nvPr/>
            </p:nvSpPr>
            <p:spPr bwMode="auto">
              <a:xfrm>
                <a:off x="2897188" y="1450975"/>
                <a:ext cx="0" cy="4445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" name="Line 22"/>
              <p:cNvSpPr>
                <a:spLocks noChangeShapeType="1"/>
              </p:cNvSpPr>
              <p:nvPr/>
            </p:nvSpPr>
            <p:spPr bwMode="auto">
              <a:xfrm>
                <a:off x="3341688" y="1450975"/>
                <a:ext cx="0" cy="4445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" name="Line 23"/>
              <p:cNvSpPr>
                <a:spLocks noChangeShapeType="1"/>
              </p:cNvSpPr>
              <p:nvPr/>
            </p:nvSpPr>
            <p:spPr bwMode="auto">
              <a:xfrm>
                <a:off x="3786188" y="1450975"/>
                <a:ext cx="0" cy="4445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" name="Line 24"/>
              <p:cNvSpPr>
                <a:spLocks noChangeShapeType="1"/>
              </p:cNvSpPr>
              <p:nvPr/>
            </p:nvSpPr>
            <p:spPr bwMode="auto">
              <a:xfrm>
                <a:off x="4230688" y="1450975"/>
                <a:ext cx="0" cy="4445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" name="Line 25"/>
              <p:cNvSpPr>
                <a:spLocks noChangeShapeType="1"/>
              </p:cNvSpPr>
              <p:nvPr/>
            </p:nvSpPr>
            <p:spPr bwMode="auto">
              <a:xfrm>
                <a:off x="4675188" y="1450975"/>
                <a:ext cx="0" cy="4445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" name="Line 26"/>
              <p:cNvSpPr>
                <a:spLocks noChangeShapeType="1"/>
              </p:cNvSpPr>
              <p:nvPr/>
            </p:nvSpPr>
            <p:spPr bwMode="auto">
              <a:xfrm>
                <a:off x="5119688" y="1450975"/>
                <a:ext cx="0" cy="4445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" name="Line 27"/>
              <p:cNvSpPr>
                <a:spLocks noChangeShapeType="1"/>
              </p:cNvSpPr>
              <p:nvPr/>
            </p:nvSpPr>
            <p:spPr bwMode="auto">
              <a:xfrm>
                <a:off x="5564188" y="1450975"/>
                <a:ext cx="0" cy="4445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" name="Line 28"/>
              <p:cNvSpPr>
                <a:spLocks noChangeShapeType="1"/>
              </p:cNvSpPr>
              <p:nvPr/>
            </p:nvSpPr>
            <p:spPr bwMode="auto">
              <a:xfrm>
                <a:off x="6008688" y="1450975"/>
                <a:ext cx="0" cy="4445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" name="Line 29"/>
              <p:cNvSpPr>
                <a:spLocks noChangeShapeType="1"/>
              </p:cNvSpPr>
              <p:nvPr/>
            </p:nvSpPr>
            <p:spPr bwMode="auto">
              <a:xfrm>
                <a:off x="6453188" y="1450975"/>
                <a:ext cx="0" cy="4445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" name="Line 30"/>
              <p:cNvSpPr>
                <a:spLocks noChangeShapeType="1"/>
              </p:cNvSpPr>
              <p:nvPr/>
            </p:nvSpPr>
            <p:spPr bwMode="auto">
              <a:xfrm>
                <a:off x="6896101" y="1450975"/>
                <a:ext cx="0" cy="4445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" name="Rectangle 31"/>
              <p:cNvSpPr>
                <a:spLocks noChangeArrowheads="1"/>
              </p:cNvSpPr>
              <p:nvPr/>
            </p:nvSpPr>
            <p:spPr bwMode="auto">
              <a:xfrm>
                <a:off x="2414588" y="5343525"/>
                <a:ext cx="136525" cy="1825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1" name="Rectangle 32"/>
              <p:cNvSpPr>
                <a:spLocks noChangeArrowheads="1"/>
              </p:cNvSpPr>
              <p:nvPr/>
            </p:nvSpPr>
            <p:spPr bwMode="auto">
              <a:xfrm>
                <a:off x="2827338" y="5343525"/>
                <a:ext cx="212725" cy="1825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10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" name="Rectangle 33"/>
              <p:cNvSpPr>
                <a:spLocks noChangeArrowheads="1"/>
              </p:cNvSpPr>
              <p:nvPr/>
            </p:nvSpPr>
            <p:spPr bwMode="auto">
              <a:xfrm>
                <a:off x="3276601" y="5343525"/>
                <a:ext cx="212725" cy="1825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20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" name="Rectangle 34"/>
              <p:cNvSpPr>
                <a:spLocks noChangeArrowheads="1"/>
              </p:cNvSpPr>
              <p:nvPr/>
            </p:nvSpPr>
            <p:spPr bwMode="auto">
              <a:xfrm>
                <a:off x="3717926" y="5343525"/>
                <a:ext cx="212725" cy="1825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30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" name="Rectangle 35"/>
              <p:cNvSpPr>
                <a:spLocks noChangeArrowheads="1"/>
              </p:cNvSpPr>
              <p:nvPr/>
            </p:nvSpPr>
            <p:spPr bwMode="auto">
              <a:xfrm>
                <a:off x="4160838" y="5343525"/>
                <a:ext cx="212725" cy="1825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40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" name="Rectangle 36"/>
              <p:cNvSpPr>
                <a:spLocks noChangeArrowheads="1"/>
              </p:cNvSpPr>
              <p:nvPr/>
            </p:nvSpPr>
            <p:spPr bwMode="auto">
              <a:xfrm>
                <a:off x="4610101" y="5343525"/>
                <a:ext cx="212725" cy="1825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50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6" name="Rectangle 37"/>
              <p:cNvSpPr>
                <a:spLocks noChangeArrowheads="1"/>
              </p:cNvSpPr>
              <p:nvPr/>
            </p:nvSpPr>
            <p:spPr bwMode="auto">
              <a:xfrm>
                <a:off x="5051426" y="5343525"/>
                <a:ext cx="212725" cy="1825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60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" name="Rectangle 38"/>
              <p:cNvSpPr>
                <a:spLocks noChangeArrowheads="1"/>
              </p:cNvSpPr>
              <p:nvPr/>
            </p:nvSpPr>
            <p:spPr bwMode="auto">
              <a:xfrm>
                <a:off x="5494338" y="5343525"/>
                <a:ext cx="212725" cy="1825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70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8" name="Rectangle 39"/>
              <p:cNvSpPr>
                <a:spLocks noChangeArrowheads="1"/>
              </p:cNvSpPr>
              <p:nvPr/>
            </p:nvSpPr>
            <p:spPr bwMode="auto">
              <a:xfrm>
                <a:off x="5935663" y="5343525"/>
                <a:ext cx="212725" cy="1825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80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" name="Rectangle 40"/>
              <p:cNvSpPr>
                <a:spLocks noChangeArrowheads="1"/>
              </p:cNvSpPr>
              <p:nvPr/>
            </p:nvSpPr>
            <p:spPr bwMode="auto">
              <a:xfrm>
                <a:off x="6386513" y="5343525"/>
                <a:ext cx="212725" cy="1825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90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" name="Rectangle 41"/>
              <p:cNvSpPr>
                <a:spLocks noChangeArrowheads="1"/>
              </p:cNvSpPr>
              <p:nvPr/>
            </p:nvSpPr>
            <p:spPr bwMode="auto">
              <a:xfrm>
                <a:off x="6789738" y="5343525"/>
                <a:ext cx="288925" cy="1825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100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" name="Rectangle 42"/>
              <p:cNvSpPr>
                <a:spLocks noChangeArrowheads="1"/>
              </p:cNvSpPr>
              <p:nvPr/>
            </p:nvSpPr>
            <p:spPr bwMode="auto">
              <a:xfrm rot="16200000">
                <a:off x="2033588" y="3675063"/>
                <a:ext cx="152400" cy="182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S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" name="Rectangle 43"/>
              <p:cNvSpPr>
                <a:spLocks noChangeArrowheads="1"/>
              </p:cNvSpPr>
              <p:nvPr/>
            </p:nvSpPr>
            <p:spPr bwMode="auto">
              <a:xfrm rot="16200000">
                <a:off x="2060576" y="3617913"/>
                <a:ext cx="98425" cy="182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t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" name="Rectangle 44"/>
              <p:cNvSpPr>
                <a:spLocks noChangeArrowheads="1"/>
              </p:cNvSpPr>
              <p:nvPr/>
            </p:nvSpPr>
            <p:spPr bwMode="auto">
              <a:xfrm rot="16200000">
                <a:off x="2041526" y="3560763"/>
                <a:ext cx="136525" cy="182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a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" name="Rectangle 45"/>
              <p:cNvSpPr>
                <a:spLocks noChangeArrowheads="1"/>
              </p:cNvSpPr>
              <p:nvPr/>
            </p:nvSpPr>
            <p:spPr bwMode="auto">
              <a:xfrm rot="16200000">
                <a:off x="2060576" y="3495675"/>
                <a:ext cx="98425" cy="182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t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" name="Rectangle 46"/>
              <p:cNvSpPr>
                <a:spLocks noChangeArrowheads="1"/>
              </p:cNvSpPr>
              <p:nvPr/>
            </p:nvSpPr>
            <p:spPr bwMode="auto">
              <a:xfrm rot="16200000">
                <a:off x="2041526" y="3438525"/>
                <a:ext cx="136525" cy="182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e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" name="Rectangle 47"/>
              <p:cNvSpPr>
                <a:spLocks noChangeArrowheads="1"/>
              </p:cNvSpPr>
              <p:nvPr/>
            </p:nvSpPr>
            <p:spPr bwMode="auto">
              <a:xfrm rot="16200000">
                <a:off x="2060576" y="3381375"/>
                <a:ext cx="98425" cy="182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" name="Rectangle 48"/>
              <p:cNvSpPr>
                <a:spLocks noChangeArrowheads="1"/>
              </p:cNvSpPr>
              <p:nvPr/>
            </p:nvSpPr>
            <p:spPr bwMode="auto">
              <a:xfrm rot="16200000">
                <a:off x="2033588" y="3316288"/>
                <a:ext cx="152400" cy="182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A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8" name="Rectangle 49"/>
              <p:cNvSpPr>
                <a:spLocks noChangeArrowheads="1"/>
              </p:cNvSpPr>
              <p:nvPr/>
            </p:nvSpPr>
            <p:spPr bwMode="auto">
              <a:xfrm rot="16200000">
                <a:off x="2022476" y="3214688"/>
                <a:ext cx="174625" cy="182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m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9" name="Rectangle 50"/>
              <p:cNvSpPr>
                <a:spLocks noChangeArrowheads="1"/>
              </p:cNvSpPr>
              <p:nvPr/>
            </p:nvSpPr>
            <p:spPr bwMode="auto">
              <a:xfrm rot="16200000">
                <a:off x="2041526" y="3127375"/>
                <a:ext cx="136525" cy="182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p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0" name="Rectangle 51"/>
              <p:cNvSpPr>
                <a:spLocks noChangeArrowheads="1"/>
              </p:cNvSpPr>
              <p:nvPr/>
            </p:nvSpPr>
            <p:spPr bwMode="auto">
              <a:xfrm rot="16200000">
                <a:off x="2063751" y="3073400"/>
                <a:ext cx="92075" cy="182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l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1" name="Rectangle 52"/>
              <p:cNvSpPr>
                <a:spLocks noChangeArrowheads="1"/>
              </p:cNvSpPr>
              <p:nvPr/>
            </p:nvSpPr>
            <p:spPr bwMode="auto">
              <a:xfrm rot="16200000">
                <a:off x="2063751" y="3041650"/>
                <a:ext cx="92075" cy="182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i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2" name="Rectangle 53"/>
              <p:cNvSpPr>
                <a:spLocks noChangeArrowheads="1"/>
              </p:cNvSpPr>
              <p:nvPr/>
            </p:nvSpPr>
            <p:spPr bwMode="auto">
              <a:xfrm rot="16200000">
                <a:off x="2060576" y="3008313"/>
                <a:ext cx="98425" cy="182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t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3" name="Rectangle 54"/>
              <p:cNvSpPr>
                <a:spLocks noChangeArrowheads="1"/>
              </p:cNvSpPr>
              <p:nvPr/>
            </p:nvSpPr>
            <p:spPr bwMode="auto">
              <a:xfrm rot="16200000">
                <a:off x="2041526" y="2951163"/>
                <a:ext cx="136525" cy="182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u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4" name="Rectangle 55"/>
              <p:cNvSpPr>
                <a:spLocks noChangeArrowheads="1"/>
              </p:cNvSpPr>
              <p:nvPr/>
            </p:nvSpPr>
            <p:spPr bwMode="auto">
              <a:xfrm rot="16200000">
                <a:off x="2041526" y="2874963"/>
                <a:ext cx="136525" cy="182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d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5" name="Rectangle 56"/>
              <p:cNvSpPr>
                <a:spLocks noChangeArrowheads="1"/>
              </p:cNvSpPr>
              <p:nvPr/>
            </p:nvSpPr>
            <p:spPr bwMode="auto">
              <a:xfrm rot="16200000">
                <a:off x="2041526" y="2798763"/>
                <a:ext cx="136525" cy="182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e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6" name="Line 57"/>
              <p:cNvSpPr>
                <a:spLocks noChangeShapeType="1"/>
              </p:cNvSpPr>
              <p:nvPr/>
            </p:nvSpPr>
            <p:spPr bwMode="auto">
              <a:xfrm flipV="1">
                <a:off x="2452688" y="1450975"/>
                <a:ext cx="0" cy="381635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7" name="Line 58"/>
              <p:cNvSpPr>
                <a:spLocks noChangeShapeType="1"/>
              </p:cNvSpPr>
              <p:nvPr/>
            </p:nvSpPr>
            <p:spPr bwMode="auto">
              <a:xfrm flipV="1">
                <a:off x="6896101" y="1450975"/>
                <a:ext cx="0" cy="381635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8" name="Line 59"/>
              <p:cNvSpPr>
                <a:spLocks noChangeShapeType="1"/>
              </p:cNvSpPr>
              <p:nvPr/>
            </p:nvSpPr>
            <p:spPr bwMode="auto">
              <a:xfrm>
                <a:off x="2452688" y="5267325"/>
                <a:ext cx="46038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9" name="Line 60"/>
              <p:cNvSpPr>
                <a:spLocks noChangeShapeType="1"/>
              </p:cNvSpPr>
              <p:nvPr/>
            </p:nvSpPr>
            <p:spPr bwMode="auto">
              <a:xfrm>
                <a:off x="2452688" y="4886325"/>
                <a:ext cx="46038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0" name="Line 61"/>
              <p:cNvSpPr>
                <a:spLocks noChangeShapeType="1"/>
              </p:cNvSpPr>
              <p:nvPr/>
            </p:nvSpPr>
            <p:spPr bwMode="auto">
              <a:xfrm>
                <a:off x="2452688" y="4505325"/>
                <a:ext cx="46038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1" name="Line 62"/>
              <p:cNvSpPr>
                <a:spLocks noChangeShapeType="1"/>
              </p:cNvSpPr>
              <p:nvPr/>
            </p:nvSpPr>
            <p:spPr bwMode="auto">
              <a:xfrm>
                <a:off x="2452688" y="4122738"/>
                <a:ext cx="46038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2" name="Line 63"/>
              <p:cNvSpPr>
                <a:spLocks noChangeShapeType="1"/>
              </p:cNvSpPr>
              <p:nvPr/>
            </p:nvSpPr>
            <p:spPr bwMode="auto">
              <a:xfrm>
                <a:off x="2452688" y="3741738"/>
                <a:ext cx="46038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3" name="Line 64"/>
              <p:cNvSpPr>
                <a:spLocks noChangeShapeType="1"/>
              </p:cNvSpPr>
              <p:nvPr/>
            </p:nvSpPr>
            <p:spPr bwMode="auto">
              <a:xfrm>
                <a:off x="2452688" y="3359150"/>
                <a:ext cx="46038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264" name="Line 65"/>
              <p:cNvSpPr>
                <a:spLocks noChangeShapeType="1"/>
              </p:cNvSpPr>
              <p:nvPr/>
            </p:nvSpPr>
            <p:spPr bwMode="auto">
              <a:xfrm>
                <a:off x="2452688" y="2978150"/>
                <a:ext cx="46038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265" name="Line 66"/>
              <p:cNvSpPr>
                <a:spLocks noChangeShapeType="1"/>
              </p:cNvSpPr>
              <p:nvPr/>
            </p:nvSpPr>
            <p:spPr bwMode="auto">
              <a:xfrm>
                <a:off x="2452688" y="2595563"/>
                <a:ext cx="46038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267" name="Line 67"/>
              <p:cNvSpPr>
                <a:spLocks noChangeShapeType="1"/>
              </p:cNvSpPr>
              <p:nvPr/>
            </p:nvSpPr>
            <p:spPr bwMode="auto">
              <a:xfrm>
                <a:off x="2452688" y="2214563"/>
                <a:ext cx="46038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268" name="Line 68"/>
              <p:cNvSpPr>
                <a:spLocks noChangeShapeType="1"/>
              </p:cNvSpPr>
              <p:nvPr/>
            </p:nvSpPr>
            <p:spPr bwMode="auto">
              <a:xfrm>
                <a:off x="2452688" y="1831975"/>
                <a:ext cx="46038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269" name="Line 69"/>
              <p:cNvSpPr>
                <a:spLocks noChangeShapeType="1"/>
              </p:cNvSpPr>
              <p:nvPr/>
            </p:nvSpPr>
            <p:spPr bwMode="auto">
              <a:xfrm>
                <a:off x="2452688" y="1450975"/>
                <a:ext cx="46038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270" name="Line 70"/>
              <p:cNvSpPr>
                <a:spLocks noChangeShapeType="1"/>
              </p:cNvSpPr>
              <p:nvPr/>
            </p:nvSpPr>
            <p:spPr bwMode="auto">
              <a:xfrm flipH="1">
                <a:off x="6851651" y="5267325"/>
                <a:ext cx="44450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271" name="Line 71"/>
              <p:cNvSpPr>
                <a:spLocks noChangeShapeType="1"/>
              </p:cNvSpPr>
              <p:nvPr/>
            </p:nvSpPr>
            <p:spPr bwMode="auto">
              <a:xfrm flipH="1">
                <a:off x="6851651" y="4886325"/>
                <a:ext cx="44450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272" name="Line 72"/>
              <p:cNvSpPr>
                <a:spLocks noChangeShapeType="1"/>
              </p:cNvSpPr>
              <p:nvPr/>
            </p:nvSpPr>
            <p:spPr bwMode="auto">
              <a:xfrm flipH="1">
                <a:off x="6851651" y="4505325"/>
                <a:ext cx="44450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273" name="Line 73"/>
              <p:cNvSpPr>
                <a:spLocks noChangeShapeType="1"/>
              </p:cNvSpPr>
              <p:nvPr/>
            </p:nvSpPr>
            <p:spPr bwMode="auto">
              <a:xfrm flipH="1">
                <a:off x="6851651" y="4122738"/>
                <a:ext cx="44450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274" name="Line 74"/>
              <p:cNvSpPr>
                <a:spLocks noChangeShapeType="1"/>
              </p:cNvSpPr>
              <p:nvPr/>
            </p:nvSpPr>
            <p:spPr bwMode="auto">
              <a:xfrm flipH="1">
                <a:off x="6851651" y="3741738"/>
                <a:ext cx="44450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275" name="Line 75"/>
              <p:cNvSpPr>
                <a:spLocks noChangeShapeType="1"/>
              </p:cNvSpPr>
              <p:nvPr/>
            </p:nvSpPr>
            <p:spPr bwMode="auto">
              <a:xfrm flipH="1">
                <a:off x="6851651" y="3359150"/>
                <a:ext cx="44450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276" name="Line 76"/>
              <p:cNvSpPr>
                <a:spLocks noChangeShapeType="1"/>
              </p:cNvSpPr>
              <p:nvPr/>
            </p:nvSpPr>
            <p:spPr bwMode="auto">
              <a:xfrm flipH="1">
                <a:off x="6851651" y="2978150"/>
                <a:ext cx="44450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277" name="Line 77"/>
              <p:cNvSpPr>
                <a:spLocks noChangeShapeType="1"/>
              </p:cNvSpPr>
              <p:nvPr/>
            </p:nvSpPr>
            <p:spPr bwMode="auto">
              <a:xfrm flipH="1">
                <a:off x="6851651" y="2595563"/>
                <a:ext cx="44450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278" name="Line 78"/>
              <p:cNvSpPr>
                <a:spLocks noChangeShapeType="1"/>
              </p:cNvSpPr>
              <p:nvPr/>
            </p:nvSpPr>
            <p:spPr bwMode="auto">
              <a:xfrm flipH="1">
                <a:off x="6851651" y="2214563"/>
                <a:ext cx="44450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279" name="Line 79"/>
              <p:cNvSpPr>
                <a:spLocks noChangeShapeType="1"/>
              </p:cNvSpPr>
              <p:nvPr/>
            </p:nvSpPr>
            <p:spPr bwMode="auto">
              <a:xfrm flipH="1">
                <a:off x="6851651" y="1831975"/>
                <a:ext cx="44450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280" name="Line 80"/>
              <p:cNvSpPr>
                <a:spLocks noChangeShapeType="1"/>
              </p:cNvSpPr>
              <p:nvPr/>
            </p:nvSpPr>
            <p:spPr bwMode="auto">
              <a:xfrm flipH="1">
                <a:off x="6851651" y="1450975"/>
                <a:ext cx="44450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281" name="Rectangle 81"/>
              <p:cNvSpPr>
                <a:spLocks noChangeArrowheads="1"/>
              </p:cNvSpPr>
              <p:nvPr/>
            </p:nvSpPr>
            <p:spPr bwMode="auto">
              <a:xfrm>
                <a:off x="2209801" y="5207000"/>
                <a:ext cx="258763" cy="1825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-25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282" name="Rectangle 82"/>
              <p:cNvSpPr>
                <a:spLocks noChangeArrowheads="1"/>
              </p:cNvSpPr>
              <p:nvPr/>
            </p:nvSpPr>
            <p:spPr bwMode="auto">
              <a:xfrm>
                <a:off x="2209801" y="4826000"/>
                <a:ext cx="258763" cy="1825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-20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283" name="Rectangle 83"/>
              <p:cNvSpPr>
                <a:spLocks noChangeArrowheads="1"/>
              </p:cNvSpPr>
              <p:nvPr/>
            </p:nvSpPr>
            <p:spPr bwMode="auto">
              <a:xfrm>
                <a:off x="2209801" y="4445000"/>
                <a:ext cx="258763" cy="1825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-15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284" name="Rectangle 84"/>
              <p:cNvSpPr>
                <a:spLocks noChangeArrowheads="1"/>
              </p:cNvSpPr>
              <p:nvPr/>
            </p:nvSpPr>
            <p:spPr bwMode="auto">
              <a:xfrm>
                <a:off x="2209801" y="4064000"/>
                <a:ext cx="258763" cy="1825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-10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285" name="Rectangle 85"/>
              <p:cNvSpPr>
                <a:spLocks noChangeArrowheads="1"/>
              </p:cNvSpPr>
              <p:nvPr/>
            </p:nvSpPr>
            <p:spPr bwMode="auto">
              <a:xfrm>
                <a:off x="2278063" y="3683000"/>
                <a:ext cx="182563" cy="1825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-5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286" name="Rectangle 86"/>
              <p:cNvSpPr>
                <a:spLocks noChangeArrowheads="1"/>
              </p:cNvSpPr>
              <p:nvPr/>
            </p:nvSpPr>
            <p:spPr bwMode="auto">
              <a:xfrm>
                <a:off x="2324101" y="3302000"/>
                <a:ext cx="136525" cy="1825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287" name="Rectangle 87"/>
              <p:cNvSpPr>
                <a:spLocks noChangeArrowheads="1"/>
              </p:cNvSpPr>
              <p:nvPr/>
            </p:nvSpPr>
            <p:spPr bwMode="auto">
              <a:xfrm>
                <a:off x="2324101" y="2913063"/>
                <a:ext cx="136525" cy="1825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5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288" name="Rectangle 88"/>
              <p:cNvSpPr>
                <a:spLocks noChangeArrowheads="1"/>
              </p:cNvSpPr>
              <p:nvPr/>
            </p:nvSpPr>
            <p:spPr bwMode="auto">
              <a:xfrm>
                <a:off x="2255838" y="2532063"/>
                <a:ext cx="212725" cy="1825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10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289" name="Rectangle 89"/>
              <p:cNvSpPr>
                <a:spLocks noChangeArrowheads="1"/>
              </p:cNvSpPr>
              <p:nvPr/>
            </p:nvSpPr>
            <p:spPr bwMode="auto">
              <a:xfrm>
                <a:off x="2255838" y="2151063"/>
                <a:ext cx="212725" cy="1825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15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290" name="Rectangle 90"/>
              <p:cNvSpPr>
                <a:spLocks noChangeArrowheads="1"/>
              </p:cNvSpPr>
              <p:nvPr/>
            </p:nvSpPr>
            <p:spPr bwMode="auto">
              <a:xfrm>
                <a:off x="2255838" y="1770063"/>
                <a:ext cx="212725" cy="1825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20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291" name="Rectangle 91"/>
              <p:cNvSpPr>
                <a:spLocks noChangeArrowheads="1"/>
              </p:cNvSpPr>
              <p:nvPr/>
            </p:nvSpPr>
            <p:spPr bwMode="auto">
              <a:xfrm>
                <a:off x="2255838" y="1389063"/>
                <a:ext cx="212725" cy="1825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25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grpSp>
            <p:nvGrpSpPr>
              <p:cNvPr id="11314" name="Group 11313"/>
              <p:cNvGrpSpPr/>
              <p:nvPr/>
            </p:nvGrpSpPr>
            <p:grpSpPr>
              <a:xfrm>
                <a:off x="2498726" y="1876425"/>
                <a:ext cx="4352925" cy="3095625"/>
                <a:chOff x="2498726" y="1876425"/>
                <a:chExt cx="4352925" cy="3095625"/>
              </a:xfrm>
            </p:grpSpPr>
            <p:sp>
              <p:nvSpPr>
                <p:cNvPr id="11292" name="Freeform 92"/>
                <p:cNvSpPr>
                  <a:spLocks/>
                </p:cNvSpPr>
                <p:nvPr/>
              </p:nvSpPr>
              <p:spPr bwMode="auto">
                <a:xfrm>
                  <a:off x="2498726" y="1911350"/>
                  <a:ext cx="2176463" cy="3060700"/>
                </a:xfrm>
                <a:custGeom>
                  <a:avLst/>
                  <a:gdLst>
                    <a:gd name="T0" fmla="*/ 0 w 1371"/>
                    <a:gd name="T1" fmla="*/ 1006 h 1928"/>
                    <a:gd name="T2" fmla="*/ 28 w 1371"/>
                    <a:gd name="T3" fmla="*/ 1928 h 1928"/>
                    <a:gd name="T4" fmla="*/ 55 w 1371"/>
                    <a:gd name="T5" fmla="*/ 1901 h 1928"/>
                    <a:gd name="T6" fmla="*/ 84 w 1371"/>
                    <a:gd name="T7" fmla="*/ 1185 h 1928"/>
                    <a:gd name="T8" fmla="*/ 112 w 1371"/>
                    <a:gd name="T9" fmla="*/ 974 h 1928"/>
                    <a:gd name="T10" fmla="*/ 139 w 1371"/>
                    <a:gd name="T11" fmla="*/ 1387 h 1928"/>
                    <a:gd name="T12" fmla="*/ 167 w 1371"/>
                    <a:gd name="T13" fmla="*/ 1460 h 1928"/>
                    <a:gd name="T14" fmla="*/ 196 w 1371"/>
                    <a:gd name="T15" fmla="*/ 1532 h 1928"/>
                    <a:gd name="T16" fmla="*/ 224 w 1371"/>
                    <a:gd name="T17" fmla="*/ 1395 h 1928"/>
                    <a:gd name="T18" fmla="*/ 251 w 1371"/>
                    <a:gd name="T19" fmla="*/ 624 h 1928"/>
                    <a:gd name="T20" fmla="*/ 280 w 1371"/>
                    <a:gd name="T21" fmla="*/ 210 h 1928"/>
                    <a:gd name="T22" fmla="*/ 308 w 1371"/>
                    <a:gd name="T23" fmla="*/ 467 h 1928"/>
                    <a:gd name="T24" fmla="*/ 335 w 1371"/>
                    <a:gd name="T25" fmla="*/ 713 h 1928"/>
                    <a:gd name="T26" fmla="*/ 363 w 1371"/>
                    <a:gd name="T27" fmla="*/ 753 h 1928"/>
                    <a:gd name="T28" fmla="*/ 392 w 1371"/>
                    <a:gd name="T29" fmla="*/ 400 h 1928"/>
                    <a:gd name="T30" fmla="*/ 419 w 1371"/>
                    <a:gd name="T31" fmla="*/ 281 h 1928"/>
                    <a:gd name="T32" fmla="*/ 447 w 1371"/>
                    <a:gd name="T33" fmla="*/ 646 h 1928"/>
                    <a:gd name="T34" fmla="*/ 476 w 1371"/>
                    <a:gd name="T35" fmla="*/ 1108 h 1928"/>
                    <a:gd name="T36" fmla="*/ 503 w 1371"/>
                    <a:gd name="T37" fmla="*/ 1488 h 1928"/>
                    <a:gd name="T38" fmla="*/ 531 w 1371"/>
                    <a:gd name="T39" fmla="*/ 1341 h 1928"/>
                    <a:gd name="T40" fmla="*/ 559 w 1371"/>
                    <a:gd name="T41" fmla="*/ 868 h 1928"/>
                    <a:gd name="T42" fmla="*/ 587 w 1371"/>
                    <a:gd name="T43" fmla="*/ 221 h 1928"/>
                    <a:gd name="T44" fmla="*/ 615 w 1371"/>
                    <a:gd name="T45" fmla="*/ 882 h 1928"/>
                    <a:gd name="T46" fmla="*/ 643 w 1371"/>
                    <a:gd name="T47" fmla="*/ 492 h 1928"/>
                    <a:gd name="T48" fmla="*/ 671 w 1371"/>
                    <a:gd name="T49" fmla="*/ 497 h 1928"/>
                    <a:gd name="T50" fmla="*/ 699 w 1371"/>
                    <a:gd name="T51" fmla="*/ 50 h 1928"/>
                    <a:gd name="T52" fmla="*/ 727 w 1371"/>
                    <a:gd name="T53" fmla="*/ 249 h 1928"/>
                    <a:gd name="T54" fmla="*/ 755 w 1371"/>
                    <a:gd name="T55" fmla="*/ 699 h 1928"/>
                    <a:gd name="T56" fmla="*/ 783 w 1371"/>
                    <a:gd name="T57" fmla="*/ 1013 h 1928"/>
                    <a:gd name="T58" fmla="*/ 811 w 1371"/>
                    <a:gd name="T59" fmla="*/ 1529 h 1928"/>
                    <a:gd name="T60" fmla="*/ 839 w 1371"/>
                    <a:gd name="T61" fmla="*/ 1013 h 1928"/>
                    <a:gd name="T62" fmla="*/ 867 w 1371"/>
                    <a:gd name="T63" fmla="*/ 1010 h 1928"/>
                    <a:gd name="T64" fmla="*/ 895 w 1371"/>
                    <a:gd name="T65" fmla="*/ 1790 h 1928"/>
                    <a:gd name="T66" fmla="*/ 923 w 1371"/>
                    <a:gd name="T67" fmla="*/ 1701 h 1928"/>
                    <a:gd name="T68" fmla="*/ 951 w 1371"/>
                    <a:gd name="T69" fmla="*/ 1347 h 1928"/>
                    <a:gd name="T70" fmla="*/ 979 w 1371"/>
                    <a:gd name="T71" fmla="*/ 843 h 1928"/>
                    <a:gd name="T72" fmla="*/ 1007 w 1371"/>
                    <a:gd name="T73" fmla="*/ 0 h 1928"/>
                    <a:gd name="T74" fmla="*/ 1035 w 1371"/>
                    <a:gd name="T75" fmla="*/ 378 h 1928"/>
                    <a:gd name="T76" fmla="*/ 1063 w 1371"/>
                    <a:gd name="T77" fmla="*/ 862 h 1928"/>
                    <a:gd name="T78" fmla="*/ 1091 w 1371"/>
                    <a:gd name="T79" fmla="*/ 409 h 1928"/>
                    <a:gd name="T80" fmla="*/ 1119 w 1371"/>
                    <a:gd name="T81" fmla="*/ 515 h 1928"/>
                    <a:gd name="T82" fmla="*/ 1147 w 1371"/>
                    <a:gd name="T83" fmla="*/ 170 h 1928"/>
                    <a:gd name="T84" fmla="*/ 1175 w 1371"/>
                    <a:gd name="T85" fmla="*/ 426 h 1928"/>
                    <a:gd name="T86" fmla="*/ 1203 w 1371"/>
                    <a:gd name="T87" fmla="*/ 602 h 1928"/>
                    <a:gd name="T88" fmla="*/ 1231 w 1371"/>
                    <a:gd name="T89" fmla="*/ 937 h 1928"/>
                    <a:gd name="T90" fmla="*/ 1259 w 1371"/>
                    <a:gd name="T91" fmla="*/ 1322 h 1928"/>
                    <a:gd name="T92" fmla="*/ 1287 w 1371"/>
                    <a:gd name="T93" fmla="*/ 491 h 1928"/>
                    <a:gd name="T94" fmla="*/ 1315 w 1371"/>
                    <a:gd name="T95" fmla="*/ 564 h 1928"/>
                    <a:gd name="T96" fmla="*/ 1343 w 1371"/>
                    <a:gd name="T97" fmla="*/ 886 h 1928"/>
                    <a:gd name="T98" fmla="*/ 1371 w 1371"/>
                    <a:gd name="T99" fmla="*/ 845 h 19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371" h="1928">
                      <a:moveTo>
                        <a:pt x="0" y="1006"/>
                      </a:moveTo>
                      <a:lnTo>
                        <a:pt x="28" y="1928"/>
                      </a:lnTo>
                      <a:lnTo>
                        <a:pt x="55" y="1901"/>
                      </a:lnTo>
                      <a:lnTo>
                        <a:pt x="84" y="1185"/>
                      </a:lnTo>
                      <a:lnTo>
                        <a:pt x="112" y="974"/>
                      </a:lnTo>
                      <a:lnTo>
                        <a:pt x="139" y="1387"/>
                      </a:lnTo>
                      <a:lnTo>
                        <a:pt x="167" y="1460"/>
                      </a:lnTo>
                      <a:lnTo>
                        <a:pt x="196" y="1532"/>
                      </a:lnTo>
                      <a:lnTo>
                        <a:pt x="224" y="1395"/>
                      </a:lnTo>
                      <a:lnTo>
                        <a:pt x="251" y="624"/>
                      </a:lnTo>
                      <a:lnTo>
                        <a:pt x="280" y="210"/>
                      </a:lnTo>
                      <a:lnTo>
                        <a:pt x="308" y="467"/>
                      </a:lnTo>
                      <a:lnTo>
                        <a:pt x="335" y="713"/>
                      </a:lnTo>
                      <a:lnTo>
                        <a:pt x="363" y="753"/>
                      </a:lnTo>
                      <a:lnTo>
                        <a:pt x="392" y="400"/>
                      </a:lnTo>
                      <a:lnTo>
                        <a:pt x="419" y="281"/>
                      </a:lnTo>
                      <a:lnTo>
                        <a:pt x="447" y="646"/>
                      </a:lnTo>
                      <a:lnTo>
                        <a:pt x="476" y="1108"/>
                      </a:lnTo>
                      <a:lnTo>
                        <a:pt x="503" y="1488"/>
                      </a:lnTo>
                      <a:lnTo>
                        <a:pt x="531" y="1341"/>
                      </a:lnTo>
                      <a:lnTo>
                        <a:pt x="559" y="868"/>
                      </a:lnTo>
                      <a:lnTo>
                        <a:pt x="587" y="221"/>
                      </a:lnTo>
                      <a:lnTo>
                        <a:pt x="615" y="882"/>
                      </a:lnTo>
                      <a:lnTo>
                        <a:pt x="643" y="492"/>
                      </a:lnTo>
                      <a:lnTo>
                        <a:pt x="671" y="497"/>
                      </a:lnTo>
                      <a:lnTo>
                        <a:pt x="699" y="50"/>
                      </a:lnTo>
                      <a:lnTo>
                        <a:pt x="727" y="249"/>
                      </a:lnTo>
                      <a:lnTo>
                        <a:pt x="755" y="699"/>
                      </a:lnTo>
                      <a:lnTo>
                        <a:pt x="783" y="1013"/>
                      </a:lnTo>
                      <a:lnTo>
                        <a:pt x="811" y="1529"/>
                      </a:lnTo>
                      <a:lnTo>
                        <a:pt x="839" y="1013"/>
                      </a:lnTo>
                      <a:lnTo>
                        <a:pt x="867" y="1010"/>
                      </a:lnTo>
                      <a:lnTo>
                        <a:pt x="895" y="1790"/>
                      </a:lnTo>
                      <a:lnTo>
                        <a:pt x="923" y="1701"/>
                      </a:lnTo>
                      <a:lnTo>
                        <a:pt x="951" y="1347"/>
                      </a:lnTo>
                      <a:lnTo>
                        <a:pt x="979" y="843"/>
                      </a:lnTo>
                      <a:lnTo>
                        <a:pt x="1007" y="0"/>
                      </a:lnTo>
                      <a:lnTo>
                        <a:pt x="1035" y="378"/>
                      </a:lnTo>
                      <a:lnTo>
                        <a:pt x="1063" y="862"/>
                      </a:lnTo>
                      <a:lnTo>
                        <a:pt x="1091" y="409"/>
                      </a:lnTo>
                      <a:lnTo>
                        <a:pt x="1119" y="515"/>
                      </a:lnTo>
                      <a:lnTo>
                        <a:pt x="1147" y="170"/>
                      </a:lnTo>
                      <a:lnTo>
                        <a:pt x="1175" y="426"/>
                      </a:lnTo>
                      <a:lnTo>
                        <a:pt x="1203" y="602"/>
                      </a:lnTo>
                      <a:lnTo>
                        <a:pt x="1231" y="937"/>
                      </a:lnTo>
                      <a:lnTo>
                        <a:pt x="1259" y="1322"/>
                      </a:lnTo>
                      <a:lnTo>
                        <a:pt x="1287" y="491"/>
                      </a:lnTo>
                      <a:lnTo>
                        <a:pt x="1315" y="564"/>
                      </a:lnTo>
                      <a:lnTo>
                        <a:pt x="1343" y="886"/>
                      </a:lnTo>
                      <a:lnTo>
                        <a:pt x="1371" y="845"/>
                      </a:lnTo>
                    </a:path>
                  </a:pathLst>
                </a:custGeom>
                <a:noFill/>
                <a:ln w="38100" cap="flat">
                  <a:solidFill>
                    <a:srgbClr val="0000FF"/>
                  </a:solidFill>
                  <a:prstDash val="sysDash"/>
                  <a:bevel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293" name="Freeform 93"/>
                <p:cNvSpPr>
                  <a:spLocks/>
                </p:cNvSpPr>
                <p:nvPr/>
              </p:nvSpPr>
              <p:spPr bwMode="auto">
                <a:xfrm>
                  <a:off x="4675188" y="1876425"/>
                  <a:ext cx="2176463" cy="2784475"/>
                </a:xfrm>
                <a:custGeom>
                  <a:avLst/>
                  <a:gdLst>
                    <a:gd name="T0" fmla="*/ 0 w 1371"/>
                    <a:gd name="T1" fmla="*/ 867 h 1754"/>
                    <a:gd name="T2" fmla="*/ 28 w 1371"/>
                    <a:gd name="T3" fmla="*/ 474 h 1754"/>
                    <a:gd name="T4" fmla="*/ 56 w 1371"/>
                    <a:gd name="T5" fmla="*/ 468 h 1754"/>
                    <a:gd name="T6" fmla="*/ 84 w 1371"/>
                    <a:gd name="T7" fmla="*/ 336 h 1754"/>
                    <a:gd name="T8" fmla="*/ 112 w 1371"/>
                    <a:gd name="T9" fmla="*/ 655 h 1754"/>
                    <a:gd name="T10" fmla="*/ 140 w 1371"/>
                    <a:gd name="T11" fmla="*/ 1009 h 1754"/>
                    <a:gd name="T12" fmla="*/ 168 w 1371"/>
                    <a:gd name="T13" fmla="*/ 1627 h 1754"/>
                    <a:gd name="T14" fmla="*/ 196 w 1371"/>
                    <a:gd name="T15" fmla="*/ 856 h 1754"/>
                    <a:gd name="T16" fmla="*/ 224 w 1371"/>
                    <a:gd name="T17" fmla="*/ 0 h 1754"/>
                    <a:gd name="T18" fmla="*/ 252 w 1371"/>
                    <a:gd name="T19" fmla="*/ 290 h 1754"/>
                    <a:gd name="T20" fmla="*/ 280 w 1371"/>
                    <a:gd name="T21" fmla="*/ 566 h 1754"/>
                    <a:gd name="T22" fmla="*/ 308 w 1371"/>
                    <a:gd name="T23" fmla="*/ 869 h 1754"/>
                    <a:gd name="T24" fmla="*/ 336 w 1371"/>
                    <a:gd name="T25" fmla="*/ 7 h 1754"/>
                    <a:gd name="T26" fmla="*/ 364 w 1371"/>
                    <a:gd name="T27" fmla="*/ 136 h 1754"/>
                    <a:gd name="T28" fmla="*/ 392 w 1371"/>
                    <a:gd name="T29" fmla="*/ 293 h 1754"/>
                    <a:gd name="T30" fmla="*/ 420 w 1371"/>
                    <a:gd name="T31" fmla="*/ 852 h 1754"/>
                    <a:gd name="T32" fmla="*/ 448 w 1371"/>
                    <a:gd name="T33" fmla="*/ 556 h 1754"/>
                    <a:gd name="T34" fmla="*/ 476 w 1371"/>
                    <a:gd name="T35" fmla="*/ 301 h 1754"/>
                    <a:gd name="T36" fmla="*/ 504 w 1371"/>
                    <a:gd name="T37" fmla="*/ 58 h 1754"/>
                    <a:gd name="T38" fmla="*/ 532 w 1371"/>
                    <a:gd name="T39" fmla="*/ 266 h 1754"/>
                    <a:gd name="T40" fmla="*/ 560 w 1371"/>
                    <a:gd name="T41" fmla="*/ 831 h 1754"/>
                    <a:gd name="T42" fmla="*/ 588 w 1371"/>
                    <a:gd name="T43" fmla="*/ 945 h 1754"/>
                    <a:gd name="T44" fmla="*/ 616 w 1371"/>
                    <a:gd name="T45" fmla="*/ 1221 h 1754"/>
                    <a:gd name="T46" fmla="*/ 644 w 1371"/>
                    <a:gd name="T47" fmla="*/ 1011 h 1754"/>
                    <a:gd name="T48" fmla="*/ 672 w 1371"/>
                    <a:gd name="T49" fmla="*/ 1267 h 1754"/>
                    <a:gd name="T50" fmla="*/ 699 w 1371"/>
                    <a:gd name="T51" fmla="*/ 1579 h 1754"/>
                    <a:gd name="T52" fmla="*/ 728 w 1371"/>
                    <a:gd name="T53" fmla="*/ 1754 h 1754"/>
                    <a:gd name="T54" fmla="*/ 756 w 1371"/>
                    <a:gd name="T55" fmla="*/ 1448 h 1754"/>
                    <a:gd name="T56" fmla="*/ 783 w 1371"/>
                    <a:gd name="T57" fmla="*/ 1052 h 1754"/>
                    <a:gd name="T58" fmla="*/ 812 w 1371"/>
                    <a:gd name="T59" fmla="*/ 1164 h 1754"/>
                    <a:gd name="T60" fmla="*/ 840 w 1371"/>
                    <a:gd name="T61" fmla="*/ 1508 h 1754"/>
                    <a:gd name="T62" fmla="*/ 868 w 1371"/>
                    <a:gd name="T63" fmla="*/ 1477 h 1754"/>
                    <a:gd name="T64" fmla="*/ 895 w 1371"/>
                    <a:gd name="T65" fmla="*/ 1371 h 1754"/>
                    <a:gd name="T66" fmla="*/ 924 w 1371"/>
                    <a:gd name="T67" fmla="*/ 1185 h 1754"/>
                    <a:gd name="T68" fmla="*/ 952 w 1371"/>
                    <a:gd name="T69" fmla="*/ 999 h 1754"/>
                    <a:gd name="T70" fmla="*/ 979 w 1371"/>
                    <a:gd name="T71" fmla="*/ 1364 h 1754"/>
                    <a:gd name="T72" fmla="*/ 1008 w 1371"/>
                    <a:gd name="T73" fmla="*/ 1655 h 1754"/>
                    <a:gd name="T74" fmla="*/ 1036 w 1371"/>
                    <a:gd name="T75" fmla="*/ 1368 h 1754"/>
                    <a:gd name="T76" fmla="*/ 1063 w 1371"/>
                    <a:gd name="T77" fmla="*/ 786 h 1754"/>
                    <a:gd name="T78" fmla="*/ 1091 w 1371"/>
                    <a:gd name="T79" fmla="*/ 55 h 1754"/>
                    <a:gd name="T80" fmla="*/ 1120 w 1371"/>
                    <a:gd name="T81" fmla="*/ 369 h 1754"/>
                    <a:gd name="T82" fmla="*/ 1147 w 1371"/>
                    <a:gd name="T83" fmla="*/ 1028 h 1754"/>
                    <a:gd name="T84" fmla="*/ 1175 w 1371"/>
                    <a:gd name="T85" fmla="*/ 1596 h 1754"/>
                    <a:gd name="T86" fmla="*/ 1204 w 1371"/>
                    <a:gd name="T87" fmla="*/ 1314 h 1754"/>
                    <a:gd name="T88" fmla="*/ 1231 w 1371"/>
                    <a:gd name="T89" fmla="*/ 752 h 1754"/>
                    <a:gd name="T90" fmla="*/ 1259 w 1371"/>
                    <a:gd name="T91" fmla="*/ 152 h 1754"/>
                    <a:gd name="T92" fmla="*/ 1287 w 1371"/>
                    <a:gd name="T93" fmla="*/ 327 h 1754"/>
                    <a:gd name="T94" fmla="*/ 1315 w 1371"/>
                    <a:gd name="T95" fmla="*/ 778 h 1754"/>
                    <a:gd name="T96" fmla="*/ 1343 w 1371"/>
                    <a:gd name="T97" fmla="*/ 456 h 1754"/>
                    <a:gd name="T98" fmla="*/ 1371 w 1371"/>
                    <a:gd name="T99" fmla="*/ 194 h 17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371" h="1754">
                      <a:moveTo>
                        <a:pt x="0" y="867"/>
                      </a:moveTo>
                      <a:lnTo>
                        <a:pt x="28" y="474"/>
                      </a:lnTo>
                      <a:lnTo>
                        <a:pt x="56" y="468"/>
                      </a:lnTo>
                      <a:lnTo>
                        <a:pt x="84" y="336"/>
                      </a:lnTo>
                      <a:lnTo>
                        <a:pt x="112" y="655"/>
                      </a:lnTo>
                      <a:lnTo>
                        <a:pt x="140" y="1009"/>
                      </a:lnTo>
                      <a:lnTo>
                        <a:pt x="168" y="1627"/>
                      </a:lnTo>
                      <a:lnTo>
                        <a:pt x="196" y="856"/>
                      </a:lnTo>
                      <a:lnTo>
                        <a:pt x="224" y="0"/>
                      </a:lnTo>
                      <a:lnTo>
                        <a:pt x="252" y="290"/>
                      </a:lnTo>
                      <a:lnTo>
                        <a:pt x="280" y="566"/>
                      </a:lnTo>
                      <a:lnTo>
                        <a:pt x="308" y="869"/>
                      </a:lnTo>
                      <a:lnTo>
                        <a:pt x="336" y="7"/>
                      </a:lnTo>
                      <a:lnTo>
                        <a:pt x="364" y="136"/>
                      </a:lnTo>
                      <a:lnTo>
                        <a:pt x="392" y="293"/>
                      </a:lnTo>
                      <a:lnTo>
                        <a:pt x="420" y="852"/>
                      </a:lnTo>
                      <a:lnTo>
                        <a:pt x="448" y="556"/>
                      </a:lnTo>
                      <a:lnTo>
                        <a:pt x="476" y="301"/>
                      </a:lnTo>
                      <a:lnTo>
                        <a:pt x="504" y="58"/>
                      </a:lnTo>
                      <a:lnTo>
                        <a:pt x="532" y="266"/>
                      </a:lnTo>
                      <a:lnTo>
                        <a:pt x="560" y="831"/>
                      </a:lnTo>
                      <a:lnTo>
                        <a:pt x="588" y="945"/>
                      </a:lnTo>
                      <a:lnTo>
                        <a:pt x="616" y="1221"/>
                      </a:lnTo>
                      <a:lnTo>
                        <a:pt x="644" y="1011"/>
                      </a:lnTo>
                      <a:lnTo>
                        <a:pt x="672" y="1267"/>
                      </a:lnTo>
                      <a:lnTo>
                        <a:pt x="699" y="1579"/>
                      </a:lnTo>
                      <a:lnTo>
                        <a:pt x="728" y="1754"/>
                      </a:lnTo>
                      <a:lnTo>
                        <a:pt x="756" y="1448"/>
                      </a:lnTo>
                      <a:lnTo>
                        <a:pt x="783" y="1052"/>
                      </a:lnTo>
                      <a:lnTo>
                        <a:pt x="812" y="1164"/>
                      </a:lnTo>
                      <a:lnTo>
                        <a:pt x="840" y="1508"/>
                      </a:lnTo>
                      <a:lnTo>
                        <a:pt x="868" y="1477"/>
                      </a:lnTo>
                      <a:lnTo>
                        <a:pt x="895" y="1371"/>
                      </a:lnTo>
                      <a:lnTo>
                        <a:pt x="924" y="1185"/>
                      </a:lnTo>
                      <a:lnTo>
                        <a:pt x="952" y="999"/>
                      </a:lnTo>
                      <a:lnTo>
                        <a:pt x="979" y="1364"/>
                      </a:lnTo>
                      <a:lnTo>
                        <a:pt x="1008" y="1655"/>
                      </a:lnTo>
                      <a:lnTo>
                        <a:pt x="1036" y="1368"/>
                      </a:lnTo>
                      <a:lnTo>
                        <a:pt x="1063" y="786"/>
                      </a:lnTo>
                      <a:lnTo>
                        <a:pt x="1091" y="55"/>
                      </a:lnTo>
                      <a:lnTo>
                        <a:pt x="1120" y="369"/>
                      </a:lnTo>
                      <a:lnTo>
                        <a:pt x="1147" y="1028"/>
                      </a:lnTo>
                      <a:lnTo>
                        <a:pt x="1175" y="1596"/>
                      </a:lnTo>
                      <a:lnTo>
                        <a:pt x="1204" y="1314"/>
                      </a:lnTo>
                      <a:lnTo>
                        <a:pt x="1231" y="752"/>
                      </a:lnTo>
                      <a:lnTo>
                        <a:pt x="1259" y="152"/>
                      </a:lnTo>
                      <a:lnTo>
                        <a:pt x="1287" y="327"/>
                      </a:lnTo>
                      <a:lnTo>
                        <a:pt x="1315" y="778"/>
                      </a:lnTo>
                      <a:lnTo>
                        <a:pt x="1343" y="456"/>
                      </a:lnTo>
                      <a:lnTo>
                        <a:pt x="1371" y="194"/>
                      </a:lnTo>
                    </a:path>
                  </a:pathLst>
                </a:custGeom>
                <a:noFill/>
                <a:ln w="38100" cap="flat">
                  <a:solidFill>
                    <a:srgbClr val="0000FF"/>
                  </a:solidFill>
                  <a:prstDash val="sysDash"/>
                  <a:bevel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11294" name="Line 94"/>
              <p:cNvSpPr>
                <a:spLocks noChangeShapeType="1"/>
              </p:cNvSpPr>
              <p:nvPr/>
            </p:nvSpPr>
            <p:spPr bwMode="auto">
              <a:xfrm flipV="1">
                <a:off x="6851651" y="1933575"/>
                <a:ext cx="44450" cy="250825"/>
              </a:xfrm>
              <a:prstGeom prst="line">
                <a:avLst/>
              </a:prstGeom>
              <a:noFill/>
              <a:ln w="7938" cap="flat">
                <a:solidFill>
                  <a:srgbClr val="0000FF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11312" name="Group 11311"/>
              <p:cNvGrpSpPr/>
              <p:nvPr/>
            </p:nvGrpSpPr>
            <p:grpSpPr>
              <a:xfrm>
                <a:off x="2461904" y="1836738"/>
                <a:ext cx="4352925" cy="3128962"/>
                <a:chOff x="2498726" y="1836738"/>
                <a:chExt cx="4352925" cy="3128962"/>
              </a:xfrm>
            </p:grpSpPr>
            <p:sp>
              <p:nvSpPr>
                <p:cNvPr id="11295" name="Freeform 95"/>
                <p:cNvSpPr>
                  <a:spLocks/>
                </p:cNvSpPr>
                <p:nvPr/>
              </p:nvSpPr>
              <p:spPr bwMode="auto">
                <a:xfrm>
                  <a:off x="2498726" y="1922463"/>
                  <a:ext cx="2176463" cy="3043237"/>
                </a:xfrm>
                <a:custGeom>
                  <a:avLst/>
                  <a:gdLst>
                    <a:gd name="T0" fmla="*/ 0 w 1371"/>
                    <a:gd name="T1" fmla="*/ 902 h 1917"/>
                    <a:gd name="T2" fmla="*/ 28 w 1371"/>
                    <a:gd name="T3" fmla="*/ 965 h 1917"/>
                    <a:gd name="T4" fmla="*/ 55 w 1371"/>
                    <a:gd name="T5" fmla="*/ 1917 h 1917"/>
                    <a:gd name="T6" fmla="*/ 84 w 1371"/>
                    <a:gd name="T7" fmla="*/ 1876 h 1917"/>
                    <a:gd name="T8" fmla="*/ 112 w 1371"/>
                    <a:gd name="T9" fmla="*/ 1141 h 1917"/>
                    <a:gd name="T10" fmla="*/ 139 w 1371"/>
                    <a:gd name="T11" fmla="*/ 905 h 1917"/>
                    <a:gd name="T12" fmla="*/ 167 w 1371"/>
                    <a:gd name="T13" fmla="*/ 1054 h 1917"/>
                    <a:gd name="T14" fmla="*/ 196 w 1371"/>
                    <a:gd name="T15" fmla="*/ 1487 h 1917"/>
                    <a:gd name="T16" fmla="*/ 224 w 1371"/>
                    <a:gd name="T17" fmla="*/ 1521 h 1917"/>
                    <a:gd name="T18" fmla="*/ 251 w 1371"/>
                    <a:gd name="T19" fmla="*/ 1312 h 1917"/>
                    <a:gd name="T20" fmla="*/ 280 w 1371"/>
                    <a:gd name="T21" fmla="*/ 963 h 1917"/>
                    <a:gd name="T22" fmla="*/ 308 w 1371"/>
                    <a:gd name="T23" fmla="*/ 258 h 1917"/>
                    <a:gd name="T24" fmla="*/ 335 w 1371"/>
                    <a:gd name="T25" fmla="*/ 437 h 1917"/>
                    <a:gd name="T26" fmla="*/ 363 w 1371"/>
                    <a:gd name="T27" fmla="*/ 952 h 1917"/>
                    <a:gd name="T28" fmla="*/ 392 w 1371"/>
                    <a:gd name="T29" fmla="*/ 822 h 1917"/>
                    <a:gd name="T30" fmla="*/ 419 w 1371"/>
                    <a:gd name="T31" fmla="*/ 542 h 1917"/>
                    <a:gd name="T32" fmla="*/ 447 w 1371"/>
                    <a:gd name="T33" fmla="*/ 258 h 1917"/>
                    <a:gd name="T34" fmla="*/ 476 w 1371"/>
                    <a:gd name="T35" fmla="*/ 492 h 1917"/>
                    <a:gd name="T36" fmla="*/ 503 w 1371"/>
                    <a:gd name="T37" fmla="*/ 910 h 1917"/>
                    <a:gd name="T38" fmla="*/ 531 w 1371"/>
                    <a:gd name="T39" fmla="*/ 1014 h 1917"/>
                    <a:gd name="T40" fmla="*/ 559 w 1371"/>
                    <a:gd name="T41" fmla="*/ 561 h 1917"/>
                    <a:gd name="T42" fmla="*/ 587 w 1371"/>
                    <a:gd name="T43" fmla="*/ 900 h 1917"/>
                    <a:gd name="T44" fmla="*/ 615 w 1371"/>
                    <a:gd name="T45" fmla="*/ 363 h 1917"/>
                    <a:gd name="T46" fmla="*/ 643 w 1371"/>
                    <a:gd name="T47" fmla="*/ 772 h 1917"/>
                    <a:gd name="T48" fmla="*/ 671 w 1371"/>
                    <a:gd name="T49" fmla="*/ 737 h 1917"/>
                    <a:gd name="T50" fmla="*/ 699 w 1371"/>
                    <a:gd name="T51" fmla="*/ 679 h 1917"/>
                    <a:gd name="T52" fmla="*/ 727 w 1371"/>
                    <a:gd name="T53" fmla="*/ 9 h 1917"/>
                    <a:gd name="T54" fmla="*/ 755 w 1371"/>
                    <a:gd name="T55" fmla="*/ 191 h 1917"/>
                    <a:gd name="T56" fmla="*/ 783 w 1371"/>
                    <a:gd name="T57" fmla="*/ 684 h 1917"/>
                    <a:gd name="T58" fmla="*/ 811 w 1371"/>
                    <a:gd name="T59" fmla="*/ 906 h 1917"/>
                    <a:gd name="T60" fmla="*/ 839 w 1371"/>
                    <a:gd name="T61" fmla="*/ 1004 h 1917"/>
                    <a:gd name="T62" fmla="*/ 867 w 1371"/>
                    <a:gd name="T63" fmla="*/ 938 h 1917"/>
                    <a:gd name="T64" fmla="*/ 895 w 1371"/>
                    <a:gd name="T65" fmla="*/ 995 h 1917"/>
                    <a:gd name="T66" fmla="*/ 923 w 1371"/>
                    <a:gd name="T67" fmla="*/ 1750 h 1917"/>
                    <a:gd name="T68" fmla="*/ 951 w 1371"/>
                    <a:gd name="T69" fmla="*/ 1760 h 1917"/>
                    <a:gd name="T70" fmla="*/ 979 w 1371"/>
                    <a:gd name="T71" fmla="*/ 1324 h 1917"/>
                    <a:gd name="T72" fmla="*/ 1007 w 1371"/>
                    <a:gd name="T73" fmla="*/ 932 h 1917"/>
                    <a:gd name="T74" fmla="*/ 1035 w 1371"/>
                    <a:gd name="T75" fmla="*/ 0 h 1917"/>
                    <a:gd name="T76" fmla="*/ 1063 w 1371"/>
                    <a:gd name="T77" fmla="*/ 395 h 1917"/>
                    <a:gd name="T78" fmla="*/ 1091 w 1371"/>
                    <a:gd name="T79" fmla="*/ 903 h 1917"/>
                    <a:gd name="T80" fmla="*/ 1119 w 1371"/>
                    <a:gd name="T81" fmla="*/ 959 h 1917"/>
                    <a:gd name="T82" fmla="*/ 1147 w 1371"/>
                    <a:gd name="T83" fmla="*/ 860 h 1917"/>
                    <a:gd name="T84" fmla="*/ 1175 w 1371"/>
                    <a:gd name="T85" fmla="*/ 199 h 1917"/>
                    <a:gd name="T86" fmla="*/ 1203 w 1371"/>
                    <a:gd name="T87" fmla="*/ 383 h 1917"/>
                    <a:gd name="T88" fmla="*/ 1231 w 1371"/>
                    <a:gd name="T89" fmla="*/ 764 h 1917"/>
                    <a:gd name="T90" fmla="*/ 1259 w 1371"/>
                    <a:gd name="T91" fmla="*/ 877 h 1917"/>
                    <a:gd name="T92" fmla="*/ 1287 w 1371"/>
                    <a:gd name="T93" fmla="*/ 875 h 1917"/>
                    <a:gd name="T94" fmla="*/ 1315 w 1371"/>
                    <a:gd name="T95" fmla="*/ 608 h 1917"/>
                    <a:gd name="T96" fmla="*/ 1343 w 1371"/>
                    <a:gd name="T97" fmla="*/ 819 h 1917"/>
                    <a:gd name="T98" fmla="*/ 1371 w 1371"/>
                    <a:gd name="T99" fmla="*/ 837 h 19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371" h="1917">
                      <a:moveTo>
                        <a:pt x="0" y="902"/>
                      </a:moveTo>
                      <a:lnTo>
                        <a:pt x="28" y="965"/>
                      </a:lnTo>
                      <a:lnTo>
                        <a:pt x="55" y="1917"/>
                      </a:lnTo>
                      <a:lnTo>
                        <a:pt x="84" y="1876"/>
                      </a:lnTo>
                      <a:lnTo>
                        <a:pt x="112" y="1141"/>
                      </a:lnTo>
                      <a:lnTo>
                        <a:pt x="139" y="905"/>
                      </a:lnTo>
                      <a:lnTo>
                        <a:pt x="167" y="1054"/>
                      </a:lnTo>
                      <a:lnTo>
                        <a:pt x="196" y="1487"/>
                      </a:lnTo>
                      <a:lnTo>
                        <a:pt x="224" y="1521"/>
                      </a:lnTo>
                      <a:lnTo>
                        <a:pt x="251" y="1312"/>
                      </a:lnTo>
                      <a:lnTo>
                        <a:pt x="280" y="963"/>
                      </a:lnTo>
                      <a:lnTo>
                        <a:pt x="308" y="258"/>
                      </a:lnTo>
                      <a:lnTo>
                        <a:pt x="335" y="437"/>
                      </a:lnTo>
                      <a:lnTo>
                        <a:pt x="363" y="952"/>
                      </a:lnTo>
                      <a:lnTo>
                        <a:pt x="392" y="822"/>
                      </a:lnTo>
                      <a:lnTo>
                        <a:pt x="419" y="542"/>
                      </a:lnTo>
                      <a:lnTo>
                        <a:pt x="447" y="258"/>
                      </a:lnTo>
                      <a:lnTo>
                        <a:pt x="476" y="492"/>
                      </a:lnTo>
                      <a:lnTo>
                        <a:pt x="503" y="910"/>
                      </a:lnTo>
                      <a:lnTo>
                        <a:pt x="531" y="1014"/>
                      </a:lnTo>
                      <a:lnTo>
                        <a:pt x="559" y="561"/>
                      </a:lnTo>
                      <a:lnTo>
                        <a:pt x="587" y="900"/>
                      </a:lnTo>
                      <a:lnTo>
                        <a:pt x="615" y="363"/>
                      </a:lnTo>
                      <a:lnTo>
                        <a:pt x="643" y="772"/>
                      </a:lnTo>
                      <a:lnTo>
                        <a:pt x="671" y="737"/>
                      </a:lnTo>
                      <a:lnTo>
                        <a:pt x="699" y="679"/>
                      </a:lnTo>
                      <a:lnTo>
                        <a:pt x="727" y="9"/>
                      </a:lnTo>
                      <a:lnTo>
                        <a:pt x="755" y="191"/>
                      </a:lnTo>
                      <a:lnTo>
                        <a:pt x="783" y="684"/>
                      </a:lnTo>
                      <a:lnTo>
                        <a:pt x="811" y="906"/>
                      </a:lnTo>
                      <a:lnTo>
                        <a:pt x="839" y="1004"/>
                      </a:lnTo>
                      <a:lnTo>
                        <a:pt x="867" y="938"/>
                      </a:lnTo>
                      <a:lnTo>
                        <a:pt x="895" y="995"/>
                      </a:lnTo>
                      <a:lnTo>
                        <a:pt x="923" y="1750"/>
                      </a:lnTo>
                      <a:lnTo>
                        <a:pt x="951" y="1760"/>
                      </a:lnTo>
                      <a:lnTo>
                        <a:pt x="979" y="1324"/>
                      </a:lnTo>
                      <a:lnTo>
                        <a:pt x="1007" y="932"/>
                      </a:lnTo>
                      <a:lnTo>
                        <a:pt x="1035" y="0"/>
                      </a:lnTo>
                      <a:lnTo>
                        <a:pt x="1063" y="395"/>
                      </a:lnTo>
                      <a:lnTo>
                        <a:pt x="1091" y="903"/>
                      </a:lnTo>
                      <a:lnTo>
                        <a:pt x="1119" y="959"/>
                      </a:lnTo>
                      <a:lnTo>
                        <a:pt x="1147" y="860"/>
                      </a:lnTo>
                      <a:lnTo>
                        <a:pt x="1175" y="199"/>
                      </a:lnTo>
                      <a:lnTo>
                        <a:pt x="1203" y="383"/>
                      </a:lnTo>
                      <a:lnTo>
                        <a:pt x="1231" y="764"/>
                      </a:lnTo>
                      <a:lnTo>
                        <a:pt x="1259" y="877"/>
                      </a:lnTo>
                      <a:lnTo>
                        <a:pt x="1287" y="875"/>
                      </a:lnTo>
                      <a:lnTo>
                        <a:pt x="1315" y="608"/>
                      </a:lnTo>
                      <a:lnTo>
                        <a:pt x="1343" y="819"/>
                      </a:lnTo>
                      <a:lnTo>
                        <a:pt x="1371" y="837"/>
                      </a:lnTo>
                    </a:path>
                  </a:pathLst>
                </a:custGeom>
                <a:noFill/>
                <a:ln w="25400" cap="flat">
                  <a:solidFill>
                    <a:srgbClr val="FF00FF"/>
                  </a:solidFill>
                  <a:prstDash val="sysDot"/>
                  <a:bevel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296" name="Freeform 96"/>
                <p:cNvSpPr>
                  <a:spLocks/>
                </p:cNvSpPr>
                <p:nvPr/>
              </p:nvSpPr>
              <p:spPr bwMode="auto">
                <a:xfrm>
                  <a:off x="4675188" y="1836738"/>
                  <a:ext cx="2176463" cy="2855912"/>
                </a:xfrm>
                <a:custGeom>
                  <a:avLst/>
                  <a:gdLst>
                    <a:gd name="T0" fmla="*/ 0 w 1371"/>
                    <a:gd name="T1" fmla="*/ 891 h 1799"/>
                    <a:gd name="T2" fmla="*/ 28 w 1371"/>
                    <a:gd name="T3" fmla="*/ 896 h 1799"/>
                    <a:gd name="T4" fmla="*/ 56 w 1371"/>
                    <a:gd name="T5" fmla="*/ 810 h 1799"/>
                    <a:gd name="T6" fmla="*/ 84 w 1371"/>
                    <a:gd name="T7" fmla="*/ 513 h 1799"/>
                    <a:gd name="T8" fmla="*/ 112 w 1371"/>
                    <a:gd name="T9" fmla="*/ 392 h 1799"/>
                    <a:gd name="T10" fmla="*/ 140 w 1371"/>
                    <a:gd name="T11" fmla="*/ 757 h 1799"/>
                    <a:gd name="T12" fmla="*/ 168 w 1371"/>
                    <a:gd name="T13" fmla="*/ 961 h 1799"/>
                    <a:gd name="T14" fmla="*/ 196 w 1371"/>
                    <a:gd name="T15" fmla="*/ 1362 h 1799"/>
                    <a:gd name="T16" fmla="*/ 224 w 1371"/>
                    <a:gd name="T17" fmla="*/ 1069 h 1799"/>
                    <a:gd name="T18" fmla="*/ 252 w 1371"/>
                    <a:gd name="T19" fmla="*/ 42 h 1799"/>
                    <a:gd name="T20" fmla="*/ 280 w 1371"/>
                    <a:gd name="T21" fmla="*/ 385 h 1799"/>
                    <a:gd name="T22" fmla="*/ 308 w 1371"/>
                    <a:gd name="T23" fmla="*/ 847 h 1799"/>
                    <a:gd name="T24" fmla="*/ 336 w 1371"/>
                    <a:gd name="T25" fmla="*/ 893 h 1799"/>
                    <a:gd name="T26" fmla="*/ 364 w 1371"/>
                    <a:gd name="T27" fmla="*/ 0 h 1799"/>
                    <a:gd name="T28" fmla="*/ 392 w 1371"/>
                    <a:gd name="T29" fmla="*/ 188 h 1799"/>
                    <a:gd name="T30" fmla="*/ 420 w 1371"/>
                    <a:gd name="T31" fmla="*/ 311 h 1799"/>
                    <a:gd name="T32" fmla="*/ 448 w 1371"/>
                    <a:gd name="T33" fmla="*/ 932 h 1799"/>
                    <a:gd name="T34" fmla="*/ 476 w 1371"/>
                    <a:gd name="T35" fmla="*/ 771 h 1799"/>
                    <a:gd name="T36" fmla="*/ 504 w 1371"/>
                    <a:gd name="T37" fmla="*/ 403 h 1799"/>
                    <a:gd name="T38" fmla="*/ 532 w 1371"/>
                    <a:gd name="T39" fmla="*/ 78 h 1799"/>
                    <a:gd name="T40" fmla="*/ 560 w 1371"/>
                    <a:gd name="T41" fmla="*/ 260 h 1799"/>
                    <a:gd name="T42" fmla="*/ 588 w 1371"/>
                    <a:gd name="T43" fmla="*/ 890 h 1799"/>
                    <a:gd name="T44" fmla="*/ 616 w 1371"/>
                    <a:gd name="T45" fmla="*/ 892 h 1799"/>
                    <a:gd name="T46" fmla="*/ 644 w 1371"/>
                    <a:gd name="T47" fmla="*/ 822 h 1799"/>
                    <a:gd name="T48" fmla="*/ 672 w 1371"/>
                    <a:gd name="T49" fmla="*/ 949 h 1799"/>
                    <a:gd name="T50" fmla="*/ 699 w 1371"/>
                    <a:gd name="T51" fmla="*/ 1121 h 1799"/>
                    <a:gd name="T52" fmla="*/ 728 w 1371"/>
                    <a:gd name="T53" fmla="*/ 1573 h 1799"/>
                    <a:gd name="T54" fmla="*/ 756 w 1371"/>
                    <a:gd name="T55" fmla="*/ 1799 h 1799"/>
                    <a:gd name="T56" fmla="*/ 783 w 1371"/>
                    <a:gd name="T57" fmla="*/ 1435 h 1799"/>
                    <a:gd name="T58" fmla="*/ 812 w 1371"/>
                    <a:gd name="T59" fmla="*/ 985 h 1799"/>
                    <a:gd name="T60" fmla="*/ 840 w 1371"/>
                    <a:gd name="T61" fmla="*/ 1047 h 1799"/>
                    <a:gd name="T62" fmla="*/ 868 w 1371"/>
                    <a:gd name="T63" fmla="*/ 1266 h 1799"/>
                    <a:gd name="T64" fmla="*/ 895 w 1371"/>
                    <a:gd name="T65" fmla="*/ 1471 h 1799"/>
                    <a:gd name="T66" fmla="*/ 924 w 1371"/>
                    <a:gd name="T67" fmla="*/ 1343 h 1799"/>
                    <a:gd name="T68" fmla="*/ 952 w 1371"/>
                    <a:gd name="T69" fmla="*/ 1054 h 1799"/>
                    <a:gd name="T70" fmla="*/ 979 w 1371"/>
                    <a:gd name="T71" fmla="*/ 974 h 1799"/>
                    <a:gd name="T72" fmla="*/ 1008 w 1371"/>
                    <a:gd name="T73" fmla="*/ 1067 h 1799"/>
                    <a:gd name="T74" fmla="*/ 1036 w 1371"/>
                    <a:gd name="T75" fmla="*/ 1677 h 1799"/>
                    <a:gd name="T76" fmla="*/ 1063 w 1371"/>
                    <a:gd name="T77" fmla="*/ 1373 h 1799"/>
                    <a:gd name="T78" fmla="*/ 1091 w 1371"/>
                    <a:gd name="T79" fmla="*/ 1097 h 1799"/>
                    <a:gd name="T80" fmla="*/ 1120 w 1371"/>
                    <a:gd name="T81" fmla="*/ 78 h 1799"/>
                    <a:gd name="T82" fmla="*/ 1147 w 1371"/>
                    <a:gd name="T83" fmla="*/ 379 h 1799"/>
                    <a:gd name="T84" fmla="*/ 1175 w 1371"/>
                    <a:gd name="T85" fmla="*/ 903 h 1799"/>
                    <a:gd name="T86" fmla="*/ 1204 w 1371"/>
                    <a:gd name="T87" fmla="*/ 1499 h 1799"/>
                    <a:gd name="T88" fmla="*/ 1231 w 1371"/>
                    <a:gd name="T89" fmla="*/ 1221 h 1799"/>
                    <a:gd name="T90" fmla="*/ 1259 w 1371"/>
                    <a:gd name="T91" fmla="*/ 943 h 1799"/>
                    <a:gd name="T92" fmla="*/ 1287 w 1371"/>
                    <a:gd name="T93" fmla="*/ 218 h 1799"/>
                    <a:gd name="T94" fmla="*/ 1315 w 1371"/>
                    <a:gd name="T95" fmla="*/ 503 h 1799"/>
                    <a:gd name="T96" fmla="*/ 1343 w 1371"/>
                    <a:gd name="T97" fmla="*/ 947 h 1799"/>
                    <a:gd name="T98" fmla="*/ 1371 w 1371"/>
                    <a:gd name="T99" fmla="*/ 976 h 17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371" h="1799">
                      <a:moveTo>
                        <a:pt x="0" y="891"/>
                      </a:moveTo>
                      <a:lnTo>
                        <a:pt x="28" y="896"/>
                      </a:lnTo>
                      <a:lnTo>
                        <a:pt x="56" y="810"/>
                      </a:lnTo>
                      <a:lnTo>
                        <a:pt x="84" y="513"/>
                      </a:lnTo>
                      <a:lnTo>
                        <a:pt x="112" y="392"/>
                      </a:lnTo>
                      <a:lnTo>
                        <a:pt x="140" y="757"/>
                      </a:lnTo>
                      <a:lnTo>
                        <a:pt x="168" y="961"/>
                      </a:lnTo>
                      <a:lnTo>
                        <a:pt x="196" y="1362"/>
                      </a:lnTo>
                      <a:lnTo>
                        <a:pt x="224" y="1069"/>
                      </a:lnTo>
                      <a:lnTo>
                        <a:pt x="252" y="42"/>
                      </a:lnTo>
                      <a:lnTo>
                        <a:pt x="280" y="385"/>
                      </a:lnTo>
                      <a:lnTo>
                        <a:pt x="308" y="847"/>
                      </a:lnTo>
                      <a:lnTo>
                        <a:pt x="336" y="893"/>
                      </a:lnTo>
                      <a:lnTo>
                        <a:pt x="364" y="0"/>
                      </a:lnTo>
                      <a:lnTo>
                        <a:pt x="392" y="188"/>
                      </a:lnTo>
                      <a:lnTo>
                        <a:pt x="420" y="311"/>
                      </a:lnTo>
                      <a:lnTo>
                        <a:pt x="448" y="932"/>
                      </a:lnTo>
                      <a:lnTo>
                        <a:pt x="476" y="771"/>
                      </a:lnTo>
                      <a:lnTo>
                        <a:pt x="504" y="403"/>
                      </a:lnTo>
                      <a:lnTo>
                        <a:pt x="532" y="78"/>
                      </a:lnTo>
                      <a:lnTo>
                        <a:pt x="560" y="260"/>
                      </a:lnTo>
                      <a:lnTo>
                        <a:pt x="588" y="890"/>
                      </a:lnTo>
                      <a:lnTo>
                        <a:pt x="616" y="892"/>
                      </a:lnTo>
                      <a:lnTo>
                        <a:pt x="644" y="822"/>
                      </a:lnTo>
                      <a:lnTo>
                        <a:pt x="672" y="949"/>
                      </a:lnTo>
                      <a:lnTo>
                        <a:pt x="699" y="1121"/>
                      </a:lnTo>
                      <a:lnTo>
                        <a:pt x="728" y="1573"/>
                      </a:lnTo>
                      <a:lnTo>
                        <a:pt x="756" y="1799"/>
                      </a:lnTo>
                      <a:lnTo>
                        <a:pt x="783" y="1435"/>
                      </a:lnTo>
                      <a:lnTo>
                        <a:pt x="812" y="985"/>
                      </a:lnTo>
                      <a:lnTo>
                        <a:pt x="840" y="1047"/>
                      </a:lnTo>
                      <a:lnTo>
                        <a:pt x="868" y="1266"/>
                      </a:lnTo>
                      <a:lnTo>
                        <a:pt x="895" y="1471"/>
                      </a:lnTo>
                      <a:lnTo>
                        <a:pt x="924" y="1343"/>
                      </a:lnTo>
                      <a:lnTo>
                        <a:pt x="952" y="1054"/>
                      </a:lnTo>
                      <a:lnTo>
                        <a:pt x="979" y="974"/>
                      </a:lnTo>
                      <a:lnTo>
                        <a:pt x="1008" y="1067"/>
                      </a:lnTo>
                      <a:lnTo>
                        <a:pt x="1036" y="1677"/>
                      </a:lnTo>
                      <a:lnTo>
                        <a:pt x="1063" y="1373"/>
                      </a:lnTo>
                      <a:lnTo>
                        <a:pt x="1091" y="1097"/>
                      </a:lnTo>
                      <a:lnTo>
                        <a:pt x="1120" y="78"/>
                      </a:lnTo>
                      <a:lnTo>
                        <a:pt x="1147" y="379"/>
                      </a:lnTo>
                      <a:lnTo>
                        <a:pt x="1175" y="903"/>
                      </a:lnTo>
                      <a:lnTo>
                        <a:pt x="1204" y="1499"/>
                      </a:lnTo>
                      <a:lnTo>
                        <a:pt x="1231" y="1221"/>
                      </a:lnTo>
                      <a:lnTo>
                        <a:pt x="1259" y="943"/>
                      </a:lnTo>
                      <a:lnTo>
                        <a:pt x="1287" y="218"/>
                      </a:lnTo>
                      <a:lnTo>
                        <a:pt x="1315" y="503"/>
                      </a:lnTo>
                      <a:lnTo>
                        <a:pt x="1343" y="947"/>
                      </a:lnTo>
                      <a:lnTo>
                        <a:pt x="1371" y="976"/>
                      </a:lnTo>
                    </a:path>
                  </a:pathLst>
                </a:custGeom>
                <a:noFill/>
                <a:ln w="25400" cap="flat">
                  <a:solidFill>
                    <a:srgbClr val="FF00FF"/>
                  </a:solidFill>
                  <a:prstDash val="sysDot"/>
                  <a:bevel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11297" name="Line 97"/>
              <p:cNvSpPr>
                <a:spLocks noChangeShapeType="1"/>
              </p:cNvSpPr>
              <p:nvPr/>
            </p:nvSpPr>
            <p:spPr bwMode="auto">
              <a:xfrm flipV="1">
                <a:off x="6851651" y="2139950"/>
                <a:ext cx="44450" cy="1246187"/>
              </a:xfrm>
              <a:prstGeom prst="line">
                <a:avLst/>
              </a:prstGeom>
              <a:noFill/>
              <a:ln w="25400" cap="flat">
                <a:solidFill>
                  <a:srgbClr val="FF00FF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11313" name="Group 11312"/>
              <p:cNvGrpSpPr/>
              <p:nvPr/>
            </p:nvGrpSpPr>
            <p:grpSpPr>
              <a:xfrm>
                <a:off x="2461904" y="1831975"/>
                <a:ext cx="4352925" cy="3136900"/>
                <a:chOff x="2498726" y="1831975"/>
                <a:chExt cx="4352925" cy="3136900"/>
              </a:xfrm>
            </p:grpSpPr>
            <p:sp>
              <p:nvSpPr>
                <p:cNvPr id="11298" name="Freeform 98"/>
                <p:cNvSpPr>
                  <a:spLocks/>
                </p:cNvSpPr>
                <p:nvPr/>
              </p:nvSpPr>
              <p:spPr bwMode="auto">
                <a:xfrm>
                  <a:off x="2498726" y="1917700"/>
                  <a:ext cx="2176463" cy="3051175"/>
                </a:xfrm>
                <a:custGeom>
                  <a:avLst/>
                  <a:gdLst>
                    <a:gd name="T0" fmla="*/ 0 w 1371"/>
                    <a:gd name="T1" fmla="*/ 889 h 1922"/>
                    <a:gd name="T2" fmla="*/ 28 w 1371"/>
                    <a:gd name="T3" fmla="*/ 1007 h 1922"/>
                    <a:gd name="T4" fmla="*/ 55 w 1371"/>
                    <a:gd name="T5" fmla="*/ 1922 h 1922"/>
                    <a:gd name="T6" fmla="*/ 84 w 1371"/>
                    <a:gd name="T7" fmla="*/ 1879 h 1922"/>
                    <a:gd name="T8" fmla="*/ 112 w 1371"/>
                    <a:gd name="T9" fmla="*/ 1148 h 1922"/>
                    <a:gd name="T10" fmla="*/ 139 w 1371"/>
                    <a:gd name="T11" fmla="*/ 908 h 1922"/>
                    <a:gd name="T12" fmla="*/ 167 w 1371"/>
                    <a:gd name="T13" fmla="*/ 1305 h 1922"/>
                    <a:gd name="T14" fmla="*/ 196 w 1371"/>
                    <a:gd name="T15" fmla="*/ 1502 h 1922"/>
                    <a:gd name="T16" fmla="*/ 224 w 1371"/>
                    <a:gd name="T17" fmla="*/ 1522 h 1922"/>
                    <a:gd name="T18" fmla="*/ 251 w 1371"/>
                    <a:gd name="T19" fmla="*/ 1320 h 1922"/>
                    <a:gd name="T20" fmla="*/ 280 w 1371"/>
                    <a:gd name="T21" fmla="*/ 1109 h 1922"/>
                    <a:gd name="T22" fmla="*/ 308 w 1371"/>
                    <a:gd name="T23" fmla="*/ 248 h 1922"/>
                    <a:gd name="T24" fmla="*/ 335 w 1371"/>
                    <a:gd name="T25" fmla="*/ 419 h 1922"/>
                    <a:gd name="T26" fmla="*/ 363 w 1371"/>
                    <a:gd name="T27" fmla="*/ 1105 h 1922"/>
                    <a:gd name="T28" fmla="*/ 392 w 1371"/>
                    <a:gd name="T29" fmla="*/ 767 h 1922"/>
                    <a:gd name="T30" fmla="*/ 419 w 1371"/>
                    <a:gd name="T31" fmla="*/ 405 h 1922"/>
                    <a:gd name="T32" fmla="*/ 447 w 1371"/>
                    <a:gd name="T33" fmla="*/ 257 h 1922"/>
                    <a:gd name="T34" fmla="*/ 476 w 1371"/>
                    <a:gd name="T35" fmla="*/ 488 h 1922"/>
                    <a:gd name="T36" fmla="*/ 503 w 1371"/>
                    <a:gd name="T37" fmla="*/ 916 h 1922"/>
                    <a:gd name="T38" fmla="*/ 531 w 1371"/>
                    <a:gd name="T39" fmla="*/ 1227 h 1922"/>
                    <a:gd name="T40" fmla="*/ 559 w 1371"/>
                    <a:gd name="T41" fmla="*/ 380 h 1922"/>
                    <a:gd name="T42" fmla="*/ 587 w 1371"/>
                    <a:gd name="T43" fmla="*/ 899 h 1922"/>
                    <a:gd name="T44" fmla="*/ 615 w 1371"/>
                    <a:gd name="T45" fmla="*/ 163 h 1922"/>
                    <a:gd name="T46" fmla="*/ 643 w 1371"/>
                    <a:gd name="T47" fmla="*/ 722 h 1922"/>
                    <a:gd name="T48" fmla="*/ 671 w 1371"/>
                    <a:gd name="T49" fmla="*/ 595 h 1922"/>
                    <a:gd name="T50" fmla="*/ 699 w 1371"/>
                    <a:gd name="T51" fmla="*/ 513 h 1922"/>
                    <a:gd name="T52" fmla="*/ 727 w 1371"/>
                    <a:gd name="T53" fmla="*/ 11 h 1922"/>
                    <a:gd name="T54" fmla="*/ 755 w 1371"/>
                    <a:gd name="T55" fmla="*/ 194 h 1922"/>
                    <a:gd name="T56" fmla="*/ 783 w 1371"/>
                    <a:gd name="T57" fmla="*/ 649 h 1922"/>
                    <a:gd name="T58" fmla="*/ 811 w 1371"/>
                    <a:gd name="T59" fmla="*/ 909 h 1922"/>
                    <a:gd name="T60" fmla="*/ 839 w 1371"/>
                    <a:gd name="T61" fmla="*/ 1223 h 1922"/>
                    <a:gd name="T62" fmla="*/ 867 w 1371"/>
                    <a:gd name="T63" fmla="*/ 962 h 1922"/>
                    <a:gd name="T64" fmla="*/ 895 w 1371"/>
                    <a:gd name="T65" fmla="*/ 1056 h 1922"/>
                    <a:gd name="T66" fmla="*/ 923 w 1371"/>
                    <a:gd name="T67" fmla="*/ 1766 h 1922"/>
                    <a:gd name="T68" fmla="*/ 951 w 1371"/>
                    <a:gd name="T69" fmla="*/ 1765 h 1922"/>
                    <a:gd name="T70" fmla="*/ 979 w 1371"/>
                    <a:gd name="T71" fmla="*/ 1327 h 1922"/>
                    <a:gd name="T72" fmla="*/ 1007 w 1371"/>
                    <a:gd name="T73" fmla="*/ 941 h 1922"/>
                    <a:gd name="T74" fmla="*/ 1035 w 1371"/>
                    <a:gd name="T75" fmla="*/ 0 h 1922"/>
                    <a:gd name="T76" fmla="*/ 1063 w 1371"/>
                    <a:gd name="T77" fmla="*/ 395 h 1922"/>
                    <a:gd name="T78" fmla="*/ 1091 w 1371"/>
                    <a:gd name="T79" fmla="*/ 902 h 1922"/>
                    <a:gd name="T80" fmla="*/ 1119 w 1371"/>
                    <a:gd name="T81" fmla="*/ 1056 h 1922"/>
                    <a:gd name="T82" fmla="*/ 1147 w 1371"/>
                    <a:gd name="T83" fmla="*/ 774 h 1922"/>
                    <a:gd name="T84" fmla="*/ 1175 w 1371"/>
                    <a:gd name="T85" fmla="*/ 200 h 1922"/>
                    <a:gd name="T86" fmla="*/ 1203 w 1371"/>
                    <a:gd name="T87" fmla="*/ 379 h 1922"/>
                    <a:gd name="T88" fmla="*/ 1231 w 1371"/>
                    <a:gd name="T89" fmla="*/ 628 h 1922"/>
                    <a:gd name="T90" fmla="*/ 1259 w 1371"/>
                    <a:gd name="T91" fmla="*/ 861 h 1922"/>
                    <a:gd name="T92" fmla="*/ 1287 w 1371"/>
                    <a:gd name="T93" fmla="*/ 778 h 1922"/>
                    <a:gd name="T94" fmla="*/ 1315 w 1371"/>
                    <a:gd name="T95" fmla="*/ 505 h 1922"/>
                    <a:gd name="T96" fmla="*/ 1343 w 1371"/>
                    <a:gd name="T97" fmla="*/ 822 h 1922"/>
                    <a:gd name="T98" fmla="*/ 1371 w 1371"/>
                    <a:gd name="T99" fmla="*/ 800 h 19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371" h="1922">
                      <a:moveTo>
                        <a:pt x="0" y="889"/>
                      </a:moveTo>
                      <a:lnTo>
                        <a:pt x="28" y="1007"/>
                      </a:lnTo>
                      <a:lnTo>
                        <a:pt x="55" y="1922"/>
                      </a:lnTo>
                      <a:lnTo>
                        <a:pt x="84" y="1879"/>
                      </a:lnTo>
                      <a:lnTo>
                        <a:pt x="112" y="1148"/>
                      </a:lnTo>
                      <a:lnTo>
                        <a:pt x="139" y="908"/>
                      </a:lnTo>
                      <a:lnTo>
                        <a:pt x="167" y="1305"/>
                      </a:lnTo>
                      <a:lnTo>
                        <a:pt x="196" y="1502"/>
                      </a:lnTo>
                      <a:lnTo>
                        <a:pt x="224" y="1522"/>
                      </a:lnTo>
                      <a:lnTo>
                        <a:pt x="251" y="1320"/>
                      </a:lnTo>
                      <a:lnTo>
                        <a:pt x="280" y="1109"/>
                      </a:lnTo>
                      <a:lnTo>
                        <a:pt x="308" y="248"/>
                      </a:lnTo>
                      <a:lnTo>
                        <a:pt x="335" y="419"/>
                      </a:lnTo>
                      <a:lnTo>
                        <a:pt x="363" y="1105"/>
                      </a:lnTo>
                      <a:lnTo>
                        <a:pt x="392" y="767"/>
                      </a:lnTo>
                      <a:lnTo>
                        <a:pt x="419" y="405"/>
                      </a:lnTo>
                      <a:lnTo>
                        <a:pt x="447" y="257"/>
                      </a:lnTo>
                      <a:lnTo>
                        <a:pt x="476" y="488"/>
                      </a:lnTo>
                      <a:lnTo>
                        <a:pt x="503" y="916"/>
                      </a:lnTo>
                      <a:lnTo>
                        <a:pt x="531" y="1227"/>
                      </a:lnTo>
                      <a:lnTo>
                        <a:pt x="559" y="380"/>
                      </a:lnTo>
                      <a:lnTo>
                        <a:pt x="587" y="899"/>
                      </a:lnTo>
                      <a:lnTo>
                        <a:pt x="615" y="163"/>
                      </a:lnTo>
                      <a:lnTo>
                        <a:pt x="643" y="722"/>
                      </a:lnTo>
                      <a:lnTo>
                        <a:pt x="671" y="595"/>
                      </a:lnTo>
                      <a:lnTo>
                        <a:pt x="699" y="513"/>
                      </a:lnTo>
                      <a:lnTo>
                        <a:pt x="727" y="11"/>
                      </a:lnTo>
                      <a:lnTo>
                        <a:pt x="755" y="194"/>
                      </a:lnTo>
                      <a:lnTo>
                        <a:pt x="783" y="649"/>
                      </a:lnTo>
                      <a:lnTo>
                        <a:pt x="811" y="909"/>
                      </a:lnTo>
                      <a:lnTo>
                        <a:pt x="839" y="1223"/>
                      </a:lnTo>
                      <a:lnTo>
                        <a:pt x="867" y="962"/>
                      </a:lnTo>
                      <a:lnTo>
                        <a:pt x="895" y="1056"/>
                      </a:lnTo>
                      <a:lnTo>
                        <a:pt x="923" y="1766"/>
                      </a:lnTo>
                      <a:lnTo>
                        <a:pt x="951" y="1765"/>
                      </a:lnTo>
                      <a:lnTo>
                        <a:pt x="979" y="1327"/>
                      </a:lnTo>
                      <a:lnTo>
                        <a:pt x="1007" y="941"/>
                      </a:lnTo>
                      <a:lnTo>
                        <a:pt x="1035" y="0"/>
                      </a:lnTo>
                      <a:lnTo>
                        <a:pt x="1063" y="395"/>
                      </a:lnTo>
                      <a:lnTo>
                        <a:pt x="1091" y="902"/>
                      </a:lnTo>
                      <a:lnTo>
                        <a:pt x="1119" y="1056"/>
                      </a:lnTo>
                      <a:lnTo>
                        <a:pt x="1147" y="774"/>
                      </a:lnTo>
                      <a:lnTo>
                        <a:pt x="1175" y="200"/>
                      </a:lnTo>
                      <a:lnTo>
                        <a:pt x="1203" y="379"/>
                      </a:lnTo>
                      <a:lnTo>
                        <a:pt x="1231" y="628"/>
                      </a:lnTo>
                      <a:lnTo>
                        <a:pt x="1259" y="861"/>
                      </a:lnTo>
                      <a:lnTo>
                        <a:pt x="1287" y="778"/>
                      </a:lnTo>
                      <a:lnTo>
                        <a:pt x="1315" y="505"/>
                      </a:lnTo>
                      <a:lnTo>
                        <a:pt x="1343" y="822"/>
                      </a:lnTo>
                      <a:lnTo>
                        <a:pt x="1371" y="800"/>
                      </a:lnTo>
                    </a:path>
                  </a:pathLst>
                </a:custGeom>
                <a:noFill/>
                <a:ln w="25400" cap="flat">
                  <a:solidFill>
                    <a:srgbClr val="FF0000"/>
                  </a:solidFill>
                  <a:prstDash val="solid"/>
                  <a:bevel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299" name="Freeform 99"/>
                <p:cNvSpPr>
                  <a:spLocks/>
                </p:cNvSpPr>
                <p:nvPr/>
              </p:nvSpPr>
              <p:spPr bwMode="auto">
                <a:xfrm>
                  <a:off x="4675188" y="1831975"/>
                  <a:ext cx="2176463" cy="2863850"/>
                </a:xfrm>
                <a:custGeom>
                  <a:avLst/>
                  <a:gdLst>
                    <a:gd name="T0" fmla="*/ 0 w 1371"/>
                    <a:gd name="T1" fmla="*/ 854 h 1804"/>
                    <a:gd name="T2" fmla="*/ 28 w 1371"/>
                    <a:gd name="T3" fmla="*/ 813 h 1804"/>
                    <a:gd name="T4" fmla="*/ 56 w 1371"/>
                    <a:gd name="T5" fmla="*/ 512 h 1804"/>
                    <a:gd name="T6" fmla="*/ 84 w 1371"/>
                    <a:gd name="T7" fmla="*/ 478 h 1804"/>
                    <a:gd name="T8" fmla="*/ 112 w 1371"/>
                    <a:gd name="T9" fmla="*/ 393 h 1804"/>
                    <a:gd name="T10" fmla="*/ 140 w 1371"/>
                    <a:gd name="T11" fmla="*/ 724 h 1804"/>
                    <a:gd name="T12" fmla="*/ 168 w 1371"/>
                    <a:gd name="T13" fmla="*/ 971 h 1804"/>
                    <a:gd name="T14" fmla="*/ 196 w 1371"/>
                    <a:gd name="T15" fmla="*/ 1633 h 1804"/>
                    <a:gd name="T16" fmla="*/ 224 w 1371"/>
                    <a:gd name="T17" fmla="*/ 1124 h 1804"/>
                    <a:gd name="T18" fmla="*/ 252 w 1371"/>
                    <a:gd name="T19" fmla="*/ 43 h 1804"/>
                    <a:gd name="T20" fmla="*/ 280 w 1371"/>
                    <a:gd name="T21" fmla="*/ 386 h 1804"/>
                    <a:gd name="T22" fmla="*/ 308 w 1371"/>
                    <a:gd name="T23" fmla="*/ 770 h 1804"/>
                    <a:gd name="T24" fmla="*/ 336 w 1371"/>
                    <a:gd name="T25" fmla="*/ 868 h 1804"/>
                    <a:gd name="T26" fmla="*/ 364 w 1371"/>
                    <a:gd name="T27" fmla="*/ 0 h 1804"/>
                    <a:gd name="T28" fmla="*/ 392 w 1371"/>
                    <a:gd name="T29" fmla="*/ 190 h 1804"/>
                    <a:gd name="T30" fmla="*/ 420 w 1371"/>
                    <a:gd name="T31" fmla="*/ 311 h 1804"/>
                    <a:gd name="T32" fmla="*/ 448 w 1371"/>
                    <a:gd name="T33" fmla="*/ 931 h 1804"/>
                    <a:gd name="T34" fmla="*/ 476 w 1371"/>
                    <a:gd name="T35" fmla="*/ 562 h 1804"/>
                    <a:gd name="T36" fmla="*/ 504 w 1371"/>
                    <a:gd name="T37" fmla="*/ 351 h 1804"/>
                    <a:gd name="T38" fmla="*/ 532 w 1371"/>
                    <a:gd name="T39" fmla="*/ 79 h 1804"/>
                    <a:gd name="T40" fmla="*/ 560 w 1371"/>
                    <a:gd name="T41" fmla="*/ 262 h 1804"/>
                    <a:gd name="T42" fmla="*/ 588 w 1371"/>
                    <a:gd name="T43" fmla="*/ 881 h 1804"/>
                    <a:gd name="T44" fmla="*/ 616 w 1371"/>
                    <a:gd name="T45" fmla="*/ 838 h 1804"/>
                    <a:gd name="T46" fmla="*/ 644 w 1371"/>
                    <a:gd name="T47" fmla="*/ 635 h 1804"/>
                    <a:gd name="T48" fmla="*/ 672 w 1371"/>
                    <a:gd name="T49" fmla="*/ 955 h 1804"/>
                    <a:gd name="T50" fmla="*/ 699 w 1371"/>
                    <a:gd name="T51" fmla="*/ 1311 h 1804"/>
                    <a:gd name="T52" fmla="*/ 728 w 1371"/>
                    <a:gd name="T53" fmla="*/ 1588 h 1804"/>
                    <a:gd name="T54" fmla="*/ 756 w 1371"/>
                    <a:gd name="T55" fmla="*/ 1804 h 1804"/>
                    <a:gd name="T56" fmla="*/ 783 w 1371"/>
                    <a:gd name="T57" fmla="*/ 1445 h 1804"/>
                    <a:gd name="T58" fmla="*/ 812 w 1371"/>
                    <a:gd name="T59" fmla="*/ 999 h 1804"/>
                    <a:gd name="T60" fmla="*/ 840 w 1371"/>
                    <a:gd name="T61" fmla="*/ 1121 h 1804"/>
                    <a:gd name="T62" fmla="*/ 868 w 1371"/>
                    <a:gd name="T63" fmla="*/ 1491 h 1804"/>
                    <a:gd name="T64" fmla="*/ 895 w 1371"/>
                    <a:gd name="T65" fmla="*/ 1484 h 1804"/>
                    <a:gd name="T66" fmla="*/ 924 w 1371"/>
                    <a:gd name="T67" fmla="*/ 1359 h 1804"/>
                    <a:gd name="T68" fmla="*/ 952 w 1371"/>
                    <a:gd name="T69" fmla="*/ 1108 h 1804"/>
                    <a:gd name="T70" fmla="*/ 979 w 1371"/>
                    <a:gd name="T71" fmla="*/ 985 h 1804"/>
                    <a:gd name="T72" fmla="*/ 1008 w 1371"/>
                    <a:gd name="T73" fmla="*/ 1294 h 1804"/>
                    <a:gd name="T74" fmla="*/ 1036 w 1371"/>
                    <a:gd name="T75" fmla="*/ 1681 h 1804"/>
                    <a:gd name="T76" fmla="*/ 1063 w 1371"/>
                    <a:gd name="T77" fmla="*/ 1375 h 1804"/>
                    <a:gd name="T78" fmla="*/ 1091 w 1371"/>
                    <a:gd name="T79" fmla="*/ 1134 h 1804"/>
                    <a:gd name="T80" fmla="*/ 1120 w 1371"/>
                    <a:gd name="T81" fmla="*/ 83 h 1804"/>
                    <a:gd name="T82" fmla="*/ 1147 w 1371"/>
                    <a:gd name="T83" fmla="*/ 379 h 1804"/>
                    <a:gd name="T84" fmla="*/ 1175 w 1371"/>
                    <a:gd name="T85" fmla="*/ 891 h 1804"/>
                    <a:gd name="T86" fmla="*/ 1204 w 1371"/>
                    <a:gd name="T87" fmla="*/ 1574 h 1804"/>
                    <a:gd name="T88" fmla="*/ 1231 w 1371"/>
                    <a:gd name="T89" fmla="*/ 1285 h 1804"/>
                    <a:gd name="T90" fmla="*/ 1259 w 1371"/>
                    <a:gd name="T91" fmla="*/ 927 h 1804"/>
                    <a:gd name="T92" fmla="*/ 1287 w 1371"/>
                    <a:gd name="T93" fmla="*/ 201 h 1804"/>
                    <a:gd name="T94" fmla="*/ 1315 w 1371"/>
                    <a:gd name="T95" fmla="*/ 497 h 1804"/>
                    <a:gd name="T96" fmla="*/ 1343 w 1371"/>
                    <a:gd name="T97" fmla="*/ 937 h 1804"/>
                    <a:gd name="T98" fmla="*/ 1371 w 1371"/>
                    <a:gd name="T99" fmla="*/ 1040 h 18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371" h="1804">
                      <a:moveTo>
                        <a:pt x="0" y="854"/>
                      </a:moveTo>
                      <a:lnTo>
                        <a:pt x="28" y="813"/>
                      </a:lnTo>
                      <a:lnTo>
                        <a:pt x="56" y="512"/>
                      </a:lnTo>
                      <a:lnTo>
                        <a:pt x="84" y="478"/>
                      </a:lnTo>
                      <a:lnTo>
                        <a:pt x="112" y="393"/>
                      </a:lnTo>
                      <a:lnTo>
                        <a:pt x="140" y="724"/>
                      </a:lnTo>
                      <a:lnTo>
                        <a:pt x="168" y="971"/>
                      </a:lnTo>
                      <a:lnTo>
                        <a:pt x="196" y="1633"/>
                      </a:lnTo>
                      <a:lnTo>
                        <a:pt x="224" y="1124"/>
                      </a:lnTo>
                      <a:lnTo>
                        <a:pt x="252" y="43"/>
                      </a:lnTo>
                      <a:lnTo>
                        <a:pt x="280" y="386"/>
                      </a:lnTo>
                      <a:lnTo>
                        <a:pt x="308" y="770"/>
                      </a:lnTo>
                      <a:lnTo>
                        <a:pt x="336" y="868"/>
                      </a:lnTo>
                      <a:lnTo>
                        <a:pt x="364" y="0"/>
                      </a:lnTo>
                      <a:lnTo>
                        <a:pt x="392" y="190"/>
                      </a:lnTo>
                      <a:lnTo>
                        <a:pt x="420" y="311"/>
                      </a:lnTo>
                      <a:lnTo>
                        <a:pt x="448" y="931"/>
                      </a:lnTo>
                      <a:lnTo>
                        <a:pt x="476" y="562"/>
                      </a:lnTo>
                      <a:lnTo>
                        <a:pt x="504" y="351"/>
                      </a:lnTo>
                      <a:lnTo>
                        <a:pt x="532" y="79"/>
                      </a:lnTo>
                      <a:lnTo>
                        <a:pt x="560" y="262"/>
                      </a:lnTo>
                      <a:lnTo>
                        <a:pt x="588" y="881"/>
                      </a:lnTo>
                      <a:lnTo>
                        <a:pt x="616" y="838"/>
                      </a:lnTo>
                      <a:lnTo>
                        <a:pt x="644" y="635"/>
                      </a:lnTo>
                      <a:lnTo>
                        <a:pt x="672" y="955"/>
                      </a:lnTo>
                      <a:lnTo>
                        <a:pt x="699" y="1311"/>
                      </a:lnTo>
                      <a:lnTo>
                        <a:pt x="728" y="1588"/>
                      </a:lnTo>
                      <a:lnTo>
                        <a:pt x="756" y="1804"/>
                      </a:lnTo>
                      <a:lnTo>
                        <a:pt x="783" y="1445"/>
                      </a:lnTo>
                      <a:lnTo>
                        <a:pt x="812" y="999"/>
                      </a:lnTo>
                      <a:lnTo>
                        <a:pt x="840" y="1121"/>
                      </a:lnTo>
                      <a:lnTo>
                        <a:pt x="868" y="1491"/>
                      </a:lnTo>
                      <a:lnTo>
                        <a:pt x="895" y="1484"/>
                      </a:lnTo>
                      <a:lnTo>
                        <a:pt x="924" y="1359"/>
                      </a:lnTo>
                      <a:lnTo>
                        <a:pt x="952" y="1108"/>
                      </a:lnTo>
                      <a:lnTo>
                        <a:pt x="979" y="985"/>
                      </a:lnTo>
                      <a:lnTo>
                        <a:pt x="1008" y="1294"/>
                      </a:lnTo>
                      <a:lnTo>
                        <a:pt x="1036" y="1681"/>
                      </a:lnTo>
                      <a:lnTo>
                        <a:pt x="1063" y="1375"/>
                      </a:lnTo>
                      <a:lnTo>
                        <a:pt x="1091" y="1134"/>
                      </a:lnTo>
                      <a:lnTo>
                        <a:pt x="1120" y="83"/>
                      </a:lnTo>
                      <a:lnTo>
                        <a:pt x="1147" y="379"/>
                      </a:lnTo>
                      <a:lnTo>
                        <a:pt x="1175" y="891"/>
                      </a:lnTo>
                      <a:lnTo>
                        <a:pt x="1204" y="1574"/>
                      </a:lnTo>
                      <a:lnTo>
                        <a:pt x="1231" y="1285"/>
                      </a:lnTo>
                      <a:lnTo>
                        <a:pt x="1259" y="927"/>
                      </a:lnTo>
                      <a:lnTo>
                        <a:pt x="1287" y="201"/>
                      </a:lnTo>
                      <a:lnTo>
                        <a:pt x="1315" y="497"/>
                      </a:lnTo>
                      <a:lnTo>
                        <a:pt x="1343" y="937"/>
                      </a:lnTo>
                      <a:lnTo>
                        <a:pt x="1371" y="1040"/>
                      </a:lnTo>
                    </a:path>
                  </a:pathLst>
                </a:custGeom>
                <a:noFill/>
                <a:ln w="25400" cap="flat">
                  <a:solidFill>
                    <a:srgbClr val="FF0000"/>
                  </a:solidFill>
                  <a:prstDash val="solid"/>
                  <a:bevel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11300" name="Line 100"/>
              <p:cNvSpPr>
                <a:spLocks noChangeShapeType="1"/>
              </p:cNvSpPr>
              <p:nvPr/>
            </p:nvSpPr>
            <p:spPr bwMode="auto">
              <a:xfrm flipV="1">
                <a:off x="6851651" y="2138363"/>
                <a:ext cx="44450" cy="1344612"/>
              </a:xfrm>
              <a:prstGeom prst="line">
                <a:avLst/>
              </a:prstGeom>
              <a:noFill/>
              <a:ln w="25400" cap="flat">
                <a:solidFill>
                  <a:srgbClr val="FF000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301" name="Rectangle 101"/>
              <p:cNvSpPr>
                <a:spLocks noChangeArrowheads="1"/>
              </p:cNvSpPr>
              <p:nvPr/>
            </p:nvSpPr>
            <p:spPr bwMode="auto">
              <a:xfrm>
                <a:off x="3497263" y="1274763"/>
                <a:ext cx="2408238" cy="190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ENS (100): MAP/CM Est. State No. 1 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302" name="Rectangle 102"/>
              <p:cNvSpPr>
                <a:spLocks noChangeArrowheads="1"/>
              </p:cNvSpPr>
              <p:nvPr/>
            </p:nvSpPr>
            <p:spPr bwMode="auto">
              <a:xfrm>
                <a:off x="6073776" y="4575175"/>
                <a:ext cx="784225" cy="67786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303" name="Rectangle 103"/>
              <p:cNvSpPr>
                <a:spLocks noChangeArrowheads="1"/>
              </p:cNvSpPr>
              <p:nvPr/>
            </p:nvSpPr>
            <p:spPr bwMode="auto">
              <a:xfrm>
                <a:off x="6569076" y="4613275"/>
                <a:ext cx="296863" cy="152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Data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304" name="Line 104"/>
              <p:cNvSpPr>
                <a:spLocks noChangeShapeType="1"/>
              </p:cNvSpPr>
              <p:nvPr/>
            </p:nvSpPr>
            <p:spPr bwMode="auto">
              <a:xfrm>
                <a:off x="6149976" y="4676775"/>
                <a:ext cx="381000" cy="0"/>
              </a:xfrm>
              <a:prstGeom prst="line">
                <a:avLst/>
              </a:prstGeom>
              <a:noFill/>
              <a:ln w="38100" cap="flat">
                <a:solidFill>
                  <a:schemeClr val="accent1"/>
                </a:solidFill>
                <a:prstDash val="sys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305" name="Rectangle 105"/>
              <p:cNvSpPr>
                <a:spLocks noChangeArrowheads="1"/>
              </p:cNvSpPr>
              <p:nvPr/>
            </p:nvSpPr>
            <p:spPr bwMode="auto">
              <a:xfrm>
                <a:off x="6569076" y="4773613"/>
                <a:ext cx="288925" cy="152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True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306" name="Line 106"/>
              <p:cNvSpPr>
                <a:spLocks noChangeShapeType="1"/>
              </p:cNvSpPr>
              <p:nvPr/>
            </p:nvSpPr>
            <p:spPr bwMode="auto">
              <a:xfrm>
                <a:off x="6149976" y="4833938"/>
                <a:ext cx="381000" cy="0"/>
              </a:xfrm>
              <a:prstGeom prst="line">
                <a:avLst/>
              </a:prstGeom>
              <a:noFill/>
              <a:ln w="50800" cap="flat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307" name="Rectangle 107"/>
              <p:cNvSpPr>
                <a:spLocks noChangeArrowheads="1"/>
              </p:cNvSpPr>
              <p:nvPr/>
            </p:nvSpPr>
            <p:spPr bwMode="auto">
              <a:xfrm>
                <a:off x="6569076" y="4932363"/>
                <a:ext cx="228600" cy="152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CM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308" name="Line 108"/>
              <p:cNvSpPr>
                <a:spLocks noChangeShapeType="1"/>
              </p:cNvSpPr>
              <p:nvPr/>
            </p:nvSpPr>
            <p:spPr bwMode="auto">
              <a:xfrm>
                <a:off x="6149976" y="4992688"/>
                <a:ext cx="381000" cy="0"/>
              </a:xfrm>
              <a:prstGeom prst="line">
                <a:avLst/>
              </a:prstGeom>
              <a:noFill/>
              <a:ln w="25400" cap="flat">
                <a:solidFill>
                  <a:srgbClr val="FF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309" name="Rectangle 109"/>
              <p:cNvSpPr>
                <a:spLocks noChangeArrowheads="1"/>
              </p:cNvSpPr>
              <p:nvPr/>
            </p:nvSpPr>
            <p:spPr bwMode="auto">
              <a:xfrm>
                <a:off x="6569076" y="5092700"/>
                <a:ext cx="296863" cy="152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MAP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310" name="Line 110"/>
              <p:cNvSpPr>
                <a:spLocks noChangeShapeType="1"/>
              </p:cNvSpPr>
              <p:nvPr/>
            </p:nvSpPr>
            <p:spPr bwMode="auto">
              <a:xfrm>
                <a:off x="6149976" y="5151438"/>
                <a:ext cx="381000" cy="0"/>
              </a:xfrm>
              <a:prstGeom prst="line">
                <a:avLst/>
              </a:prstGeom>
              <a:noFill/>
              <a:ln w="25400" cap="flat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311" name="Rectangle 111"/>
              <p:cNvSpPr>
                <a:spLocks noChangeArrowheads="1"/>
              </p:cNvSpPr>
              <p:nvPr/>
            </p:nvSpPr>
            <p:spPr bwMode="auto">
              <a:xfrm>
                <a:off x="6073776" y="4575175"/>
                <a:ext cx="784225" cy="677862"/>
              </a:xfrm>
              <a:prstGeom prst="rect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16" name="Group 115"/>
            <p:cNvGrpSpPr/>
            <p:nvPr/>
          </p:nvGrpSpPr>
          <p:grpSpPr>
            <a:xfrm>
              <a:off x="304800" y="3402012"/>
              <a:ext cx="8686800" cy="3886201"/>
              <a:chOff x="1440656" y="1558925"/>
              <a:chExt cx="6323807" cy="3886201"/>
            </a:xfrm>
          </p:grpSpPr>
          <p:sp>
            <p:nvSpPr>
              <p:cNvPr id="117" name="Rectangle 5"/>
              <p:cNvSpPr>
                <a:spLocks noChangeArrowheads="1"/>
              </p:cNvSpPr>
              <p:nvPr/>
            </p:nvSpPr>
            <p:spPr bwMode="auto">
              <a:xfrm>
                <a:off x="1828801" y="1735138"/>
                <a:ext cx="5753100" cy="32686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8" name="Rectangle 6"/>
              <p:cNvSpPr>
                <a:spLocks noChangeArrowheads="1"/>
              </p:cNvSpPr>
              <p:nvPr/>
            </p:nvSpPr>
            <p:spPr bwMode="auto">
              <a:xfrm>
                <a:off x="4389438" y="5262563"/>
                <a:ext cx="708025" cy="182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Time (sec)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9" name="Line 7"/>
              <p:cNvSpPr>
                <a:spLocks noChangeShapeType="1"/>
              </p:cNvSpPr>
              <p:nvPr/>
            </p:nvSpPr>
            <p:spPr bwMode="auto">
              <a:xfrm>
                <a:off x="1828801" y="5003800"/>
                <a:ext cx="5753100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0" name="Line 8"/>
              <p:cNvSpPr>
                <a:spLocks noChangeShapeType="1"/>
              </p:cNvSpPr>
              <p:nvPr/>
            </p:nvSpPr>
            <p:spPr bwMode="auto">
              <a:xfrm>
                <a:off x="1828801" y="1735138"/>
                <a:ext cx="5753100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1" name="Line 9"/>
              <p:cNvSpPr>
                <a:spLocks noChangeShapeType="1"/>
              </p:cNvSpPr>
              <p:nvPr/>
            </p:nvSpPr>
            <p:spPr bwMode="auto">
              <a:xfrm flipV="1">
                <a:off x="1828801" y="4946650"/>
                <a:ext cx="0" cy="5715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2" name="Line 10"/>
              <p:cNvSpPr>
                <a:spLocks noChangeShapeType="1"/>
              </p:cNvSpPr>
              <p:nvPr/>
            </p:nvSpPr>
            <p:spPr bwMode="auto">
              <a:xfrm flipV="1">
                <a:off x="2403476" y="4946650"/>
                <a:ext cx="0" cy="5715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3" name="Line 11"/>
              <p:cNvSpPr>
                <a:spLocks noChangeShapeType="1"/>
              </p:cNvSpPr>
              <p:nvPr/>
            </p:nvSpPr>
            <p:spPr bwMode="auto">
              <a:xfrm flipV="1">
                <a:off x="2979738" y="4946650"/>
                <a:ext cx="0" cy="5715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4" name="Line 12"/>
              <p:cNvSpPr>
                <a:spLocks noChangeShapeType="1"/>
              </p:cNvSpPr>
              <p:nvPr/>
            </p:nvSpPr>
            <p:spPr bwMode="auto">
              <a:xfrm flipV="1">
                <a:off x="3554413" y="4946650"/>
                <a:ext cx="0" cy="5715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5" name="Line 13"/>
              <p:cNvSpPr>
                <a:spLocks noChangeShapeType="1"/>
              </p:cNvSpPr>
              <p:nvPr/>
            </p:nvSpPr>
            <p:spPr bwMode="auto">
              <a:xfrm flipV="1">
                <a:off x="4130676" y="4946650"/>
                <a:ext cx="0" cy="5715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6" name="Line 14"/>
              <p:cNvSpPr>
                <a:spLocks noChangeShapeType="1"/>
              </p:cNvSpPr>
              <p:nvPr/>
            </p:nvSpPr>
            <p:spPr bwMode="auto">
              <a:xfrm flipV="1">
                <a:off x="4705351" y="4946650"/>
                <a:ext cx="0" cy="5715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7" name="Line 15"/>
              <p:cNvSpPr>
                <a:spLocks noChangeShapeType="1"/>
              </p:cNvSpPr>
              <p:nvPr/>
            </p:nvSpPr>
            <p:spPr bwMode="auto">
              <a:xfrm flipV="1">
                <a:off x="5280026" y="4946650"/>
                <a:ext cx="0" cy="5715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8" name="Line 16"/>
              <p:cNvSpPr>
                <a:spLocks noChangeShapeType="1"/>
              </p:cNvSpPr>
              <p:nvPr/>
            </p:nvSpPr>
            <p:spPr bwMode="auto">
              <a:xfrm flipV="1">
                <a:off x="5856288" y="4946650"/>
                <a:ext cx="0" cy="5715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9" name="Line 17"/>
              <p:cNvSpPr>
                <a:spLocks noChangeShapeType="1"/>
              </p:cNvSpPr>
              <p:nvPr/>
            </p:nvSpPr>
            <p:spPr bwMode="auto">
              <a:xfrm flipV="1">
                <a:off x="6430963" y="4946650"/>
                <a:ext cx="0" cy="5715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0" name="Line 18"/>
              <p:cNvSpPr>
                <a:spLocks noChangeShapeType="1"/>
              </p:cNvSpPr>
              <p:nvPr/>
            </p:nvSpPr>
            <p:spPr bwMode="auto">
              <a:xfrm flipV="1">
                <a:off x="7007226" y="4946650"/>
                <a:ext cx="0" cy="5715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1" name="Line 19"/>
              <p:cNvSpPr>
                <a:spLocks noChangeShapeType="1"/>
              </p:cNvSpPr>
              <p:nvPr/>
            </p:nvSpPr>
            <p:spPr bwMode="auto">
              <a:xfrm flipV="1">
                <a:off x="7581901" y="4946650"/>
                <a:ext cx="0" cy="5715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2" name="Line 20"/>
              <p:cNvSpPr>
                <a:spLocks noChangeShapeType="1"/>
              </p:cNvSpPr>
              <p:nvPr/>
            </p:nvSpPr>
            <p:spPr bwMode="auto">
              <a:xfrm>
                <a:off x="1828801" y="1735138"/>
                <a:ext cx="0" cy="58738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3" name="Line 21"/>
              <p:cNvSpPr>
                <a:spLocks noChangeShapeType="1"/>
              </p:cNvSpPr>
              <p:nvPr/>
            </p:nvSpPr>
            <p:spPr bwMode="auto">
              <a:xfrm>
                <a:off x="2403476" y="1735138"/>
                <a:ext cx="0" cy="58738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4" name="Line 22"/>
              <p:cNvSpPr>
                <a:spLocks noChangeShapeType="1"/>
              </p:cNvSpPr>
              <p:nvPr/>
            </p:nvSpPr>
            <p:spPr bwMode="auto">
              <a:xfrm>
                <a:off x="2979738" y="1735138"/>
                <a:ext cx="0" cy="58738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5" name="Line 23"/>
              <p:cNvSpPr>
                <a:spLocks noChangeShapeType="1"/>
              </p:cNvSpPr>
              <p:nvPr/>
            </p:nvSpPr>
            <p:spPr bwMode="auto">
              <a:xfrm>
                <a:off x="3554413" y="1735138"/>
                <a:ext cx="0" cy="58738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6" name="Line 24"/>
              <p:cNvSpPr>
                <a:spLocks noChangeShapeType="1"/>
              </p:cNvSpPr>
              <p:nvPr/>
            </p:nvSpPr>
            <p:spPr bwMode="auto">
              <a:xfrm>
                <a:off x="4130676" y="1735138"/>
                <a:ext cx="0" cy="58738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7" name="Line 25"/>
              <p:cNvSpPr>
                <a:spLocks noChangeShapeType="1"/>
              </p:cNvSpPr>
              <p:nvPr/>
            </p:nvSpPr>
            <p:spPr bwMode="auto">
              <a:xfrm>
                <a:off x="4705351" y="1735138"/>
                <a:ext cx="0" cy="58738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8" name="Line 26"/>
              <p:cNvSpPr>
                <a:spLocks noChangeShapeType="1"/>
              </p:cNvSpPr>
              <p:nvPr/>
            </p:nvSpPr>
            <p:spPr bwMode="auto">
              <a:xfrm>
                <a:off x="5280026" y="1735138"/>
                <a:ext cx="0" cy="58738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9" name="Line 27"/>
              <p:cNvSpPr>
                <a:spLocks noChangeShapeType="1"/>
              </p:cNvSpPr>
              <p:nvPr/>
            </p:nvSpPr>
            <p:spPr bwMode="auto">
              <a:xfrm>
                <a:off x="5856288" y="1735138"/>
                <a:ext cx="0" cy="58738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0" name="Line 28"/>
              <p:cNvSpPr>
                <a:spLocks noChangeShapeType="1"/>
              </p:cNvSpPr>
              <p:nvPr/>
            </p:nvSpPr>
            <p:spPr bwMode="auto">
              <a:xfrm>
                <a:off x="6430963" y="1735138"/>
                <a:ext cx="0" cy="58738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1" name="Line 29"/>
              <p:cNvSpPr>
                <a:spLocks noChangeShapeType="1"/>
              </p:cNvSpPr>
              <p:nvPr/>
            </p:nvSpPr>
            <p:spPr bwMode="auto">
              <a:xfrm>
                <a:off x="7007226" y="1735138"/>
                <a:ext cx="0" cy="58738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2" name="Line 30"/>
              <p:cNvSpPr>
                <a:spLocks noChangeShapeType="1"/>
              </p:cNvSpPr>
              <p:nvPr/>
            </p:nvSpPr>
            <p:spPr bwMode="auto">
              <a:xfrm>
                <a:off x="7581901" y="1735138"/>
                <a:ext cx="0" cy="58738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3" name="Rectangle 31"/>
              <p:cNvSpPr>
                <a:spLocks noChangeArrowheads="1"/>
              </p:cNvSpPr>
              <p:nvPr/>
            </p:nvSpPr>
            <p:spPr bwMode="auto">
              <a:xfrm>
                <a:off x="1790701" y="5080000"/>
                <a:ext cx="136525" cy="182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4" name="Rectangle 32"/>
              <p:cNvSpPr>
                <a:spLocks noChangeArrowheads="1"/>
              </p:cNvSpPr>
              <p:nvPr/>
            </p:nvSpPr>
            <p:spPr bwMode="auto">
              <a:xfrm>
                <a:off x="2338388" y="5080000"/>
                <a:ext cx="212725" cy="182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10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5" name="Rectangle 33"/>
              <p:cNvSpPr>
                <a:spLocks noChangeArrowheads="1"/>
              </p:cNvSpPr>
              <p:nvPr/>
            </p:nvSpPr>
            <p:spPr bwMode="auto">
              <a:xfrm>
                <a:off x="2911476" y="5080000"/>
                <a:ext cx="212725" cy="182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20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6" name="Rectangle 34"/>
              <p:cNvSpPr>
                <a:spLocks noChangeArrowheads="1"/>
              </p:cNvSpPr>
              <p:nvPr/>
            </p:nvSpPr>
            <p:spPr bwMode="auto">
              <a:xfrm>
                <a:off x="3489326" y="5080000"/>
                <a:ext cx="212725" cy="182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30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7" name="Rectangle 35"/>
              <p:cNvSpPr>
                <a:spLocks noChangeArrowheads="1"/>
              </p:cNvSpPr>
              <p:nvPr/>
            </p:nvSpPr>
            <p:spPr bwMode="auto">
              <a:xfrm>
                <a:off x="4060826" y="5080000"/>
                <a:ext cx="212725" cy="182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40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8" name="Rectangle 36"/>
              <p:cNvSpPr>
                <a:spLocks noChangeArrowheads="1"/>
              </p:cNvSpPr>
              <p:nvPr/>
            </p:nvSpPr>
            <p:spPr bwMode="auto">
              <a:xfrm>
                <a:off x="4640263" y="5080000"/>
                <a:ext cx="212725" cy="182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50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9" name="Rectangle 37"/>
              <p:cNvSpPr>
                <a:spLocks noChangeArrowheads="1"/>
              </p:cNvSpPr>
              <p:nvPr/>
            </p:nvSpPr>
            <p:spPr bwMode="auto">
              <a:xfrm>
                <a:off x="5211763" y="5080000"/>
                <a:ext cx="212725" cy="182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60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0" name="Rectangle 38"/>
              <p:cNvSpPr>
                <a:spLocks noChangeArrowheads="1"/>
              </p:cNvSpPr>
              <p:nvPr/>
            </p:nvSpPr>
            <p:spPr bwMode="auto">
              <a:xfrm>
                <a:off x="5791201" y="5080000"/>
                <a:ext cx="212725" cy="182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70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1" name="Rectangle 39"/>
              <p:cNvSpPr>
                <a:spLocks noChangeArrowheads="1"/>
              </p:cNvSpPr>
              <p:nvPr/>
            </p:nvSpPr>
            <p:spPr bwMode="auto">
              <a:xfrm>
                <a:off x="6362701" y="5080000"/>
                <a:ext cx="212725" cy="182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80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2" name="Rectangle 40"/>
              <p:cNvSpPr>
                <a:spLocks noChangeArrowheads="1"/>
              </p:cNvSpPr>
              <p:nvPr/>
            </p:nvSpPr>
            <p:spPr bwMode="auto">
              <a:xfrm>
                <a:off x="6942138" y="5080000"/>
                <a:ext cx="212725" cy="182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90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3" name="Rectangle 41"/>
              <p:cNvSpPr>
                <a:spLocks noChangeArrowheads="1"/>
              </p:cNvSpPr>
              <p:nvPr/>
            </p:nvSpPr>
            <p:spPr bwMode="auto">
              <a:xfrm>
                <a:off x="7475538" y="5080000"/>
                <a:ext cx="288925" cy="182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100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4" name="Rectangle 42"/>
              <p:cNvSpPr>
                <a:spLocks noChangeArrowheads="1"/>
              </p:cNvSpPr>
              <p:nvPr/>
            </p:nvSpPr>
            <p:spPr bwMode="auto">
              <a:xfrm rot="16200000">
                <a:off x="1455738" y="3509963"/>
                <a:ext cx="152400" cy="182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A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5" name="Rectangle 43"/>
              <p:cNvSpPr>
                <a:spLocks noChangeArrowheads="1"/>
              </p:cNvSpPr>
              <p:nvPr/>
            </p:nvSpPr>
            <p:spPr bwMode="auto">
              <a:xfrm rot="16200000">
                <a:off x="1444626" y="3408363"/>
                <a:ext cx="174625" cy="182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m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6" name="Rectangle 44"/>
              <p:cNvSpPr>
                <a:spLocks noChangeArrowheads="1"/>
              </p:cNvSpPr>
              <p:nvPr/>
            </p:nvSpPr>
            <p:spPr bwMode="auto">
              <a:xfrm rot="16200000">
                <a:off x="1463676" y="3319463"/>
                <a:ext cx="136525" cy="182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p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7" name="Rectangle 45"/>
              <p:cNvSpPr>
                <a:spLocks noChangeArrowheads="1"/>
              </p:cNvSpPr>
              <p:nvPr/>
            </p:nvSpPr>
            <p:spPr bwMode="auto">
              <a:xfrm rot="16200000">
                <a:off x="1485901" y="3265488"/>
                <a:ext cx="92075" cy="182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l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8" name="Rectangle 46"/>
              <p:cNvSpPr>
                <a:spLocks noChangeArrowheads="1"/>
              </p:cNvSpPr>
              <p:nvPr/>
            </p:nvSpPr>
            <p:spPr bwMode="auto">
              <a:xfrm rot="16200000">
                <a:off x="1485901" y="3235325"/>
                <a:ext cx="92075" cy="182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i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9" name="Rectangle 47"/>
              <p:cNvSpPr>
                <a:spLocks noChangeArrowheads="1"/>
              </p:cNvSpPr>
              <p:nvPr/>
            </p:nvSpPr>
            <p:spPr bwMode="auto">
              <a:xfrm rot="16200000">
                <a:off x="1482726" y="3201988"/>
                <a:ext cx="98425" cy="182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t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0" name="Rectangle 48"/>
              <p:cNvSpPr>
                <a:spLocks noChangeArrowheads="1"/>
              </p:cNvSpPr>
              <p:nvPr/>
            </p:nvSpPr>
            <p:spPr bwMode="auto">
              <a:xfrm rot="16200000">
                <a:off x="1463676" y="3144838"/>
                <a:ext cx="136525" cy="182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u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1" name="Rectangle 49"/>
              <p:cNvSpPr>
                <a:spLocks noChangeArrowheads="1"/>
              </p:cNvSpPr>
              <p:nvPr/>
            </p:nvSpPr>
            <p:spPr bwMode="auto">
              <a:xfrm rot="16200000">
                <a:off x="1463676" y="3068638"/>
                <a:ext cx="136525" cy="182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d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2" name="Rectangle 50"/>
              <p:cNvSpPr>
                <a:spLocks noChangeArrowheads="1"/>
              </p:cNvSpPr>
              <p:nvPr/>
            </p:nvSpPr>
            <p:spPr bwMode="auto">
              <a:xfrm rot="16200000">
                <a:off x="1463676" y="2992438"/>
                <a:ext cx="136525" cy="182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e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3" name="Line 51"/>
              <p:cNvSpPr>
                <a:spLocks noChangeShapeType="1"/>
              </p:cNvSpPr>
              <p:nvPr/>
            </p:nvSpPr>
            <p:spPr bwMode="auto">
              <a:xfrm flipV="1">
                <a:off x="1828801" y="1735138"/>
                <a:ext cx="0" cy="3268663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4" name="Line 52"/>
              <p:cNvSpPr>
                <a:spLocks noChangeShapeType="1"/>
              </p:cNvSpPr>
              <p:nvPr/>
            </p:nvSpPr>
            <p:spPr bwMode="auto">
              <a:xfrm flipV="1">
                <a:off x="7581901" y="1735138"/>
                <a:ext cx="0" cy="3268663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5" name="Line 53"/>
              <p:cNvSpPr>
                <a:spLocks noChangeShapeType="1"/>
              </p:cNvSpPr>
              <p:nvPr/>
            </p:nvSpPr>
            <p:spPr bwMode="auto">
              <a:xfrm>
                <a:off x="1828801" y="5003800"/>
                <a:ext cx="57150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6" name="Line 54"/>
              <p:cNvSpPr>
                <a:spLocks noChangeShapeType="1"/>
              </p:cNvSpPr>
              <p:nvPr/>
            </p:nvSpPr>
            <p:spPr bwMode="auto">
              <a:xfrm>
                <a:off x="1828801" y="4459288"/>
                <a:ext cx="57150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7" name="Line 55"/>
              <p:cNvSpPr>
                <a:spLocks noChangeShapeType="1"/>
              </p:cNvSpPr>
              <p:nvPr/>
            </p:nvSpPr>
            <p:spPr bwMode="auto">
              <a:xfrm>
                <a:off x="1828801" y="3914775"/>
                <a:ext cx="57150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8" name="Line 56"/>
              <p:cNvSpPr>
                <a:spLocks noChangeShapeType="1"/>
              </p:cNvSpPr>
              <p:nvPr/>
            </p:nvSpPr>
            <p:spPr bwMode="auto">
              <a:xfrm>
                <a:off x="1828801" y="3370263"/>
                <a:ext cx="57150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9" name="Line 57"/>
              <p:cNvSpPr>
                <a:spLocks noChangeShapeType="1"/>
              </p:cNvSpPr>
              <p:nvPr/>
            </p:nvSpPr>
            <p:spPr bwMode="auto">
              <a:xfrm>
                <a:off x="1828801" y="2825750"/>
                <a:ext cx="57150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0" name="Line 58"/>
              <p:cNvSpPr>
                <a:spLocks noChangeShapeType="1"/>
              </p:cNvSpPr>
              <p:nvPr/>
            </p:nvSpPr>
            <p:spPr bwMode="auto">
              <a:xfrm>
                <a:off x="1828801" y="2279650"/>
                <a:ext cx="57150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1" name="Line 59"/>
              <p:cNvSpPr>
                <a:spLocks noChangeShapeType="1"/>
              </p:cNvSpPr>
              <p:nvPr/>
            </p:nvSpPr>
            <p:spPr bwMode="auto">
              <a:xfrm>
                <a:off x="1828801" y="1735138"/>
                <a:ext cx="57150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2" name="Line 60"/>
              <p:cNvSpPr>
                <a:spLocks noChangeShapeType="1"/>
              </p:cNvSpPr>
              <p:nvPr/>
            </p:nvSpPr>
            <p:spPr bwMode="auto">
              <a:xfrm flipH="1">
                <a:off x="7524751" y="5003800"/>
                <a:ext cx="57150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3" name="Line 61"/>
              <p:cNvSpPr>
                <a:spLocks noChangeShapeType="1"/>
              </p:cNvSpPr>
              <p:nvPr/>
            </p:nvSpPr>
            <p:spPr bwMode="auto">
              <a:xfrm flipH="1">
                <a:off x="7524751" y="4459288"/>
                <a:ext cx="57150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4" name="Line 62"/>
              <p:cNvSpPr>
                <a:spLocks noChangeShapeType="1"/>
              </p:cNvSpPr>
              <p:nvPr/>
            </p:nvSpPr>
            <p:spPr bwMode="auto">
              <a:xfrm flipH="1">
                <a:off x="7524751" y="3914775"/>
                <a:ext cx="57150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5" name="Line 63"/>
              <p:cNvSpPr>
                <a:spLocks noChangeShapeType="1"/>
              </p:cNvSpPr>
              <p:nvPr/>
            </p:nvSpPr>
            <p:spPr bwMode="auto">
              <a:xfrm flipH="1">
                <a:off x="7524751" y="3370263"/>
                <a:ext cx="57150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6" name="Line 64"/>
              <p:cNvSpPr>
                <a:spLocks noChangeShapeType="1"/>
              </p:cNvSpPr>
              <p:nvPr/>
            </p:nvSpPr>
            <p:spPr bwMode="auto">
              <a:xfrm flipH="1">
                <a:off x="7524751" y="2825750"/>
                <a:ext cx="57150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7" name="Line 65"/>
              <p:cNvSpPr>
                <a:spLocks noChangeShapeType="1"/>
              </p:cNvSpPr>
              <p:nvPr/>
            </p:nvSpPr>
            <p:spPr bwMode="auto">
              <a:xfrm flipH="1">
                <a:off x="7524751" y="2279650"/>
                <a:ext cx="57150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8" name="Line 66"/>
              <p:cNvSpPr>
                <a:spLocks noChangeShapeType="1"/>
              </p:cNvSpPr>
              <p:nvPr/>
            </p:nvSpPr>
            <p:spPr bwMode="auto">
              <a:xfrm flipH="1">
                <a:off x="7524751" y="1735138"/>
                <a:ext cx="57150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9" name="Rectangle 67"/>
              <p:cNvSpPr>
                <a:spLocks noChangeArrowheads="1"/>
              </p:cNvSpPr>
              <p:nvPr/>
            </p:nvSpPr>
            <p:spPr bwMode="auto">
              <a:xfrm>
                <a:off x="1652588" y="4943475"/>
                <a:ext cx="182563" cy="182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-5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0" name="Rectangle 68"/>
              <p:cNvSpPr>
                <a:spLocks noChangeArrowheads="1"/>
              </p:cNvSpPr>
              <p:nvPr/>
            </p:nvSpPr>
            <p:spPr bwMode="auto">
              <a:xfrm>
                <a:off x="1698626" y="4402138"/>
                <a:ext cx="136525" cy="182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1" name="Rectangle 69"/>
              <p:cNvSpPr>
                <a:spLocks noChangeArrowheads="1"/>
              </p:cNvSpPr>
              <p:nvPr/>
            </p:nvSpPr>
            <p:spPr bwMode="auto">
              <a:xfrm>
                <a:off x="1698626" y="3854450"/>
                <a:ext cx="136525" cy="182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5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2" name="Rectangle 70"/>
              <p:cNvSpPr>
                <a:spLocks noChangeArrowheads="1"/>
              </p:cNvSpPr>
              <p:nvPr/>
            </p:nvSpPr>
            <p:spPr bwMode="auto">
              <a:xfrm>
                <a:off x="1630363" y="3313113"/>
                <a:ext cx="212725" cy="182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10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3" name="Rectangle 71"/>
              <p:cNvSpPr>
                <a:spLocks noChangeArrowheads="1"/>
              </p:cNvSpPr>
              <p:nvPr/>
            </p:nvSpPr>
            <p:spPr bwMode="auto">
              <a:xfrm>
                <a:off x="1630363" y="2763838"/>
                <a:ext cx="212725" cy="182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15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4" name="Rectangle 72"/>
              <p:cNvSpPr>
                <a:spLocks noChangeArrowheads="1"/>
              </p:cNvSpPr>
              <p:nvPr/>
            </p:nvSpPr>
            <p:spPr bwMode="auto">
              <a:xfrm>
                <a:off x="1630363" y="2222500"/>
                <a:ext cx="212725" cy="182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20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5" name="Rectangle 73"/>
              <p:cNvSpPr>
                <a:spLocks noChangeArrowheads="1"/>
              </p:cNvSpPr>
              <p:nvPr/>
            </p:nvSpPr>
            <p:spPr bwMode="auto">
              <a:xfrm>
                <a:off x="1630363" y="1674813"/>
                <a:ext cx="212725" cy="182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25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6" name="Freeform 74"/>
              <p:cNvSpPr>
                <a:spLocks/>
              </p:cNvSpPr>
              <p:nvPr/>
            </p:nvSpPr>
            <p:spPr bwMode="auto">
              <a:xfrm>
                <a:off x="1885951" y="2022475"/>
                <a:ext cx="2819400" cy="2689225"/>
              </a:xfrm>
              <a:custGeom>
                <a:avLst/>
                <a:gdLst>
                  <a:gd name="T0" fmla="*/ 0 w 1776"/>
                  <a:gd name="T1" fmla="*/ 1535 h 1694"/>
                  <a:gd name="T2" fmla="*/ 36 w 1776"/>
                  <a:gd name="T3" fmla="*/ 1574 h 1694"/>
                  <a:gd name="T4" fmla="*/ 73 w 1776"/>
                  <a:gd name="T5" fmla="*/ 0 h 1694"/>
                  <a:gd name="T6" fmla="*/ 109 w 1776"/>
                  <a:gd name="T7" fmla="*/ 132 h 1694"/>
                  <a:gd name="T8" fmla="*/ 145 w 1776"/>
                  <a:gd name="T9" fmla="*/ 1508 h 1694"/>
                  <a:gd name="T10" fmla="*/ 181 w 1776"/>
                  <a:gd name="T11" fmla="*/ 1587 h 1694"/>
                  <a:gd name="T12" fmla="*/ 218 w 1776"/>
                  <a:gd name="T13" fmla="*/ 1257 h 1694"/>
                  <a:gd name="T14" fmla="*/ 254 w 1776"/>
                  <a:gd name="T15" fmla="*/ 1005 h 1694"/>
                  <a:gd name="T16" fmla="*/ 290 w 1776"/>
                  <a:gd name="T17" fmla="*/ 984 h 1694"/>
                  <a:gd name="T18" fmla="*/ 326 w 1776"/>
                  <a:gd name="T19" fmla="*/ 1289 h 1694"/>
                  <a:gd name="T20" fmla="*/ 363 w 1776"/>
                  <a:gd name="T21" fmla="*/ 1355 h 1694"/>
                  <a:gd name="T22" fmla="*/ 399 w 1776"/>
                  <a:gd name="T23" fmla="*/ 895 h 1694"/>
                  <a:gd name="T24" fmla="*/ 435 w 1776"/>
                  <a:gd name="T25" fmla="*/ 1157 h 1694"/>
                  <a:gd name="T26" fmla="*/ 472 w 1776"/>
                  <a:gd name="T27" fmla="*/ 1376 h 1694"/>
                  <a:gd name="T28" fmla="*/ 508 w 1776"/>
                  <a:gd name="T29" fmla="*/ 1518 h 1694"/>
                  <a:gd name="T30" fmla="*/ 544 w 1776"/>
                  <a:gd name="T31" fmla="*/ 1171 h 1694"/>
                  <a:gd name="T32" fmla="*/ 580 w 1776"/>
                  <a:gd name="T33" fmla="*/ 918 h 1694"/>
                  <a:gd name="T34" fmla="*/ 616 w 1776"/>
                  <a:gd name="T35" fmla="*/ 1271 h 1694"/>
                  <a:gd name="T36" fmla="*/ 653 w 1776"/>
                  <a:gd name="T37" fmla="*/ 1559 h 1694"/>
                  <a:gd name="T38" fmla="*/ 689 w 1776"/>
                  <a:gd name="T39" fmla="*/ 1140 h 1694"/>
                  <a:gd name="T40" fmla="*/ 725 w 1776"/>
                  <a:gd name="T41" fmla="*/ 1117 h 1694"/>
                  <a:gd name="T42" fmla="*/ 761 w 1776"/>
                  <a:gd name="T43" fmla="*/ 1694 h 1694"/>
                  <a:gd name="T44" fmla="*/ 798 w 1776"/>
                  <a:gd name="T45" fmla="*/ 700 h 1694"/>
                  <a:gd name="T46" fmla="*/ 834 w 1776"/>
                  <a:gd name="T47" fmla="*/ 1461 h 1694"/>
                  <a:gd name="T48" fmla="*/ 870 w 1776"/>
                  <a:gd name="T49" fmla="*/ 1344 h 1694"/>
                  <a:gd name="T50" fmla="*/ 906 w 1776"/>
                  <a:gd name="T51" fmla="*/ 1305 h 1694"/>
                  <a:gd name="T52" fmla="*/ 943 w 1776"/>
                  <a:gd name="T53" fmla="*/ 326 h 1694"/>
                  <a:gd name="T54" fmla="*/ 979 w 1776"/>
                  <a:gd name="T55" fmla="*/ 777 h 1694"/>
                  <a:gd name="T56" fmla="*/ 1015 w 1776"/>
                  <a:gd name="T57" fmla="*/ 1418 h 1694"/>
                  <a:gd name="T58" fmla="*/ 1051 w 1776"/>
                  <a:gd name="T59" fmla="*/ 1495 h 1694"/>
                  <a:gd name="T60" fmla="*/ 1087 w 1776"/>
                  <a:gd name="T61" fmla="*/ 989 h 1694"/>
                  <a:gd name="T62" fmla="*/ 1124 w 1776"/>
                  <a:gd name="T63" fmla="*/ 1533 h 1694"/>
                  <a:gd name="T64" fmla="*/ 1160 w 1776"/>
                  <a:gd name="T65" fmla="*/ 1502 h 1694"/>
                  <a:gd name="T66" fmla="*/ 1196 w 1776"/>
                  <a:gd name="T67" fmla="*/ 384 h 1694"/>
                  <a:gd name="T68" fmla="*/ 1232 w 1776"/>
                  <a:gd name="T69" fmla="*/ 450 h 1694"/>
                  <a:gd name="T70" fmla="*/ 1269 w 1776"/>
                  <a:gd name="T71" fmla="*/ 1303 h 1694"/>
                  <a:gd name="T72" fmla="*/ 1305 w 1776"/>
                  <a:gd name="T73" fmla="*/ 1636 h 1694"/>
                  <a:gd name="T74" fmla="*/ 1341 w 1776"/>
                  <a:gd name="T75" fmla="*/ 312 h 1694"/>
                  <a:gd name="T76" fmla="*/ 1378 w 1776"/>
                  <a:gd name="T77" fmla="*/ 1136 h 1694"/>
                  <a:gd name="T78" fmla="*/ 1414 w 1776"/>
                  <a:gd name="T79" fmla="*/ 1456 h 1694"/>
                  <a:gd name="T80" fmla="*/ 1450 w 1776"/>
                  <a:gd name="T81" fmla="*/ 1205 h 1694"/>
                  <a:gd name="T82" fmla="*/ 1486 w 1776"/>
                  <a:gd name="T83" fmla="*/ 1309 h 1694"/>
                  <a:gd name="T84" fmla="*/ 1522 w 1776"/>
                  <a:gd name="T85" fmla="*/ 793 h 1694"/>
                  <a:gd name="T86" fmla="*/ 1559 w 1776"/>
                  <a:gd name="T87" fmla="*/ 1123 h 1694"/>
                  <a:gd name="T88" fmla="*/ 1595 w 1776"/>
                  <a:gd name="T89" fmla="*/ 1351 h 1694"/>
                  <a:gd name="T90" fmla="*/ 1631 w 1776"/>
                  <a:gd name="T91" fmla="*/ 1509 h 1694"/>
                  <a:gd name="T92" fmla="*/ 1667 w 1776"/>
                  <a:gd name="T93" fmla="*/ 1278 h 1694"/>
                  <a:gd name="T94" fmla="*/ 1704 w 1776"/>
                  <a:gd name="T95" fmla="*/ 1289 h 1694"/>
                  <a:gd name="T96" fmla="*/ 1740 w 1776"/>
                  <a:gd name="T97" fmla="*/ 1447 h 1694"/>
                  <a:gd name="T98" fmla="*/ 1776 w 1776"/>
                  <a:gd name="T99" fmla="*/ 1507 h 16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776" h="1694">
                    <a:moveTo>
                      <a:pt x="0" y="1535"/>
                    </a:moveTo>
                    <a:lnTo>
                      <a:pt x="36" y="1574"/>
                    </a:lnTo>
                    <a:lnTo>
                      <a:pt x="73" y="0"/>
                    </a:lnTo>
                    <a:lnTo>
                      <a:pt x="109" y="132"/>
                    </a:lnTo>
                    <a:lnTo>
                      <a:pt x="145" y="1508"/>
                    </a:lnTo>
                    <a:lnTo>
                      <a:pt x="181" y="1587"/>
                    </a:lnTo>
                    <a:lnTo>
                      <a:pt x="218" y="1257"/>
                    </a:lnTo>
                    <a:lnTo>
                      <a:pt x="254" y="1005"/>
                    </a:lnTo>
                    <a:lnTo>
                      <a:pt x="290" y="984"/>
                    </a:lnTo>
                    <a:lnTo>
                      <a:pt x="326" y="1289"/>
                    </a:lnTo>
                    <a:lnTo>
                      <a:pt x="363" y="1355"/>
                    </a:lnTo>
                    <a:lnTo>
                      <a:pt x="399" y="895"/>
                    </a:lnTo>
                    <a:lnTo>
                      <a:pt x="435" y="1157"/>
                    </a:lnTo>
                    <a:lnTo>
                      <a:pt x="472" y="1376"/>
                    </a:lnTo>
                    <a:lnTo>
                      <a:pt x="508" y="1518"/>
                    </a:lnTo>
                    <a:lnTo>
                      <a:pt x="544" y="1171"/>
                    </a:lnTo>
                    <a:lnTo>
                      <a:pt x="580" y="918"/>
                    </a:lnTo>
                    <a:lnTo>
                      <a:pt x="616" y="1271"/>
                    </a:lnTo>
                    <a:lnTo>
                      <a:pt x="653" y="1559"/>
                    </a:lnTo>
                    <a:lnTo>
                      <a:pt x="689" y="1140"/>
                    </a:lnTo>
                    <a:lnTo>
                      <a:pt x="725" y="1117"/>
                    </a:lnTo>
                    <a:lnTo>
                      <a:pt x="761" y="1694"/>
                    </a:lnTo>
                    <a:lnTo>
                      <a:pt x="798" y="700"/>
                    </a:lnTo>
                    <a:lnTo>
                      <a:pt x="834" y="1461"/>
                    </a:lnTo>
                    <a:lnTo>
                      <a:pt x="870" y="1344"/>
                    </a:lnTo>
                    <a:lnTo>
                      <a:pt x="906" y="1305"/>
                    </a:lnTo>
                    <a:lnTo>
                      <a:pt x="943" y="326"/>
                    </a:lnTo>
                    <a:lnTo>
                      <a:pt x="979" y="777"/>
                    </a:lnTo>
                    <a:lnTo>
                      <a:pt x="1015" y="1418"/>
                    </a:lnTo>
                    <a:lnTo>
                      <a:pt x="1051" y="1495"/>
                    </a:lnTo>
                    <a:lnTo>
                      <a:pt x="1087" y="989"/>
                    </a:lnTo>
                    <a:lnTo>
                      <a:pt x="1124" y="1533"/>
                    </a:lnTo>
                    <a:lnTo>
                      <a:pt x="1160" y="1502"/>
                    </a:lnTo>
                    <a:lnTo>
                      <a:pt x="1196" y="384"/>
                    </a:lnTo>
                    <a:lnTo>
                      <a:pt x="1232" y="450"/>
                    </a:lnTo>
                    <a:lnTo>
                      <a:pt x="1269" y="1303"/>
                    </a:lnTo>
                    <a:lnTo>
                      <a:pt x="1305" y="1636"/>
                    </a:lnTo>
                    <a:lnTo>
                      <a:pt x="1341" y="312"/>
                    </a:lnTo>
                    <a:lnTo>
                      <a:pt x="1378" y="1136"/>
                    </a:lnTo>
                    <a:lnTo>
                      <a:pt x="1414" y="1456"/>
                    </a:lnTo>
                    <a:lnTo>
                      <a:pt x="1450" y="1205"/>
                    </a:lnTo>
                    <a:lnTo>
                      <a:pt x="1486" y="1309"/>
                    </a:lnTo>
                    <a:lnTo>
                      <a:pt x="1522" y="793"/>
                    </a:lnTo>
                    <a:lnTo>
                      <a:pt x="1559" y="1123"/>
                    </a:lnTo>
                    <a:lnTo>
                      <a:pt x="1595" y="1351"/>
                    </a:lnTo>
                    <a:lnTo>
                      <a:pt x="1631" y="1509"/>
                    </a:lnTo>
                    <a:lnTo>
                      <a:pt x="1667" y="1278"/>
                    </a:lnTo>
                    <a:lnTo>
                      <a:pt x="1704" y="1289"/>
                    </a:lnTo>
                    <a:lnTo>
                      <a:pt x="1740" y="1447"/>
                    </a:lnTo>
                    <a:lnTo>
                      <a:pt x="1776" y="1507"/>
                    </a:lnTo>
                  </a:path>
                </a:pathLst>
              </a:custGeom>
              <a:noFill/>
              <a:ln w="25400" cap="flat">
                <a:solidFill>
                  <a:srgbClr val="0000FF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7" name="Freeform 75"/>
              <p:cNvSpPr>
                <a:spLocks/>
              </p:cNvSpPr>
              <p:nvPr/>
            </p:nvSpPr>
            <p:spPr bwMode="auto">
              <a:xfrm>
                <a:off x="4705351" y="2262188"/>
                <a:ext cx="2819400" cy="2373313"/>
              </a:xfrm>
              <a:custGeom>
                <a:avLst/>
                <a:gdLst>
                  <a:gd name="T0" fmla="*/ 0 w 1776"/>
                  <a:gd name="T1" fmla="*/ 1356 h 1495"/>
                  <a:gd name="T2" fmla="*/ 36 w 1776"/>
                  <a:gd name="T3" fmla="*/ 1311 h 1495"/>
                  <a:gd name="T4" fmla="*/ 73 w 1776"/>
                  <a:gd name="T5" fmla="*/ 1013 h 1495"/>
                  <a:gd name="T6" fmla="*/ 109 w 1776"/>
                  <a:gd name="T7" fmla="*/ 1058 h 1495"/>
                  <a:gd name="T8" fmla="*/ 145 w 1776"/>
                  <a:gd name="T9" fmla="*/ 908 h 1495"/>
                  <a:gd name="T10" fmla="*/ 181 w 1776"/>
                  <a:gd name="T11" fmla="*/ 1293 h 1495"/>
                  <a:gd name="T12" fmla="*/ 218 w 1776"/>
                  <a:gd name="T13" fmla="*/ 1391 h 1495"/>
                  <a:gd name="T14" fmla="*/ 254 w 1776"/>
                  <a:gd name="T15" fmla="*/ 713 h 1495"/>
                  <a:gd name="T16" fmla="*/ 290 w 1776"/>
                  <a:gd name="T17" fmla="*/ 1320 h 1495"/>
                  <a:gd name="T18" fmla="*/ 326 w 1776"/>
                  <a:gd name="T19" fmla="*/ 128 h 1495"/>
                  <a:gd name="T20" fmla="*/ 362 w 1776"/>
                  <a:gd name="T21" fmla="*/ 877 h 1495"/>
                  <a:gd name="T22" fmla="*/ 399 w 1776"/>
                  <a:gd name="T23" fmla="*/ 1077 h 1495"/>
                  <a:gd name="T24" fmla="*/ 435 w 1776"/>
                  <a:gd name="T25" fmla="*/ 1367 h 1495"/>
                  <a:gd name="T26" fmla="*/ 471 w 1776"/>
                  <a:gd name="T27" fmla="*/ 0 h 1495"/>
                  <a:gd name="T28" fmla="*/ 508 w 1776"/>
                  <a:gd name="T29" fmla="*/ 509 h 1495"/>
                  <a:gd name="T30" fmla="*/ 544 w 1776"/>
                  <a:gd name="T31" fmla="*/ 743 h 1495"/>
                  <a:gd name="T32" fmla="*/ 580 w 1776"/>
                  <a:gd name="T33" fmla="*/ 1486 h 1495"/>
                  <a:gd name="T34" fmla="*/ 616 w 1776"/>
                  <a:gd name="T35" fmla="*/ 1086 h 1495"/>
                  <a:gd name="T36" fmla="*/ 653 w 1776"/>
                  <a:gd name="T37" fmla="*/ 812 h 1495"/>
                  <a:gd name="T38" fmla="*/ 689 w 1776"/>
                  <a:gd name="T39" fmla="*/ 219 h 1495"/>
                  <a:gd name="T40" fmla="*/ 725 w 1776"/>
                  <a:gd name="T41" fmla="*/ 651 h 1495"/>
                  <a:gd name="T42" fmla="*/ 761 w 1776"/>
                  <a:gd name="T43" fmla="*/ 1443 h 1495"/>
                  <a:gd name="T44" fmla="*/ 797 w 1776"/>
                  <a:gd name="T45" fmla="*/ 1344 h 1495"/>
                  <a:gd name="T46" fmla="*/ 834 w 1776"/>
                  <a:gd name="T47" fmla="*/ 1230 h 1495"/>
                  <a:gd name="T48" fmla="*/ 870 w 1776"/>
                  <a:gd name="T49" fmla="*/ 1412 h 1495"/>
                  <a:gd name="T50" fmla="*/ 906 w 1776"/>
                  <a:gd name="T51" fmla="*/ 1174 h 1495"/>
                  <a:gd name="T52" fmla="*/ 942 w 1776"/>
                  <a:gd name="T53" fmla="*/ 792 h 1495"/>
                  <a:gd name="T54" fmla="*/ 979 w 1776"/>
                  <a:gd name="T55" fmla="*/ 332 h 1495"/>
                  <a:gd name="T56" fmla="*/ 1015 w 1776"/>
                  <a:gd name="T57" fmla="*/ 1054 h 1495"/>
                  <a:gd name="T58" fmla="*/ 1051 w 1776"/>
                  <a:gd name="T59" fmla="*/ 1421 h 1495"/>
                  <a:gd name="T60" fmla="*/ 1087 w 1776"/>
                  <a:gd name="T61" fmla="*/ 1338 h 1495"/>
                  <a:gd name="T62" fmla="*/ 1124 w 1776"/>
                  <a:gd name="T63" fmla="*/ 961 h 1495"/>
                  <a:gd name="T64" fmla="*/ 1160 w 1776"/>
                  <a:gd name="T65" fmla="*/ 1007 h 1495"/>
                  <a:gd name="T66" fmla="*/ 1196 w 1776"/>
                  <a:gd name="T67" fmla="*/ 1179 h 1495"/>
                  <a:gd name="T68" fmla="*/ 1232 w 1776"/>
                  <a:gd name="T69" fmla="*/ 1326 h 1495"/>
                  <a:gd name="T70" fmla="*/ 1268 w 1776"/>
                  <a:gd name="T71" fmla="*/ 1495 h 1495"/>
                  <a:gd name="T72" fmla="*/ 1305 w 1776"/>
                  <a:gd name="T73" fmla="*/ 1177 h 1495"/>
                  <a:gd name="T74" fmla="*/ 1341 w 1776"/>
                  <a:gd name="T75" fmla="*/ 613 h 1495"/>
                  <a:gd name="T76" fmla="*/ 1377 w 1776"/>
                  <a:gd name="T77" fmla="*/ 1173 h 1495"/>
                  <a:gd name="T78" fmla="*/ 1414 w 1776"/>
                  <a:gd name="T79" fmla="*/ 1349 h 1495"/>
                  <a:gd name="T80" fmla="*/ 1450 w 1776"/>
                  <a:gd name="T81" fmla="*/ 230 h 1495"/>
                  <a:gd name="T82" fmla="*/ 1486 w 1776"/>
                  <a:gd name="T83" fmla="*/ 886 h 1495"/>
                  <a:gd name="T84" fmla="*/ 1522 w 1776"/>
                  <a:gd name="T85" fmla="*/ 1400 h 1495"/>
                  <a:gd name="T86" fmla="*/ 1559 w 1776"/>
                  <a:gd name="T87" fmla="*/ 772 h 1495"/>
                  <a:gd name="T88" fmla="*/ 1595 w 1776"/>
                  <a:gd name="T89" fmla="*/ 1236 h 1495"/>
                  <a:gd name="T90" fmla="*/ 1631 w 1776"/>
                  <a:gd name="T91" fmla="*/ 1338 h 1495"/>
                  <a:gd name="T92" fmla="*/ 1667 w 1776"/>
                  <a:gd name="T93" fmla="*/ 522 h 1495"/>
                  <a:gd name="T94" fmla="*/ 1704 w 1776"/>
                  <a:gd name="T95" fmla="*/ 797 h 1495"/>
                  <a:gd name="T96" fmla="*/ 1740 w 1776"/>
                  <a:gd name="T97" fmla="*/ 1352 h 1495"/>
                  <a:gd name="T98" fmla="*/ 1776 w 1776"/>
                  <a:gd name="T99" fmla="*/ 975 h 1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776" h="1495">
                    <a:moveTo>
                      <a:pt x="0" y="1356"/>
                    </a:moveTo>
                    <a:lnTo>
                      <a:pt x="36" y="1311"/>
                    </a:lnTo>
                    <a:lnTo>
                      <a:pt x="73" y="1013"/>
                    </a:lnTo>
                    <a:lnTo>
                      <a:pt x="109" y="1058"/>
                    </a:lnTo>
                    <a:lnTo>
                      <a:pt x="145" y="908"/>
                    </a:lnTo>
                    <a:lnTo>
                      <a:pt x="181" y="1293"/>
                    </a:lnTo>
                    <a:lnTo>
                      <a:pt x="218" y="1391"/>
                    </a:lnTo>
                    <a:lnTo>
                      <a:pt x="254" y="713"/>
                    </a:lnTo>
                    <a:lnTo>
                      <a:pt x="290" y="1320"/>
                    </a:lnTo>
                    <a:lnTo>
                      <a:pt x="326" y="128"/>
                    </a:lnTo>
                    <a:lnTo>
                      <a:pt x="362" y="877"/>
                    </a:lnTo>
                    <a:lnTo>
                      <a:pt x="399" y="1077"/>
                    </a:lnTo>
                    <a:lnTo>
                      <a:pt x="435" y="1367"/>
                    </a:lnTo>
                    <a:lnTo>
                      <a:pt x="471" y="0"/>
                    </a:lnTo>
                    <a:lnTo>
                      <a:pt x="508" y="509"/>
                    </a:lnTo>
                    <a:lnTo>
                      <a:pt x="544" y="743"/>
                    </a:lnTo>
                    <a:lnTo>
                      <a:pt x="580" y="1486"/>
                    </a:lnTo>
                    <a:lnTo>
                      <a:pt x="616" y="1086"/>
                    </a:lnTo>
                    <a:lnTo>
                      <a:pt x="653" y="812"/>
                    </a:lnTo>
                    <a:lnTo>
                      <a:pt x="689" y="219"/>
                    </a:lnTo>
                    <a:lnTo>
                      <a:pt x="725" y="651"/>
                    </a:lnTo>
                    <a:lnTo>
                      <a:pt x="761" y="1443"/>
                    </a:lnTo>
                    <a:lnTo>
                      <a:pt x="797" y="1344"/>
                    </a:lnTo>
                    <a:lnTo>
                      <a:pt x="834" y="1230"/>
                    </a:lnTo>
                    <a:lnTo>
                      <a:pt x="870" y="1412"/>
                    </a:lnTo>
                    <a:lnTo>
                      <a:pt x="906" y="1174"/>
                    </a:lnTo>
                    <a:lnTo>
                      <a:pt x="942" y="792"/>
                    </a:lnTo>
                    <a:lnTo>
                      <a:pt x="979" y="332"/>
                    </a:lnTo>
                    <a:lnTo>
                      <a:pt x="1015" y="1054"/>
                    </a:lnTo>
                    <a:lnTo>
                      <a:pt x="1051" y="1421"/>
                    </a:lnTo>
                    <a:lnTo>
                      <a:pt x="1087" y="1338"/>
                    </a:lnTo>
                    <a:lnTo>
                      <a:pt x="1124" y="961"/>
                    </a:lnTo>
                    <a:lnTo>
                      <a:pt x="1160" y="1007"/>
                    </a:lnTo>
                    <a:lnTo>
                      <a:pt x="1196" y="1179"/>
                    </a:lnTo>
                    <a:lnTo>
                      <a:pt x="1232" y="1326"/>
                    </a:lnTo>
                    <a:lnTo>
                      <a:pt x="1268" y="1495"/>
                    </a:lnTo>
                    <a:lnTo>
                      <a:pt x="1305" y="1177"/>
                    </a:lnTo>
                    <a:lnTo>
                      <a:pt x="1341" y="613"/>
                    </a:lnTo>
                    <a:lnTo>
                      <a:pt x="1377" y="1173"/>
                    </a:lnTo>
                    <a:lnTo>
                      <a:pt x="1414" y="1349"/>
                    </a:lnTo>
                    <a:lnTo>
                      <a:pt x="1450" y="230"/>
                    </a:lnTo>
                    <a:lnTo>
                      <a:pt x="1486" y="886"/>
                    </a:lnTo>
                    <a:lnTo>
                      <a:pt x="1522" y="1400"/>
                    </a:lnTo>
                    <a:lnTo>
                      <a:pt x="1559" y="772"/>
                    </a:lnTo>
                    <a:lnTo>
                      <a:pt x="1595" y="1236"/>
                    </a:lnTo>
                    <a:lnTo>
                      <a:pt x="1631" y="1338"/>
                    </a:lnTo>
                    <a:lnTo>
                      <a:pt x="1667" y="522"/>
                    </a:lnTo>
                    <a:lnTo>
                      <a:pt x="1704" y="797"/>
                    </a:lnTo>
                    <a:lnTo>
                      <a:pt x="1740" y="1352"/>
                    </a:lnTo>
                    <a:lnTo>
                      <a:pt x="1776" y="975"/>
                    </a:lnTo>
                  </a:path>
                </a:pathLst>
              </a:custGeom>
              <a:noFill/>
              <a:ln w="25400" cap="flat">
                <a:solidFill>
                  <a:srgbClr val="0000FF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8" name="Line 76"/>
              <p:cNvSpPr>
                <a:spLocks noChangeShapeType="1"/>
              </p:cNvSpPr>
              <p:nvPr/>
            </p:nvSpPr>
            <p:spPr bwMode="auto">
              <a:xfrm flipV="1">
                <a:off x="7524751" y="3052763"/>
                <a:ext cx="57150" cy="757238"/>
              </a:xfrm>
              <a:prstGeom prst="line">
                <a:avLst/>
              </a:prstGeom>
              <a:noFill/>
              <a:ln w="25400" cap="flat">
                <a:solidFill>
                  <a:srgbClr val="0000FF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9" name="Freeform 77"/>
              <p:cNvSpPr>
                <a:spLocks/>
              </p:cNvSpPr>
              <p:nvPr/>
            </p:nvSpPr>
            <p:spPr bwMode="auto">
              <a:xfrm>
                <a:off x="1885951" y="2511425"/>
                <a:ext cx="2819400" cy="1947863"/>
              </a:xfrm>
              <a:custGeom>
                <a:avLst/>
                <a:gdLst>
                  <a:gd name="T0" fmla="*/ 0 w 1776"/>
                  <a:gd name="T1" fmla="*/ 1226 h 1227"/>
                  <a:gd name="T2" fmla="*/ 36 w 1776"/>
                  <a:gd name="T3" fmla="*/ 1190 h 1227"/>
                  <a:gd name="T4" fmla="*/ 73 w 1776"/>
                  <a:gd name="T5" fmla="*/ 921 h 1227"/>
                  <a:gd name="T6" fmla="*/ 109 w 1776"/>
                  <a:gd name="T7" fmla="*/ 0 h 1227"/>
                  <a:gd name="T8" fmla="*/ 145 w 1776"/>
                  <a:gd name="T9" fmla="*/ 840 h 1227"/>
                  <a:gd name="T10" fmla="*/ 181 w 1776"/>
                  <a:gd name="T11" fmla="*/ 1227 h 1227"/>
                  <a:gd name="T12" fmla="*/ 218 w 1776"/>
                  <a:gd name="T13" fmla="*/ 1144 h 1227"/>
                  <a:gd name="T14" fmla="*/ 254 w 1776"/>
                  <a:gd name="T15" fmla="*/ 1061 h 1227"/>
                  <a:gd name="T16" fmla="*/ 290 w 1776"/>
                  <a:gd name="T17" fmla="*/ 360 h 1227"/>
                  <a:gd name="T18" fmla="*/ 326 w 1776"/>
                  <a:gd name="T19" fmla="*/ 891 h 1227"/>
                  <a:gd name="T20" fmla="*/ 363 w 1776"/>
                  <a:gd name="T21" fmla="*/ 1226 h 1227"/>
                  <a:gd name="T22" fmla="*/ 399 w 1776"/>
                  <a:gd name="T23" fmla="*/ 1145 h 1227"/>
                  <a:gd name="T24" fmla="*/ 435 w 1776"/>
                  <a:gd name="T25" fmla="*/ 1085 h 1227"/>
                  <a:gd name="T26" fmla="*/ 472 w 1776"/>
                  <a:gd name="T27" fmla="*/ 1225 h 1227"/>
                  <a:gd name="T28" fmla="*/ 508 w 1776"/>
                  <a:gd name="T29" fmla="*/ 1137 h 1227"/>
                  <a:gd name="T30" fmla="*/ 544 w 1776"/>
                  <a:gd name="T31" fmla="*/ 886 h 1227"/>
                  <a:gd name="T32" fmla="*/ 580 w 1776"/>
                  <a:gd name="T33" fmla="*/ 646 h 1227"/>
                  <a:gd name="T34" fmla="*/ 616 w 1776"/>
                  <a:gd name="T35" fmla="*/ 964 h 1227"/>
                  <a:gd name="T36" fmla="*/ 653 w 1776"/>
                  <a:gd name="T37" fmla="*/ 1227 h 1227"/>
                  <a:gd name="T38" fmla="*/ 689 w 1776"/>
                  <a:gd name="T39" fmla="*/ 1108 h 1227"/>
                  <a:gd name="T40" fmla="*/ 725 w 1776"/>
                  <a:gd name="T41" fmla="*/ 1209 h 1227"/>
                  <a:gd name="T42" fmla="*/ 761 w 1776"/>
                  <a:gd name="T43" fmla="*/ 644 h 1227"/>
                  <a:gd name="T44" fmla="*/ 798 w 1776"/>
                  <a:gd name="T45" fmla="*/ 1176 h 1227"/>
                  <a:gd name="T46" fmla="*/ 834 w 1776"/>
                  <a:gd name="T47" fmla="*/ 1218 h 1227"/>
                  <a:gd name="T48" fmla="*/ 870 w 1776"/>
                  <a:gd name="T49" fmla="*/ 1222 h 1227"/>
                  <a:gd name="T50" fmla="*/ 906 w 1776"/>
                  <a:gd name="T51" fmla="*/ 1130 h 1227"/>
                  <a:gd name="T52" fmla="*/ 943 w 1776"/>
                  <a:gd name="T53" fmla="*/ 735 h 1227"/>
                  <a:gd name="T54" fmla="*/ 979 w 1776"/>
                  <a:gd name="T55" fmla="*/ 445 h 1227"/>
                  <a:gd name="T56" fmla="*/ 1015 w 1776"/>
                  <a:gd name="T57" fmla="*/ 1159 h 1227"/>
                  <a:gd name="T58" fmla="*/ 1051 w 1776"/>
                  <a:gd name="T59" fmla="*/ 1225 h 1227"/>
                  <a:gd name="T60" fmla="*/ 1087 w 1776"/>
                  <a:gd name="T61" fmla="*/ 1222 h 1227"/>
                  <a:gd name="T62" fmla="*/ 1124 w 1776"/>
                  <a:gd name="T63" fmla="*/ 1110 h 1227"/>
                  <a:gd name="T64" fmla="*/ 1160 w 1776"/>
                  <a:gd name="T65" fmla="*/ 1169 h 1227"/>
                  <a:gd name="T66" fmla="*/ 1196 w 1776"/>
                  <a:gd name="T67" fmla="*/ 1059 h 1227"/>
                  <a:gd name="T68" fmla="*/ 1232 w 1776"/>
                  <a:gd name="T69" fmla="*/ 101 h 1227"/>
                  <a:gd name="T70" fmla="*/ 1269 w 1776"/>
                  <a:gd name="T71" fmla="*/ 599 h 1227"/>
                  <a:gd name="T72" fmla="*/ 1305 w 1776"/>
                  <a:gd name="T73" fmla="*/ 1219 h 1227"/>
                  <a:gd name="T74" fmla="*/ 1341 w 1776"/>
                  <a:gd name="T75" fmla="*/ 1146 h 1227"/>
                  <a:gd name="T76" fmla="*/ 1378 w 1776"/>
                  <a:gd name="T77" fmla="*/ 861 h 1227"/>
                  <a:gd name="T78" fmla="*/ 1414 w 1776"/>
                  <a:gd name="T79" fmla="*/ 1227 h 1227"/>
                  <a:gd name="T80" fmla="*/ 1450 w 1776"/>
                  <a:gd name="T81" fmla="*/ 1141 h 1227"/>
                  <a:gd name="T82" fmla="*/ 1486 w 1776"/>
                  <a:gd name="T83" fmla="*/ 1186 h 1227"/>
                  <a:gd name="T84" fmla="*/ 1522 w 1776"/>
                  <a:gd name="T85" fmla="*/ 986 h 1227"/>
                  <a:gd name="T86" fmla="*/ 1559 w 1776"/>
                  <a:gd name="T87" fmla="*/ 820 h 1227"/>
                  <a:gd name="T88" fmla="*/ 1595 w 1776"/>
                  <a:gd name="T89" fmla="*/ 1223 h 1227"/>
                  <a:gd name="T90" fmla="*/ 1631 w 1776"/>
                  <a:gd name="T91" fmla="*/ 1197 h 1227"/>
                  <a:gd name="T92" fmla="*/ 1667 w 1776"/>
                  <a:gd name="T93" fmla="*/ 1185 h 1227"/>
                  <a:gd name="T94" fmla="*/ 1704 w 1776"/>
                  <a:gd name="T95" fmla="*/ 985 h 1227"/>
                  <a:gd name="T96" fmla="*/ 1740 w 1776"/>
                  <a:gd name="T97" fmla="*/ 931 h 1227"/>
                  <a:gd name="T98" fmla="*/ 1776 w 1776"/>
                  <a:gd name="T99" fmla="*/ 1159 h 1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776" h="1227">
                    <a:moveTo>
                      <a:pt x="0" y="1226"/>
                    </a:moveTo>
                    <a:lnTo>
                      <a:pt x="36" y="1190"/>
                    </a:lnTo>
                    <a:lnTo>
                      <a:pt x="73" y="921"/>
                    </a:lnTo>
                    <a:lnTo>
                      <a:pt x="109" y="0"/>
                    </a:lnTo>
                    <a:lnTo>
                      <a:pt x="145" y="840"/>
                    </a:lnTo>
                    <a:lnTo>
                      <a:pt x="181" y="1227"/>
                    </a:lnTo>
                    <a:lnTo>
                      <a:pt x="218" y="1144"/>
                    </a:lnTo>
                    <a:lnTo>
                      <a:pt x="254" y="1061"/>
                    </a:lnTo>
                    <a:lnTo>
                      <a:pt x="290" y="360"/>
                    </a:lnTo>
                    <a:lnTo>
                      <a:pt x="326" y="891"/>
                    </a:lnTo>
                    <a:lnTo>
                      <a:pt x="363" y="1226"/>
                    </a:lnTo>
                    <a:lnTo>
                      <a:pt x="399" y="1145"/>
                    </a:lnTo>
                    <a:lnTo>
                      <a:pt x="435" y="1085"/>
                    </a:lnTo>
                    <a:lnTo>
                      <a:pt x="472" y="1225"/>
                    </a:lnTo>
                    <a:lnTo>
                      <a:pt x="508" y="1137"/>
                    </a:lnTo>
                    <a:lnTo>
                      <a:pt x="544" y="886"/>
                    </a:lnTo>
                    <a:lnTo>
                      <a:pt x="580" y="646"/>
                    </a:lnTo>
                    <a:lnTo>
                      <a:pt x="616" y="964"/>
                    </a:lnTo>
                    <a:lnTo>
                      <a:pt x="653" y="1227"/>
                    </a:lnTo>
                    <a:lnTo>
                      <a:pt x="689" y="1108"/>
                    </a:lnTo>
                    <a:lnTo>
                      <a:pt x="725" y="1209"/>
                    </a:lnTo>
                    <a:lnTo>
                      <a:pt x="761" y="644"/>
                    </a:lnTo>
                    <a:lnTo>
                      <a:pt x="798" y="1176"/>
                    </a:lnTo>
                    <a:lnTo>
                      <a:pt x="834" y="1218"/>
                    </a:lnTo>
                    <a:lnTo>
                      <a:pt x="870" y="1222"/>
                    </a:lnTo>
                    <a:lnTo>
                      <a:pt x="906" y="1130"/>
                    </a:lnTo>
                    <a:lnTo>
                      <a:pt x="943" y="735"/>
                    </a:lnTo>
                    <a:lnTo>
                      <a:pt x="979" y="445"/>
                    </a:lnTo>
                    <a:lnTo>
                      <a:pt x="1015" y="1159"/>
                    </a:lnTo>
                    <a:lnTo>
                      <a:pt x="1051" y="1225"/>
                    </a:lnTo>
                    <a:lnTo>
                      <a:pt x="1087" y="1222"/>
                    </a:lnTo>
                    <a:lnTo>
                      <a:pt x="1124" y="1110"/>
                    </a:lnTo>
                    <a:lnTo>
                      <a:pt x="1160" y="1169"/>
                    </a:lnTo>
                    <a:lnTo>
                      <a:pt x="1196" y="1059"/>
                    </a:lnTo>
                    <a:lnTo>
                      <a:pt x="1232" y="101"/>
                    </a:lnTo>
                    <a:lnTo>
                      <a:pt x="1269" y="599"/>
                    </a:lnTo>
                    <a:lnTo>
                      <a:pt x="1305" y="1219"/>
                    </a:lnTo>
                    <a:lnTo>
                      <a:pt x="1341" y="1146"/>
                    </a:lnTo>
                    <a:lnTo>
                      <a:pt x="1378" y="861"/>
                    </a:lnTo>
                    <a:lnTo>
                      <a:pt x="1414" y="1227"/>
                    </a:lnTo>
                    <a:lnTo>
                      <a:pt x="1450" y="1141"/>
                    </a:lnTo>
                    <a:lnTo>
                      <a:pt x="1486" y="1186"/>
                    </a:lnTo>
                    <a:lnTo>
                      <a:pt x="1522" y="986"/>
                    </a:lnTo>
                    <a:lnTo>
                      <a:pt x="1559" y="820"/>
                    </a:lnTo>
                    <a:lnTo>
                      <a:pt x="1595" y="1223"/>
                    </a:lnTo>
                    <a:lnTo>
                      <a:pt x="1631" y="1197"/>
                    </a:lnTo>
                    <a:lnTo>
                      <a:pt x="1667" y="1185"/>
                    </a:lnTo>
                    <a:lnTo>
                      <a:pt x="1704" y="985"/>
                    </a:lnTo>
                    <a:lnTo>
                      <a:pt x="1740" y="931"/>
                    </a:lnTo>
                    <a:lnTo>
                      <a:pt x="1776" y="1159"/>
                    </a:lnTo>
                  </a:path>
                </a:pathLst>
              </a:custGeom>
              <a:noFill/>
              <a:ln w="25400" cap="flat">
                <a:solidFill>
                  <a:srgbClr val="FF00FF"/>
                </a:solidFill>
                <a:prstDash val="sysDot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0" name="Freeform 78"/>
              <p:cNvSpPr>
                <a:spLocks/>
              </p:cNvSpPr>
              <p:nvPr/>
            </p:nvSpPr>
            <p:spPr bwMode="auto">
              <a:xfrm>
                <a:off x="4705351" y="2484438"/>
                <a:ext cx="2819400" cy="1974850"/>
              </a:xfrm>
              <a:custGeom>
                <a:avLst/>
                <a:gdLst>
                  <a:gd name="T0" fmla="*/ 0 w 1776"/>
                  <a:gd name="T1" fmla="*/ 1176 h 1244"/>
                  <a:gd name="T2" fmla="*/ 36 w 1776"/>
                  <a:gd name="T3" fmla="*/ 1194 h 1244"/>
                  <a:gd name="T4" fmla="*/ 73 w 1776"/>
                  <a:gd name="T5" fmla="*/ 1225 h 1244"/>
                  <a:gd name="T6" fmla="*/ 109 w 1776"/>
                  <a:gd name="T7" fmla="*/ 926 h 1244"/>
                  <a:gd name="T8" fmla="*/ 145 w 1776"/>
                  <a:gd name="T9" fmla="*/ 692 h 1244"/>
                  <a:gd name="T10" fmla="*/ 181 w 1776"/>
                  <a:gd name="T11" fmla="*/ 1162 h 1244"/>
                  <a:gd name="T12" fmla="*/ 218 w 1776"/>
                  <a:gd name="T13" fmla="*/ 1241 h 1244"/>
                  <a:gd name="T14" fmla="*/ 254 w 1776"/>
                  <a:gd name="T15" fmla="*/ 1214 h 1244"/>
                  <a:gd name="T16" fmla="*/ 290 w 1776"/>
                  <a:gd name="T17" fmla="*/ 1239 h 1244"/>
                  <a:gd name="T18" fmla="*/ 326 w 1776"/>
                  <a:gd name="T19" fmla="*/ 1230 h 1244"/>
                  <a:gd name="T20" fmla="*/ 362 w 1776"/>
                  <a:gd name="T21" fmla="*/ 907 h 1244"/>
                  <a:gd name="T22" fmla="*/ 399 w 1776"/>
                  <a:gd name="T23" fmla="*/ 1244 h 1244"/>
                  <a:gd name="T24" fmla="*/ 435 w 1776"/>
                  <a:gd name="T25" fmla="*/ 1199 h 1244"/>
                  <a:gd name="T26" fmla="*/ 471 w 1776"/>
                  <a:gd name="T27" fmla="*/ 999 h 1244"/>
                  <a:gd name="T28" fmla="*/ 508 w 1776"/>
                  <a:gd name="T29" fmla="*/ 0 h 1244"/>
                  <a:gd name="T30" fmla="*/ 544 w 1776"/>
                  <a:gd name="T31" fmla="*/ 836 h 1244"/>
                  <a:gd name="T32" fmla="*/ 580 w 1776"/>
                  <a:gd name="T33" fmla="*/ 1234 h 1244"/>
                  <a:gd name="T34" fmla="*/ 616 w 1776"/>
                  <a:gd name="T35" fmla="*/ 1193 h 1244"/>
                  <a:gd name="T36" fmla="*/ 653 w 1776"/>
                  <a:gd name="T37" fmla="*/ 1130 h 1244"/>
                  <a:gd name="T38" fmla="*/ 689 w 1776"/>
                  <a:gd name="T39" fmla="*/ 412 h 1244"/>
                  <a:gd name="T40" fmla="*/ 725 w 1776"/>
                  <a:gd name="T41" fmla="*/ 568 h 1244"/>
                  <a:gd name="T42" fmla="*/ 761 w 1776"/>
                  <a:gd name="T43" fmla="*/ 1201 h 1244"/>
                  <a:gd name="T44" fmla="*/ 797 w 1776"/>
                  <a:gd name="T45" fmla="*/ 1224 h 1244"/>
                  <a:gd name="T46" fmla="*/ 834 w 1776"/>
                  <a:gd name="T47" fmla="*/ 1203 h 1244"/>
                  <a:gd name="T48" fmla="*/ 870 w 1776"/>
                  <a:gd name="T49" fmla="*/ 856 h 1244"/>
                  <a:gd name="T50" fmla="*/ 906 w 1776"/>
                  <a:gd name="T51" fmla="*/ 1115 h 1244"/>
                  <a:gd name="T52" fmla="*/ 942 w 1776"/>
                  <a:gd name="T53" fmla="*/ 1065 h 1244"/>
                  <a:gd name="T54" fmla="*/ 979 w 1776"/>
                  <a:gd name="T55" fmla="*/ 336 h 1244"/>
                  <a:gd name="T56" fmla="*/ 1015 w 1776"/>
                  <a:gd name="T57" fmla="*/ 721 h 1244"/>
                  <a:gd name="T58" fmla="*/ 1051 w 1776"/>
                  <a:gd name="T59" fmla="*/ 1240 h 1244"/>
                  <a:gd name="T60" fmla="*/ 1087 w 1776"/>
                  <a:gd name="T61" fmla="*/ 1162 h 1244"/>
                  <a:gd name="T62" fmla="*/ 1124 w 1776"/>
                  <a:gd name="T63" fmla="*/ 1135 h 1244"/>
                  <a:gd name="T64" fmla="*/ 1160 w 1776"/>
                  <a:gd name="T65" fmla="*/ 719 h 1244"/>
                  <a:gd name="T66" fmla="*/ 1196 w 1776"/>
                  <a:gd name="T67" fmla="*/ 761 h 1244"/>
                  <a:gd name="T68" fmla="*/ 1232 w 1776"/>
                  <a:gd name="T69" fmla="*/ 1227 h 1244"/>
                  <a:gd name="T70" fmla="*/ 1268 w 1776"/>
                  <a:gd name="T71" fmla="*/ 1212 h 1244"/>
                  <a:gd name="T72" fmla="*/ 1305 w 1776"/>
                  <a:gd name="T73" fmla="*/ 1240 h 1244"/>
                  <a:gd name="T74" fmla="*/ 1341 w 1776"/>
                  <a:gd name="T75" fmla="*/ 948 h 1244"/>
                  <a:gd name="T76" fmla="*/ 1377 w 1776"/>
                  <a:gd name="T77" fmla="*/ 461 h 1244"/>
                  <a:gd name="T78" fmla="*/ 1414 w 1776"/>
                  <a:gd name="T79" fmla="*/ 1177 h 1244"/>
                  <a:gd name="T80" fmla="*/ 1450 w 1776"/>
                  <a:gd name="T81" fmla="*/ 1238 h 1244"/>
                  <a:gd name="T82" fmla="*/ 1486 w 1776"/>
                  <a:gd name="T83" fmla="*/ 618 h 1244"/>
                  <a:gd name="T84" fmla="*/ 1522 w 1776"/>
                  <a:gd name="T85" fmla="*/ 1227 h 1244"/>
                  <a:gd name="T86" fmla="*/ 1559 w 1776"/>
                  <a:gd name="T87" fmla="*/ 1205 h 1244"/>
                  <a:gd name="T88" fmla="*/ 1595 w 1776"/>
                  <a:gd name="T89" fmla="*/ 1089 h 1244"/>
                  <a:gd name="T90" fmla="*/ 1631 w 1776"/>
                  <a:gd name="T91" fmla="*/ 1232 h 1244"/>
                  <a:gd name="T92" fmla="*/ 1667 w 1776"/>
                  <a:gd name="T93" fmla="*/ 1127 h 1244"/>
                  <a:gd name="T94" fmla="*/ 1704 w 1776"/>
                  <a:gd name="T95" fmla="*/ 1152 h 1244"/>
                  <a:gd name="T96" fmla="*/ 1740 w 1776"/>
                  <a:gd name="T97" fmla="*/ 1202 h 1244"/>
                  <a:gd name="T98" fmla="*/ 1776 w 1776"/>
                  <a:gd name="T99" fmla="*/ 1239 h 1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776" h="1244">
                    <a:moveTo>
                      <a:pt x="0" y="1176"/>
                    </a:moveTo>
                    <a:lnTo>
                      <a:pt x="36" y="1194"/>
                    </a:lnTo>
                    <a:lnTo>
                      <a:pt x="73" y="1225"/>
                    </a:lnTo>
                    <a:lnTo>
                      <a:pt x="109" y="926"/>
                    </a:lnTo>
                    <a:lnTo>
                      <a:pt x="145" y="692"/>
                    </a:lnTo>
                    <a:lnTo>
                      <a:pt x="181" y="1162"/>
                    </a:lnTo>
                    <a:lnTo>
                      <a:pt x="218" y="1241"/>
                    </a:lnTo>
                    <a:lnTo>
                      <a:pt x="254" y="1214"/>
                    </a:lnTo>
                    <a:lnTo>
                      <a:pt x="290" y="1239"/>
                    </a:lnTo>
                    <a:lnTo>
                      <a:pt x="326" y="1230"/>
                    </a:lnTo>
                    <a:lnTo>
                      <a:pt x="362" y="907"/>
                    </a:lnTo>
                    <a:lnTo>
                      <a:pt x="399" y="1244"/>
                    </a:lnTo>
                    <a:lnTo>
                      <a:pt x="435" y="1199"/>
                    </a:lnTo>
                    <a:lnTo>
                      <a:pt x="471" y="999"/>
                    </a:lnTo>
                    <a:lnTo>
                      <a:pt x="508" y="0"/>
                    </a:lnTo>
                    <a:lnTo>
                      <a:pt x="544" y="836"/>
                    </a:lnTo>
                    <a:lnTo>
                      <a:pt x="580" y="1234"/>
                    </a:lnTo>
                    <a:lnTo>
                      <a:pt x="616" y="1193"/>
                    </a:lnTo>
                    <a:lnTo>
                      <a:pt x="653" y="1130"/>
                    </a:lnTo>
                    <a:lnTo>
                      <a:pt x="689" y="412"/>
                    </a:lnTo>
                    <a:lnTo>
                      <a:pt x="725" y="568"/>
                    </a:lnTo>
                    <a:lnTo>
                      <a:pt x="761" y="1201"/>
                    </a:lnTo>
                    <a:lnTo>
                      <a:pt x="797" y="1224"/>
                    </a:lnTo>
                    <a:lnTo>
                      <a:pt x="834" y="1203"/>
                    </a:lnTo>
                    <a:lnTo>
                      <a:pt x="870" y="856"/>
                    </a:lnTo>
                    <a:lnTo>
                      <a:pt x="906" y="1115"/>
                    </a:lnTo>
                    <a:lnTo>
                      <a:pt x="942" y="1065"/>
                    </a:lnTo>
                    <a:lnTo>
                      <a:pt x="979" y="336"/>
                    </a:lnTo>
                    <a:lnTo>
                      <a:pt x="1015" y="721"/>
                    </a:lnTo>
                    <a:lnTo>
                      <a:pt x="1051" y="1240"/>
                    </a:lnTo>
                    <a:lnTo>
                      <a:pt x="1087" y="1162"/>
                    </a:lnTo>
                    <a:lnTo>
                      <a:pt x="1124" y="1135"/>
                    </a:lnTo>
                    <a:lnTo>
                      <a:pt x="1160" y="719"/>
                    </a:lnTo>
                    <a:lnTo>
                      <a:pt x="1196" y="761"/>
                    </a:lnTo>
                    <a:lnTo>
                      <a:pt x="1232" y="1227"/>
                    </a:lnTo>
                    <a:lnTo>
                      <a:pt x="1268" y="1212"/>
                    </a:lnTo>
                    <a:lnTo>
                      <a:pt x="1305" y="1240"/>
                    </a:lnTo>
                    <a:lnTo>
                      <a:pt x="1341" y="948"/>
                    </a:lnTo>
                    <a:lnTo>
                      <a:pt x="1377" y="461"/>
                    </a:lnTo>
                    <a:lnTo>
                      <a:pt x="1414" y="1177"/>
                    </a:lnTo>
                    <a:lnTo>
                      <a:pt x="1450" y="1238"/>
                    </a:lnTo>
                    <a:lnTo>
                      <a:pt x="1486" y="618"/>
                    </a:lnTo>
                    <a:lnTo>
                      <a:pt x="1522" y="1227"/>
                    </a:lnTo>
                    <a:lnTo>
                      <a:pt x="1559" y="1205"/>
                    </a:lnTo>
                    <a:lnTo>
                      <a:pt x="1595" y="1089"/>
                    </a:lnTo>
                    <a:lnTo>
                      <a:pt x="1631" y="1232"/>
                    </a:lnTo>
                    <a:lnTo>
                      <a:pt x="1667" y="1127"/>
                    </a:lnTo>
                    <a:lnTo>
                      <a:pt x="1704" y="1152"/>
                    </a:lnTo>
                    <a:lnTo>
                      <a:pt x="1740" y="1202"/>
                    </a:lnTo>
                    <a:lnTo>
                      <a:pt x="1776" y="1239"/>
                    </a:lnTo>
                  </a:path>
                </a:pathLst>
              </a:custGeom>
              <a:noFill/>
              <a:ln w="25400" cap="flat">
                <a:solidFill>
                  <a:srgbClr val="FF00FF"/>
                </a:solidFill>
                <a:prstDash val="sysDot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1" name="Line 79"/>
              <p:cNvSpPr>
                <a:spLocks noChangeShapeType="1"/>
              </p:cNvSpPr>
              <p:nvPr/>
            </p:nvSpPr>
            <p:spPr bwMode="auto">
              <a:xfrm flipV="1">
                <a:off x="7524751" y="4224338"/>
                <a:ext cx="57150" cy="227013"/>
              </a:xfrm>
              <a:prstGeom prst="line">
                <a:avLst/>
              </a:prstGeom>
              <a:noFill/>
              <a:ln w="25400" cap="flat">
                <a:solidFill>
                  <a:srgbClr val="FF00FF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2" name="Freeform 80"/>
              <p:cNvSpPr>
                <a:spLocks/>
              </p:cNvSpPr>
              <p:nvPr/>
            </p:nvSpPr>
            <p:spPr bwMode="auto">
              <a:xfrm>
                <a:off x="1885951" y="2038350"/>
                <a:ext cx="2819400" cy="2419350"/>
              </a:xfrm>
              <a:custGeom>
                <a:avLst/>
                <a:gdLst>
                  <a:gd name="T0" fmla="*/ 0 w 1776"/>
                  <a:gd name="T1" fmla="*/ 1498 h 1524"/>
                  <a:gd name="T2" fmla="*/ 36 w 1776"/>
                  <a:gd name="T3" fmla="*/ 1506 h 1524"/>
                  <a:gd name="T4" fmla="*/ 73 w 1776"/>
                  <a:gd name="T5" fmla="*/ 0 h 1524"/>
                  <a:gd name="T6" fmla="*/ 109 w 1776"/>
                  <a:gd name="T7" fmla="*/ 127 h 1524"/>
                  <a:gd name="T8" fmla="*/ 145 w 1776"/>
                  <a:gd name="T9" fmla="*/ 1438 h 1524"/>
                  <a:gd name="T10" fmla="*/ 181 w 1776"/>
                  <a:gd name="T11" fmla="*/ 1524 h 1524"/>
                  <a:gd name="T12" fmla="*/ 218 w 1776"/>
                  <a:gd name="T13" fmla="*/ 1269 h 1524"/>
                  <a:gd name="T14" fmla="*/ 254 w 1776"/>
                  <a:gd name="T15" fmla="*/ 1001 h 1524"/>
                  <a:gd name="T16" fmla="*/ 290 w 1776"/>
                  <a:gd name="T17" fmla="*/ 965 h 1524"/>
                  <a:gd name="T18" fmla="*/ 326 w 1776"/>
                  <a:gd name="T19" fmla="*/ 1273 h 1524"/>
                  <a:gd name="T20" fmla="*/ 363 w 1776"/>
                  <a:gd name="T21" fmla="*/ 1437 h 1524"/>
                  <a:gd name="T22" fmla="*/ 399 w 1776"/>
                  <a:gd name="T23" fmla="*/ 878 h 1524"/>
                  <a:gd name="T24" fmla="*/ 435 w 1776"/>
                  <a:gd name="T25" fmla="*/ 1169 h 1524"/>
                  <a:gd name="T26" fmla="*/ 472 w 1776"/>
                  <a:gd name="T27" fmla="*/ 1459 h 1524"/>
                  <a:gd name="T28" fmla="*/ 508 w 1776"/>
                  <a:gd name="T29" fmla="*/ 1493 h 1524"/>
                  <a:gd name="T30" fmla="*/ 544 w 1776"/>
                  <a:gd name="T31" fmla="*/ 1149 h 1524"/>
                  <a:gd name="T32" fmla="*/ 580 w 1776"/>
                  <a:gd name="T33" fmla="*/ 896 h 1524"/>
                  <a:gd name="T34" fmla="*/ 616 w 1776"/>
                  <a:gd name="T35" fmla="*/ 1263 h 1524"/>
                  <a:gd name="T36" fmla="*/ 653 w 1776"/>
                  <a:gd name="T37" fmla="*/ 1524 h 1524"/>
                  <a:gd name="T38" fmla="*/ 689 w 1776"/>
                  <a:gd name="T39" fmla="*/ 1126 h 1524"/>
                  <a:gd name="T40" fmla="*/ 725 w 1776"/>
                  <a:gd name="T41" fmla="*/ 1111 h 1524"/>
                  <a:gd name="T42" fmla="*/ 761 w 1776"/>
                  <a:gd name="T43" fmla="*/ 1521 h 1524"/>
                  <a:gd name="T44" fmla="*/ 798 w 1776"/>
                  <a:gd name="T45" fmla="*/ 702 h 1524"/>
                  <a:gd name="T46" fmla="*/ 834 w 1776"/>
                  <a:gd name="T47" fmla="*/ 1473 h 1524"/>
                  <a:gd name="T48" fmla="*/ 870 w 1776"/>
                  <a:gd name="T49" fmla="*/ 1379 h 1524"/>
                  <a:gd name="T50" fmla="*/ 906 w 1776"/>
                  <a:gd name="T51" fmla="*/ 1294 h 1524"/>
                  <a:gd name="T52" fmla="*/ 943 w 1776"/>
                  <a:gd name="T53" fmla="*/ 332 h 1524"/>
                  <a:gd name="T54" fmla="*/ 979 w 1776"/>
                  <a:gd name="T55" fmla="*/ 767 h 1524"/>
                  <a:gd name="T56" fmla="*/ 1015 w 1776"/>
                  <a:gd name="T57" fmla="*/ 1426 h 1524"/>
                  <a:gd name="T58" fmla="*/ 1051 w 1776"/>
                  <a:gd name="T59" fmla="*/ 1522 h 1524"/>
                  <a:gd name="T60" fmla="*/ 1087 w 1776"/>
                  <a:gd name="T61" fmla="*/ 992 h 1524"/>
                  <a:gd name="T62" fmla="*/ 1124 w 1776"/>
                  <a:gd name="T63" fmla="*/ 1519 h 1524"/>
                  <a:gd name="T64" fmla="*/ 1160 w 1776"/>
                  <a:gd name="T65" fmla="*/ 1491 h 1524"/>
                  <a:gd name="T66" fmla="*/ 1196 w 1776"/>
                  <a:gd name="T67" fmla="*/ 388 h 1524"/>
                  <a:gd name="T68" fmla="*/ 1232 w 1776"/>
                  <a:gd name="T69" fmla="*/ 437 h 1524"/>
                  <a:gd name="T70" fmla="*/ 1269 w 1776"/>
                  <a:gd name="T71" fmla="*/ 1264 h 1524"/>
                  <a:gd name="T72" fmla="*/ 1305 w 1776"/>
                  <a:gd name="T73" fmla="*/ 1523 h 1524"/>
                  <a:gd name="T74" fmla="*/ 1341 w 1776"/>
                  <a:gd name="T75" fmla="*/ 302 h 1524"/>
                  <a:gd name="T76" fmla="*/ 1378 w 1776"/>
                  <a:gd name="T77" fmla="*/ 1133 h 1524"/>
                  <a:gd name="T78" fmla="*/ 1414 w 1776"/>
                  <a:gd name="T79" fmla="*/ 1517 h 1524"/>
                  <a:gd name="T80" fmla="*/ 1450 w 1776"/>
                  <a:gd name="T81" fmla="*/ 1202 h 1524"/>
                  <a:gd name="T82" fmla="*/ 1486 w 1776"/>
                  <a:gd name="T83" fmla="*/ 1309 h 1524"/>
                  <a:gd name="T84" fmla="*/ 1522 w 1776"/>
                  <a:gd name="T85" fmla="*/ 780 h 1524"/>
                  <a:gd name="T86" fmla="*/ 1559 w 1776"/>
                  <a:gd name="T87" fmla="*/ 1110 h 1524"/>
                  <a:gd name="T88" fmla="*/ 1595 w 1776"/>
                  <a:gd name="T89" fmla="*/ 1408 h 1524"/>
                  <a:gd name="T90" fmla="*/ 1631 w 1776"/>
                  <a:gd name="T91" fmla="*/ 1520 h 1524"/>
                  <a:gd name="T92" fmla="*/ 1667 w 1776"/>
                  <a:gd name="T93" fmla="*/ 1270 h 1524"/>
                  <a:gd name="T94" fmla="*/ 1704 w 1776"/>
                  <a:gd name="T95" fmla="*/ 1282 h 1524"/>
                  <a:gd name="T96" fmla="*/ 1740 w 1776"/>
                  <a:gd name="T97" fmla="*/ 1433 h 1524"/>
                  <a:gd name="T98" fmla="*/ 1776 w 1776"/>
                  <a:gd name="T99" fmla="*/ 1505 h 1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776" h="1524">
                    <a:moveTo>
                      <a:pt x="0" y="1498"/>
                    </a:moveTo>
                    <a:lnTo>
                      <a:pt x="36" y="1506"/>
                    </a:lnTo>
                    <a:lnTo>
                      <a:pt x="73" y="0"/>
                    </a:lnTo>
                    <a:lnTo>
                      <a:pt x="109" y="127"/>
                    </a:lnTo>
                    <a:lnTo>
                      <a:pt x="145" y="1438"/>
                    </a:lnTo>
                    <a:lnTo>
                      <a:pt x="181" y="1524"/>
                    </a:lnTo>
                    <a:lnTo>
                      <a:pt x="218" y="1269"/>
                    </a:lnTo>
                    <a:lnTo>
                      <a:pt x="254" y="1001"/>
                    </a:lnTo>
                    <a:lnTo>
                      <a:pt x="290" y="965"/>
                    </a:lnTo>
                    <a:lnTo>
                      <a:pt x="326" y="1273"/>
                    </a:lnTo>
                    <a:lnTo>
                      <a:pt x="363" y="1437"/>
                    </a:lnTo>
                    <a:lnTo>
                      <a:pt x="399" y="878"/>
                    </a:lnTo>
                    <a:lnTo>
                      <a:pt x="435" y="1169"/>
                    </a:lnTo>
                    <a:lnTo>
                      <a:pt x="472" y="1459"/>
                    </a:lnTo>
                    <a:lnTo>
                      <a:pt x="508" y="1493"/>
                    </a:lnTo>
                    <a:lnTo>
                      <a:pt x="544" y="1149"/>
                    </a:lnTo>
                    <a:lnTo>
                      <a:pt x="580" y="896"/>
                    </a:lnTo>
                    <a:lnTo>
                      <a:pt x="616" y="1263"/>
                    </a:lnTo>
                    <a:lnTo>
                      <a:pt x="653" y="1524"/>
                    </a:lnTo>
                    <a:lnTo>
                      <a:pt x="689" y="1126"/>
                    </a:lnTo>
                    <a:lnTo>
                      <a:pt x="725" y="1111"/>
                    </a:lnTo>
                    <a:lnTo>
                      <a:pt x="761" y="1521"/>
                    </a:lnTo>
                    <a:lnTo>
                      <a:pt x="798" y="702"/>
                    </a:lnTo>
                    <a:lnTo>
                      <a:pt x="834" y="1473"/>
                    </a:lnTo>
                    <a:lnTo>
                      <a:pt x="870" y="1379"/>
                    </a:lnTo>
                    <a:lnTo>
                      <a:pt x="906" y="1294"/>
                    </a:lnTo>
                    <a:lnTo>
                      <a:pt x="943" y="332"/>
                    </a:lnTo>
                    <a:lnTo>
                      <a:pt x="979" y="767"/>
                    </a:lnTo>
                    <a:lnTo>
                      <a:pt x="1015" y="1426"/>
                    </a:lnTo>
                    <a:lnTo>
                      <a:pt x="1051" y="1522"/>
                    </a:lnTo>
                    <a:lnTo>
                      <a:pt x="1087" y="992"/>
                    </a:lnTo>
                    <a:lnTo>
                      <a:pt x="1124" y="1519"/>
                    </a:lnTo>
                    <a:lnTo>
                      <a:pt x="1160" y="1491"/>
                    </a:lnTo>
                    <a:lnTo>
                      <a:pt x="1196" y="388"/>
                    </a:lnTo>
                    <a:lnTo>
                      <a:pt x="1232" y="437"/>
                    </a:lnTo>
                    <a:lnTo>
                      <a:pt x="1269" y="1264"/>
                    </a:lnTo>
                    <a:lnTo>
                      <a:pt x="1305" y="1523"/>
                    </a:lnTo>
                    <a:lnTo>
                      <a:pt x="1341" y="302"/>
                    </a:lnTo>
                    <a:lnTo>
                      <a:pt x="1378" y="1133"/>
                    </a:lnTo>
                    <a:lnTo>
                      <a:pt x="1414" y="1517"/>
                    </a:lnTo>
                    <a:lnTo>
                      <a:pt x="1450" y="1202"/>
                    </a:lnTo>
                    <a:lnTo>
                      <a:pt x="1486" y="1309"/>
                    </a:lnTo>
                    <a:lnTo>
                      <a:pt x="1522" y="780"/>
                    </a:lnTo>
                    <a:lnTo>
                      <a:pt x="1559" y="1110"/>
                    </a:lnTo>
                    <a:lnTo>
                      <a:pt x="1595" y="1408"/>
                    </a:lnTo>
                    <a:lnTo>
                      <a:pt x="1631" y="1520"/>
                    </a:lnTo>
                    <a:lnTo>
                      <a:pt x="1667" y="1270"/>
                    </a:lnTo>
                    <a:lnTo>
                      <a:pt x="1704" y="1282"/>
                    </a:lnTo>
                    <a:lnTo>
                      <a:pt x="1740" y="1433"/>
                    </a:lnTo>
                    <a:lnTo>
                      <a:pt x="1776" y="1505"/>
                    </a:lnTo>
                  </a:path>
                </a:pathLst>
              </a:custGeom>
              <a:noFill/>
              <a:ln w="25400" cap="flat">
                <a:solidFill>
                  <a:srgbClr val="FF000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3" name="Freeform 81"/>
              <p:cNvSpPr>
                <a:spLocks/>
              </p:cNvSpPr>
              <p:nvPr/>
            </p:nvSpPr>
            <p:spPr bwMode="auto">
              <a:xfrm>
                <a:off x="4705351" y="2278063"/>
                <a:ext cx="2819400" cy="2178050"/>
              </a:xfrm>
              <a:custGeom>
                <a:avLst/>
                <a:gdLst>
                  <a:gd name="T0" fmla="*/ 0 w 1776"/>
                  <a:gd name="T1" fmla="*/ 1354 h 1372"/>
                  <a:gd name="T2" fmla="*/ 36 w 1776"/>
                  <a:gd name="T3" fmla="*/ 1340 h 1372"/>
                  <a:gd name="T4" fmla="*/ 73 w 1776"/>
                  <a:gd name="T5" fmla="*/ 1019 h 1372"/>
                  <a:gd name="T6" fmla="*/ 109 w 1776"/>
                  <a:gd name="T7" fmla="*/ 1026 h 1372"/>
                  <a:gd name="T8" fmla="*/ 145 w 1776"/>
                  <a:gd name="T9" fmla="*/ 893 h 1372"/>
                  <a:gd name="T10" fmla="*/ 181 w 1776"/>
                  <a:gd name="T11" fmla="*/ 1290 h 1372"/>
                  <a:gd name="T12" fmla="*/ 218 w 1776"/>
                  <a:gd name="T13" fmla="*/ 1372 h 1372"/>
                  <a:gd name="T14" fmla="*/ 254 w 1776"/>
                  <a:gd name="T15" fmla="*/ 707 h 1372"/>
                  <a:gd name="T16" fmla="*/ 290 w 1776"/>
                  <a:gd name="T17" fmla="*/ 1335 h 1372"/>
                  <a:gd name="T18" fmla="*/ 326 w 1776"/>
                  <a:gd name="T19" fmla="*/ 120 h 1372"/>
                  <a:gd name="T20" fmla="*/ 362 w 1776"/>
                  <a:gd name="T21" fmla="*/ 880 h 1372"/>
                  <a:gd name="T22" fmla="*/ 399 w 1776"/>
                  <a:gd name="T23" fmla="*/ 1130 h 1372"/>
                  <a:gd name="T24" fmla="*/ 435 w 1776"/>
                  <a:gd name="T25" fmla="*/ 1359 h 1372"/>
                  <a:gd name="T26" fmla="*/ 471 w 1776"/>
                  <a:gd name="T27" fmla="*/ 0 h 1372"/>
                  <a:gd name="T28" fmla="*/ 508 w 1776"/>
                  <a:gd name="T29" fmla="*/ 489 h 1372"/>
                  <a:gd name="T30" fmla="*/ 544 w 1776"/>
                  <a:gd name="T31" fmla="*/ 746 h 1372"/>
                  <a:gd name="T32" fmla="*/ 580 w 1776"/>
                  <a:gd name="T33" fmla="*/ 1372 h 1372"/>
                  <a:gd name="T34" fmla="*/ 616 w 1776"/>
                  <a:gd name="T35" fmla="*/ 1102 h 1372"/>
                  <a:gd name="T36" fmla="*/ 653 w 1776"/>
                  <a:gd name="T37" fmla="*/ 819 h 1372"/>
                  <a:gd name="T38" fmla="*/ 689 w 1776"/>
                  <a:gd name="T39" fmla="*/ 216 h 1372"/>
                  <a:gd name="T40" fmla="*/ 725 w 1776"/>
                  <a:gd name="T41" fmla="*/ 647 h 1372"/>
                  <a:gd name="T42" fmla="*/ 761 w 1776"/>
                  <a:gd name="T43" fmla="*/ 1363 h 1372"/>
                  <a:gd name="T44" fmla="*/ 797 w 1776"/>
                  <a:gd name="T45" fmla="*/ 1350 h 1372"/>
                  <a:gd name="T46" fmla="*/ 834 w 1776"/>
                  <a:gd name="T47" fmla="*/ 1215 h 1372"/>
                  <a:gd name="T48" fmla="*/ 870 w 1776"/>
                  <a:gd name="T49" fmla="*/ 1370 h 1372"/>
                  <a:gd name="T50" fmla="*/ 906 w 1776"/>
                  <a:gd name="T51" fmla="*/ 1185 h 1372"/>
                  <a:gd name="T52" fmla="*/ 942 w 1776"/>
                  <a:gd name="T53" fmla="*/ 793 h 1372"/>
                  <a:gd name="T54" fmla="*/ 979 w 1776"/>
                  <a:gd name="T55" fmla="*/ 324 h 1372"/>
                  <a:gd name="T56" fmla="*/ 1015 w 1776"/>
                  <a:gd name="T57" fmla="*/ 1028 h 1372"/>
                  <a:gd name="T58" fmla="*/ 1051 w 1776"/>
                  <a:gd name="T59" fmla="*/ 1372 h 1372"/>
                  <a:gd name="T60" fmla="*/ 1087 w 1776"/>
                  <a:gd name="T61" fmla="*/ 1336 h 1372"/>
                  <a:gd name="T62" fmla="*/ 1124 w 1776"/>
                  <a:gd name="T63" fmla="*/ 959 h 1372"/>
                  <a:gd name="T64" fmla="*/ 1160 w 1776"/>
                  <a:gd name="T65" fmla="*/ 970 h 1372"/>
                  <a:gd name="T66" fmla="*/ 1196 w 1776"/>
                  <a:gd name="T67" fmla="*/ 1140 h 1372"/>
                  <a:gd name="T68" fmla="*/ 1232 w 1776"/>
                  <a:gd name="T69" fmla="*/ 1342 h 1372"/>
                  <a:gd name="T70" fmla="*/ 1268 w 1776"/>
                  <a:gd name="T71" fmla="*/ 1372 h 1372"/>
                  <a:gd name="T72" fmla="*/ 1305 w 1776"/>
                  <a:gd name="T73" fmla="*/ 1164 h 1372"/>
                  <a:gd name="T74" fmla="*/ 1341 w 1776"/>
                  <a:gd name="T75" fmla="*/ 608 h 1372"/>
                  <a:gd name="T76" fmla="*/ 1377 w 1776"/>
                  <a:gd name="T77" fmla="*/ 1120 h 1372"/>
                  <a:gd name="T78" fmla="*/ 1414 w 1776"/>
                  <a:gd name="T79" fmla="*/ 1330 h 1372"/>
                  <a:gd name="T80" fmla="*/ 1450 w 1776"/>
                  <a:gd name="T81" fmla="*/ 225 h 1372"/>
                  <a:gd name="T82" fmla="*/ 1486 w 1776"/>
                  <a:gd name="T83" fmla="*/ 869 h 1372"/>
                  <a:gd name="T84" fmla="*/ 1522 w 1776"/>
                  <a:gd name="T85" fmla="*/ 1366 h 1372"/>
                  <a:gd name="T86" fmla="*/ 1559 w 1776"/>
                  <a:gd name="T87" fmla="*/ 750 h 1372"/>
                  <a:gd name="T88" fmla="*/ 1595 w 1776"/>
                  <a:gd name="T89" fmla="*/ 1219 h 1372"/>
                  <a:gd name="T90" fmla="*/ 1631 w 1776"/>
                  <a:gd name="T91" fmla="*/ 1370 h 1372"/>
                  <a:gd name="T92" fmla="*/ 1667 w 1776"/>
                  <a:gd name="T93" fmla="*/ 515 h 1372"/>
                  <a:gd name="T94" fmla="*/ 1704 w 1776"/>
                  <a:gd name="T95" fmla="*/ 812 h 1372"/>
                  <a:gd name="T96" fmla="*/ 1740 w 1776"/>
                  <a:gd name="T97" fmla="*/ 1371 h 1372"/>
                  <a:gd name="T98" fmla="*/ 1776 w 1776"/>
                  <a:gd name="T99" fmla="*/ 974 h 1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776" h="1372">
                    <a:moveTo>
                      <a:pt x="0" y="1354"/>
                    </a:moveTo>
                    <a:lnTo>
                      <a:pt x="36" y="1340"/>
                    </a:lnTo>
                    <a:lnTo>
                      <a:pt x="73" y="1019"/>
                    </a:lnTo>
                    <a:lnTo>
                      <a:pt x="109" y="1026"/>
                    </a:lnTo>
                    <a:lnTo>
                      <a:pt x="145" y="893"/>
                    </a:lnTo>
                    <a:lnTo>
                      <a:pt x="181" y="1290"/>
                    </a:lnTo>
                    <a:lnTo>
                      <a:pt x="218" y="1372"/>
                    </a:lnTo>
                    <a:lnTo>
                      <a:pt x="254" y="707"/>
                    </a:lnTo>
                    <a:lnTo>
                      <a:pt x="290" y="1335"/>
                    </a:lnTo>
                    <a:lnTo>
                      <a:pt x="326" y="120"/>
                    </a:lnTo>
                    <a:lnTo>
                      <a:pt x="362" y="880"/>
                    </a:lnTo>
                    <a:lnTo>
                      <a:pt x="399" y="1130"/>
                    </a:lnTo>
                    <a:lnTo>
                      <a:pt x="435" y="1359"/>
                    </a:lnTo>
                    <a:lnTo>
                      <a:pt x="471" y="0"/>
                    </a:lnTo>
                    <a:lnTo>
                      <a:pt x="508" y="489"/>
                    </a:lnTo>
                    <a:lnTo>
                      <a:pt x="544" y="746"/>
                    </a:lnTo>
                    <a:lnTo>
                      <a:pt x="580" y="1372"/>
                    </a:lnTo>
                    <a:lnTo>
                      <a:pt x="616" y="1102"/>
                    </a:lnTo>
                    <a:lnTo>
                      <a:pt x="653" y="819"/>
                    </a:lnTo>
                    <a:lnTo>
                      <a:pt x="689" y="216"/>
                    </a:lnTo>
                    <a:lnTo>
                      <a:pt x="725" y="647"/>
                    </a:lnTo>
                    <a:lnTo>
                      <a:pt x="761" y="1363"/>
                    </a:lnTo>
                    <a:lnTo>
                      <a:pt x="797" y="1350"/>
                    </a:lnTo>
                    <a:lnTo>
                      <a:pt x="834" y="1215"/>
                    </a:lnTo>
                    <a:lnTo>
                      <a:pt x="870" y="1370"/>
                    </a:lnTo>
                    <a:lnTo>
                      <a:pt x="906" y="1185"/>
                    </a:lnTo>
                    <a:lnTo>
                      <a:pt x="942" y="793"/>
                    </a:lnTo>
                    <a:lnTo>
                      <a:pt x="979" y="324"/>
                    </a:lnTo>
                    <a:lnTo>
                      <a:pt x="1015" y="1028"/>
                    </a:lnTo>
                    <a:lnTo>
                      <a:pt x="1051" y="1372"/>
                    </a:lnTo>
                    <a:lnTo>
                      <a:pt x="1087" y="1336"/>
                    </a:lnTo>
                    <a:lnTo>
                      <a:pt x="1124" y="959"/>
                    </a:lnTo>
                    <a:lnTo>
                      <a:pt x="1160" y="970"/>
                    </a:lnTo>
                    <a:lnTo>
                      <a:pt x="1196" y="1140"/>
                    </a:lnTo>
                    <a:lnTo>
                      <a:pt x="1232" y="1342"/>
                    </a:lnTo>
                    <a:lnTo>
                      <a:pt x="1268" y="1372"/>
                    </a:lnTo>
                    <a:lnTo>
                      <a:pt x="1305" y="1164"/>
                    </a:lnTo>
                    <a:lnTo>
                      <a:pt x="1341" y="608"/>
                    </a:lnTo>
                    <a:lnTo>
                      <a:pt x="1377" y="1120"/>
                    </a:lnTo>
                    <a:lnTo>
                      <a:pt x="1414" y="1330"/>
                    </a:lnTo>
                    <a:lnTo>
                      <a:pt x="1450" y="225"/>
                    </a:lnTo>
                    <a:lnTo>
                      <a:pt x="1486" y="869"/>
                    </a:lnTo>
                    <a:lnTo>
                      <a:pt x="1522" y="1366"/>
                    </a:lnTo>
                    <a:lnTo>
                      <a:pt x="1559" y="750"/>
                    </a:lnTo>
                    <a:lnTo>
                      <a:pt x="1595" y="1219"/>
                    </a:lnTo>
                    <a:lnTo>
                      <a:pt x="1631" y="1370"/>
                    </a:lnTo>
                    <a:lnTo>
                      <a:pt x="1667" y="515"/>
                    </a:lnTo>
                    <a:lnTo>
                      <a:pt x="1704" y="812"/>
                    </a:lnTo>
                    <a:lnTo>
                      <a:pt x="1740" y="1371"/>
                    </a:lnTo>
                    <a:lnTo>
                      <a:pt x="1776" y="974"/>
                    </a:lnTo>
                  </a:path>
                </a:pathLst>
              </a:custGeom>
              <a:noFill/>
              <a:ln w="25400" cap="flat">
                <a:solidFill>
                  <a:srgbClr val="FF000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4" name="Line 82"/>
              <p:cNvSpPr>
                <a:spLocks noChangeShapeType="1"/>
              </p:cNvSpPr>
              <p:nvPr/>
            </p:nvSpPr>
            <p:spPr bwMode="auto">
              <a:xfrm flipV="1">
                <a:off x="7524751" y="3065463"/>
                <a:ext cx="57150" cy="758825"/>
              </a:xfrm>
              <a:prstGeom prst="line">
                <a:avLst/>
              </a:prstGeom>
              <a:noFill/>
              <a:ln w="25400" cap="flat">
                <a:solidFill>
                  <a:srgbClr val="FF000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5" name="Rectangle 83"/>
              <p:cNvSpPr>
                <a:spLocks noChangeArrowheads="1"/>
              </p:cNvSpPr>
              <p:nvPr/>
            </p:nvSpPr>
            <p:spPr bwMode="auto">
              <a:xfrm>
                <a:off x="2628901" y="1558925"/>
                <a:ext cx="4214813" cy="190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Measurement Estimation: Ensemble = 100 Measurement No. = 1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6" name="Rectangle 84"/>
              <p:cNvSpPr>
                <a:spLocks noChangeArrowheads="1"/>
              </p:cNvSpPr>
              <p:nvPr/>
            </p:nvSpPr>
            <p:spPr bwMode="auto">
              <a:xfrm>
                <a:off x="6408738" y="1803400"/>
                <a:ext cx="1036638" cy="679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7" name="Rectangle 85"/>
              <p:cNvSpPr>
                <a:spLocks noChangeArrowheads="1"/>
              </p:cNvSpPr>
              <p:nvPr/>
            </p:nvSpPr>
            <p:spPr bwMode="auto">
              <a:xfrm>
                <a:off x="6904038" y="1843088"/>
                <a:ext cx="296863" cy="152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Data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8" name="Line 86"/>
              <p:cNvSpPr>
                <a:spLocks noChangeShapeType="1"/>
              </p:cNvSpPr>
              <p:nvPr/>
            </p:nvSpPr>
            <p:spPr bwMode="auto">
              <a:xfrm>
                <a:off x="6484938" y="1905000"/>
                <a:ext cx="381000" cy="0"/>
              </a:xfrm>
              <a:prstGeom prst="line">
                <a:avLst/>
              </a:prstGeom>
              <a:noFill/>
              <a:ln w="25400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9" name="Rectangle 87"/>
              <p:cNvSpPr>
                <a:spLocks noChangeArrowheads="1"/>
              </p:cNvSpPr>
              <p:nvPr/>
            </p:nvSpPr>
            <p:spPr bwMode="auto">
              <a:xfrm>
                <a:off x="6904038" y="2001838"/>
                <a:ext cx="334963" cy="152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Mean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0" name="Line 88"/>
              <p:cNvSpPr>
                <a:spLocks noChangeShapeType="1"/>
              </p:cNvSpPr>
              <p:nvPr/>
            </p:nvSpPr>
            <p:spPr bwMode="auto">
              <a:xfrm>
                <a:off x="6484938" y="2063750"/>
                <a:ext cx="381000" cy="0"/>
              </a:xfrm>
              <a:prstGeom prst="line">
                <a:avLst/>
              </a:prstGeom>
              <a:noFill/>
              <a:ln w="50800" cap="flat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1" name="Rectangle 89"/>
              <p:cNvSpPr>
                <a:spLocks noChangeArrowheads="1"/>
              </p:cNvSpPr>
              <p:nvPr/>
            </p:nvSpPr>
            <p:spPr bwMode="auto">
              <a:xfrm>
                <a:off x="6904038" y="2162175"/>
                <a:ext cx="555625" cy="152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YpredEns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2" name="Line 90"/>
              <p:cNvSpPr>
                <a:spLocks noChangeShapeType="1"/>
              </p:cNvSpPr>
              <p:nvPr/>
            </p:nvSpPr>
            <p:spPr bwMode="auto">
              <a:xfrm>
                <a:off x="6484938" y="2222500"/>
                <a:ext cx="381000" cy="0"/>
              </a:xfrm>
              <a:prstGeom prst="line">
                <a:avLst/>
              </a:prstGeom>
              <a:noFill/>
              <a:ln w="25400" cap="flat">
                <a:solidFill>
                  <a:srgbClr val="FF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3" name="Rectangle 91"/>
              <p:cNvSpPr>
                <a:spLocks noChangeArrowheads="1"/>
              </p:cNvSpPr>
              <p:nvPr/>
            </p:nvSpPr>
            <p:spPr bwMode="auto">
              <a:xfrm>
                <a:off x="6904038" y="2322513"/>
                <a:ext cx="549275" cy="152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YmapEns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4" name="Line 92"/>
              <p:cNvSpPr>
                <a:spLocks noChangeShapeType="1"/>
              </p:cNvSpPr>
              <p:nvPr/>
            </p:nvSpPr>
            <p:spPr bwMode="auto">
              <a:xfrm>
                <a:off x="6484938" y="2381250"/>
                <a:ext cx="381000" cy="0"/>
              </a:xfrm>
              <a:prstGeom prst="line">
                <a:avLst/>
              </a:prstGeom>
              <a:noFill/>
              <a:ln w="25400" cap="flat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5" name="Rectangle 93"/>
              <p:cNvSpPr>
                <a:spLocks noChangeArrowheads="1"/>
              </p:cNvSpPr>
              <p:nvPr/>
            </p:nvSpPr>
            <p:spPr bwMode="auto">
              <a:xfrm>
                <a:off x="6408738" y="1803400"/>
                <a:ext cx="1036638" cy="679450"/>
              </a:xfrm>
              <a:prstGeom prst="rect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4250593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b="1" dirty="0"/>
              <a:t>Classical sanity testing over the ensemble implies a reasonable performance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Copyright © James V. Candy, 2015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fld id="{CF2AB423-6114-497A-8367-CFD654766CAC}" type="slidenum">
              <a:rPr lang="en-US" smtClean="0"/>
              <a:pPr>
                <a:defRPr/>
              </a:pPr>
              <a:t>18</a:t>
            </a:fld>
            <a:r>
              <a:rPr lang="en-US" i="0" dirty="0"/>
              <a:t>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52401" y="1981200"/>
            <a:ext cx="8839200" cy="4032375"/>
            <a:chOff x="152400" y="1476271"/>
            <a:chExt cx="10752137" cy="469831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1476271"/>
              <a:ext cx="5722937" cy="4678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1488281"/>
              <a:ext cx="5722937" cy="4686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0708820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b="1" dirty="0"/>
              <a:t>ENSEMBLE PMFs are not good fits as indicated by the Kullback-Leibler divergence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Copyright © James V. Candy, 2015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fld id="{CF2AB423-6114-497A-8367-CFD654766CAC}" type="slidenum">
              <a:rPr lang="en-US" smtClean="0"/>
              <a:pPr>
                <a:defRPr/>
              </a:pPr>
              <a:t>19</a:t>
            </a:fld>
            <a:r>
              <a:rPr lang="en-US" i="0" dirty="0"/>
              <a:t>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04801" y="1796684"/>
            <a:ext cx="8686800" cy="4027121"/>
            <a:chOff x="304800" y="1796684"/>
            <a:chExt cx="10054431" cy="4027121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796684"/>
              <a:ext cx="5326063" cy="3992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3168" y="1831242"/>
              <a:ext cx="5326063" cy="3992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2155620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fld id="{E9163770-0D08-43F6-9FB3-0C39C53F29AC}" type="slidenum">
              <a:rPr lang="en-US" smtClean="0"/>
              <a:pPr>
                <a:defRPr/>
              </a:pPr>
              <a:t>2</a:t>
            </a:fld>
            <a:r>
              <a:rPr lang="en-US" i="0" dirty="0"/>
              <a:t> 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85800" y="990600"/>
            <a:ext cx="7772400" cy="5318125"/>
            <a:chOff x="432" y="624"/>
            <a:chExt cx="4896" cy="3350"/>
          </a:xfrm>
        </p:grpSpPr>
        <p:grpSp>
          <p:nvGrpSpPr>
            <p:cNvPr id="136199" name="Group 3"/>
            <p:cNvGrpSpPr>
              <a:grpSpLocks/>
            </p:cNvGrpSpPr>
            <p:nvPr/>
          </p:nvGrpSpPr>
          <p:grpSpPr bwMode="auto">
            <a:xfrm>
              <a:off x="432" y="624"/>
              <a:ext cx="4896" cy="3350"/>
              <a:chOff x="528" y="864"/>
              <a:chExt cx="4560" cy="3120"/>
            </a:xfrm>
          </p:grpSpPr>
          <p:sp>
            <p:nvSpPr>
              <p:cNvPr id="136201" name="Rectangle 4"/>
              <p:cNvSpPr>
                <a:spLocks noChangeArrowheads="1"/>
              </p:cNvSpPr>
              <p:nvPr/>
            </p:nvSpPr>
            <p:spPr bwMode="auto">
              <a:xfrm>
                <a:off x="528" y="864"/>
                <a:ext cx="4560" cy="312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grpSp>
            <p:nvGrpSpPr>
              <p:cNvPr id="136202" name="Group 5"/>
              <p:cNvGrpSpPr>
                <a:grpSpLocks/>
              </p:cNvGrpSpPr>
              <p:nvPr/>
            </p:nvGrpSpPr>
            <p:grpSpPr bwMode="auto">
              <a:xfrm>
                <a:off x="672" y="1008"/>
                <a:ext cx="4308" cy="2877"/>
                <a:chOff x="672" y="1008"/>
                <a:chExt cx="4308" cy="2877"/>
              </a:xfrm>
            </p:grpSpPr>
            <p:pic>
              <p:nvPicPr>
                <p:cNvPr id="136203" name="Picture 6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72" y="1008"/>
                  <a:ext cx="4308" cy="15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aphicFrame>
              <p:nvGraphicFramePr>
                <p:cNvPr id="136204" name="Object 7"/>
                <p:cNvGraphicFramePr>
                  <a:graphicFrameLocks noChangeAspect="1"/>
                </p:cNvGraphicFramePr>
                <p:nvPr/>
              </p:nvGraphicFramePr>
              <p:xfrm>
                <a:off x="672" y="2496"/>
                <a:ext cx="4302" cy="13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Image" r:id="rId3" imgW="4458855" imgH="1633731" progId="Photoshop.Image.9">
                        <p:embed/>
                      </p:oleObj>
                    </mc:Choice>
                    <mc:Fallback>
                      <p:oleObj name="Image" r:id="rId3" imgW="4458855" imgH="1633731" progId="Photoshop.Image.9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72" y="2496"/>
                              <a:ext cx="4302" cy="13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sp>
          <p:nvSpPr>
            <p:cNvPr id="136200" name="Rectangle 8"/>
            <p:cNvSpPr>
              <a:spLocks noChangeArrowheads="1"/>
            </p:cNvSpPr>
            <p:nvPr/>
          </p:nvSpPr>
          <p:spPr bwMode="auto">
            <a:xfrm>
              <a:off x="3097" y="3120"/>
              <a:ext cx="71" cy="1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36197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solidFill>
            <a:srgbClr val="EAEAEA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 eaLnBrk="1" hangingPunct="1"/>
            <a:r>
              <a:rPr lang="en-US" sz="1800" b="1" dirty="0"/>
              <a:t>EXAMPLE: Nonlinear, nonstationary non-Gaussian model:</a:t>
            </a:r>
          </a:p>
        </p:txBody>
      </p:sp>
      <p:sp>
        <p:nvSpPr>
          <p:cNvPr id="412682" name="Rectangle 10"/>
          <p:cNvSpPr>
            <a:spLocks noChangeArrowheads="1"/>
          </p:cNvSpPr>
          <p:nvPr/>
        </p:nvSpPr>
        <p:spPr bwMode="auto">
          <a:xfrm>
            <a:off x="1371600" y="2514600"/>
            <a:ext cx="6400800" cy="12477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647315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600" dirty="0"/>
          </a:p>
          <a:p>
            <a:pPr eaLnBrk="1" hangingPunct="1"/>
            <a:endParaRPr lang="en-US" sz="600" dirty="0"/>
          </a:p>
          <a:p>
            <a:pPr eaLnBrk="1" hangingPunct="1"/>
            <a:r>
              <a:rPr lang="en-US" sz="600" dirty="0">
                <a:latin typeface="Comic Sans MS" pitchFamily="66" charset="0"/>
              </a:rPr>
              <a:t>Copyright © James V. Candy, 2013</a:t>
            </a:r>
          </a:p>
        </p:txBody>
      </p:sp>
    </p:spTree>
    <p:extLst>
      <p:ext uri="{BB962C8B-B14F-4D97-AF65-F5344CB8AC3E}">
        <p14:creationId xmlns:p14="http://schemas.microsoft.com/office/powerpoint/2010/main" val="301546292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2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2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8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b="1" dirty="0"/>
              <a:t>ENSEMBLE PMFs are not good fits as indicated by KLDs but state PMFs are better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Copyright © James V. Candy, 2015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fld id="{CF2AB423-6114-497A-8367-CFD654766CAC}" type="slidenum">
              <a:rPr lang="en-US" smtClean="0"/>
              <a:pPr>
                <a:defRPr/>
              </a:pPr>
              <a:t>20</a:t>
            </a:fld>
            <a:r>
              <a:rPr lang="en-US" i="0" dirty="0"/>
              <a:t>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52401" y="1798638"/>
            <a:ext cx="8839200" cy="4144962"/>
            <a:chOff x="152400" y="1798638"/>
            <a:chExt cx="10279063" cy="3992562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1798638"/>
              <a:ext cx="5326063" cy="3992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1798638"/>
              <a:ext cx="5326063" cy="3992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368019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385" y="304800"/>
            <a:ext cx="8229600" cy="1143000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The multimodal surface is revealing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Copyright © James V. Candy, 2015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fld id="{CF2AB423-6114-497A-8367-CFD654766CAC}" type="slidenum">
              <a:rPr lang="en-US" smtClean="0"/>
              <a:pPr>
                <a:defRPr/>
              </a:pPr>
              <a:t>21</a:t>
            </a:fld>
            <a:r>
              <a:rPr lang="en-US" i="0" dirty="0"/>
              <a:t> 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62" y="1862443"/>
            <a:ext cx="7407275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4924179"/>
      </p:ext>
    </p:extLst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oter Placeholder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000" dirty="0"/>
          </a:p>
          <a:p>
            <a:pPr eaLnBrk="1" hangingPunct="1"/>
            <a:endParaRPr lang="en-US" sz="1000" dirty="0"/>
          </a:p>
          <a:p>
            <a:pPr eaLnBrk="1" hangingPunct="1"/>
            <a:r>
              <a:rPr lang="en-US" sz="800" dirty="0">
                <a:latin typeface="Comic Sans MS" pitchFamily="66" charset="0"/>
              </a:rPr>
              <a:t>Copyright © James V. Candy, 2008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fld id="{2069103D-DCA4-44D3-9884-4D7E6CC86AA0}" type="slidenum">
              <a:rPr lang="en-US" smtClean="0"/>
              <a:pPr>
                <a:defRPr/>
              </a:pPr>
              <a:t>22</a:t>
            </a:fld>
            <a:r>
              <a:rPr lang="en-US" i="0" dirty="0"/>
              <a:t> </a:t>
            </a:r>
          </a:p>
        </p:txBody>
      </p:sp>
      <p:sp>
        <p:nvSpPr>
          <p:cNvPr id="146436" name="Rectangle 4"/>
          <p:cNvSpPr>
            <a:spLocks noChangeArrowheads="1"/>
          </p:cNvSpPr>
          <p:nvPr/>
        </p:nvSpPr>
        <p:spPr bwMode="auto">
          <a:xfrm>
            <a:off x="228600" y="106363"/>
            <a:ext cx="4972050" cy="4775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Comic Sans MS" pitchFamily="66" charset="0"/>
              </a:rPr>
              <a:t>% Tom Schon, University of Linkoping, PhD 2006</a:t>
            </a:r>
            <a:endParaRPr lang="en-US" sz="1400" dirty="0">
              <a:solidFill>
                <a:schemeClr val="accent1"/>
              </a:solidFill>
              <a:latin typeface="Comic Sans MS" pitchFamily="66" charset="0"/>
            </a:endParaRPr>
          </a:p>
          <a:p>
            <a:r>
              <a:rPr lang="en-US" sz="1400" b="1" dirty="0">
                <a:solidFill>
                  <a:schemeClr val="accent1"/>
                </a:solidFill>
                <a:latin typeface="Comic Sans MS" pitchFamily="66" charset="0"/>
              </a:rPr>
              <a:t>% (Permission Granted)---MATLAB code</a:t>
            </a:r>
          </a:p>
          <a:p>
            <a:endParaRPr lang="en-US" sz="1400" dirty="0">
              <a:solidFill>
                <a:schemeClr val="accent1"/>
              </a:solidFill>
              <a:latin typeface="Comic Sans MS" pitchFamily="66" charset="0"/>
            </a:endParaRPr>
          </a:p>
          <a:p>
            <a:r>
              <a:rPr lang="en-US" sz="1200" b="1" dirty="0">
                <a:latin typeface="Comic Sans MS" pitchFamily="66" charset="0"/>
              </a:rPr>
              <a:t>N = 10000; </a:t>
            </a:r>
            <a:r>
              <a:rPr lang="en-US" sz="1200" b="1" dirty="0">
                <a:solidFill>
                  <a:schemeClr val="accent1"/>
                </a:solidFill>
                <a:latin typeface="Comic Sans MS" pitchFamily="66" charset="0"/>
              </a:rPr>
              <a:t>% Number of particles </a:t>
            </a:r>
            <a:endParaRPr lang="en-US" sz="1200" dirty="0">
              <a:solidFill>
                <a:schemeClr val="accent1"/>
              </a:solidFill>
              <a:latin typeface="Comic Sans MS" pitchFamily="66" charset="0"/>
            </a:endParaRPr>
          </a:p>
          <a:p>
            <a:r>
              <a:rPr lang="en-US" sz="1200" b="1" dirty="0">
                <a:latin typeface="Comic Sans MS" pitchFamily="66" charset="0"/>
              </a:rPr>
              <a:t>P0 = 5; 	 </a:t>
            </a:r>
            <a:r>
              <a:rPr lang="en-US" sz="1200" b="1" dirty="0">
                <a:solidFill>
                  <a:schemeClr val="accent1"/>
                </a:solidFill>
                <a:latin typeface="Comic Sans MS" pitchFamily="66" charset="0"/>
              </a:rPr>
              <a:t>% Initial process noise covariance</a:t>
            </a:r>
            <a:r>
              <a:rPr lang="en-US" sz="1200" b="1" dirty="0">
                <a:latin typeface="Comic Sans MS" pitchFamily="66" charset="0"/>
              </a:rPr>
              <a:t> </a:t>
            </a:r>
            <a:endParaRPr lang="en-US" sz="1200" dirty="0">
              <a:latin typeface="Comic Sans MS" pitchFamily="66" charset="0"/>
            </a:endParaRPr>
          </a:p>
          <a:p>
            <a:r>
              <a:rPr lang="en-US" sz="1200" b="1" dirty="0">
                <a:latin typeface="Comic Sans MS" pitchFamily="66" charset="0"/>
              </a:rPr>
              <a:t>Q = 10; 	 </a:t>
            </a:r>
            <a:r>
              <a:rPr lang="en-US" sz="1200" b="1" dirty="0">
                <a:solidFill>
                  <a:schemeClr val="accent1"/>
                </a:solidFill>
                <a:latin typeface="Comic Sans MS" pitchFamily="66" charset="0"/>
              </a:rPr>
              <a:t>% Process noise covariance</a:t>
            </a:r>
            <a:r>
              <a:rPr lang="en-US" sz="1200" b="1" dirty="0">
                <a:latin typeface="Comic Sans MS" pitchFamily="66" charset="0"/>
              </a:rPr>
              <a:t> </a:t>
            </a:r>
            <a:endParaRPr lang="en-US" sz="1200" dirty="0">
              <a:latin typeface="Comic Sans MS" pitchFamily="66" charset="0"/>
            </a:endParaRPr>
          </a:p>
          <a:p>
            <a:r>
              <a:rPr lang="en-US" sz="1200" b="1" dirty="0">
                <a:latin typeface="Comic Sans MS" pitchFamily="66" charset="0"/>
              </a:rPr>
              <a:t>R = 1; 	 </a:t>
            </a:r>
            <a:r>
              <a:rPr lang="en-US" sz="1200" b="1" dirty="0">
                <a:solidFill>
                  <a:schemeClr val="accent1"/>
                </a:solidFill>
                <a:latin typeface="Comic Sans MS" pitchFamily="66" charset="0"/>
              </a:rPr>
              <a:t>% Measurement noise covariance</a:t>
            </a:r>
            <a:r>
              <a:rPr lang="en-US" sz="1200" b="1" dirty="0">
                <a:latin typeface="Comic Sans MS" pitchFamily="66" charset="0"/>
              </a:rPr>
              <a:t> </a:t>
            </a:r>
          </a:p>
          <a:p>
            <a:endParaRPr lang="en-US" sz="1200" dirty="0">
              <a:latin typeface="Comic Sans MS" pitchFamily="66" charset="0"/>
            </a:endParaRPr>
          </a:p>
          <a:p>
            <a:r>
              <a:rPr lang="en-US" sz="1200" b="1" dirty="0">
                <a:latin typeface="Comic Sans MS" pitchFamily="66" charset="0"/>
              </a:rPr>
              <a:t>pe = inline('1/(2*pi*1)^(1/2)*exp(-(x.^2)/(2*1))'); </a:t>
            </a:r>
            <a:endParaRPr lang="en-US" sz="1200" dirty="0">
              <a:latin typeface="Comic Sans MS" pitchFamily="66" charset="0"/>
            </a:endParaRPr>
          </a:p>
          <a:p>
            <a:r>
              <a:rPr lang="en-US" sz="1200" b="1" dirty="0">
                <a:latin typeface="Comic Sans MS" pitchFamily="66" charset="0"/>
              </a:rPr>
              <a:t>f = inline('x./2+25*x./(1+x.^2)+8*cos(1.2*t)','x','t'); </a:t>
            </a:r>
            <a:endParaRPr lang="en-US" sz="1200" dirty="0">
              <a:latin typeface="Comic Sans MS" pitchFamily="66" charset="0"/>
            </a:endParaRPr>
          </a:p>
          <a:p>
            <a:r>
              <a:rPr lang="en-US" sz="1200" b="1" dirty="0">
                <a:latin typeface="Comic Sans MS" pitchFamily="66" charset="0"/>
              </a:rPr>
              <a:t>h = inline('(x.^2)/20'); </a:t>
            </a:r>
            <a:endParaRPr lang="en-US" sz="1200" dirty="0">
              <a:latin typeface="Comic Sans MS" pitchFamily="66" charset="0"/>
            </a:endParaRPr>
          </a:p>
          <a:p>
            <a:r>
              <a:rPr lang="en-US" sz="1200" b="1" dirty="0">
                <a:latin typeface="Comic Sans MS" pitchFamily="66" charset="0"/>
              </a:rPr>
              <a:t>x(1) = sqrt(P0)*randn(1);            	</a:t>
            </a:r>
            <a:r>
              <a:rPr lang="en-US" sz="1200" b="1" dirty="0">
                <a:solidFill>
                  <a:schemeClr val="accent1"/>
                </a:solidFill>
                <a:latin typeface="Comic Sans MS" pitchFamily="66" charset="0"/>
              </a:rPr>
              <a:t>% Initial state value</a:t>
            </a:r>
            <a:r>
              <a:rPr lang="en-US" sz="1200" b="1" dirty="0">
                <a:latin typeface="Comic Sans MS" pitchFamily="66" charset="0"/>
              </a:rPr>
              <a:t> </a:t>
            </a:r>
            <a:endParaRPr lang="en-US" sz="1200" dirty="0">
              <a:latin typeface="Comic Sans MS" pitchFamily="66" charset="0"/>
            </a:endParaRPr>
          </a:p>
          <a:p>
            <a:r>
              <a:rPr lang="en-US" sz="1200" b="1" dirty="0">
                <a:latin typeface="Comic Sans MS" pitchFamily="66" charset="0"/>
              </a:rPr>
              <a:t>y(1) = feval(h,x(1)) + sqrt(R)*randn(1); </a:t>
            </a:r>
            <a:endParaRPr lang="en-US" sz="1200" dirty="0">
              <a:latin typeface="Comic Sans MS" pitchFamily="66" charset="0"/>
            </a:endParaRPr>
          </a:p>
          <a:p>
            <a:r>
              <a:rPr lang="en-US" sz="1200" b="1" dirty="0">
                <a:latin typeface="Comic Sans MS" pitchFamily="66" charset="0"/>
              </a:rPr>
              <a:t> </a:t>
            </a:r>
            <a:endParaRPr lang="en-US" sz="1200" dirty="0">
              <a:latin typeface="Comic Sans MS" pitchFamily="66" charset="0"/>
            </a:endParaRPr>
          </a:p>
          <a:p>
            <a:r>
              <a:rPr lang="en-US" sz="1200" b="1" dirty="0">
                <a:latin typeface="Comic Sans MS" pitchFamily="66" charset="0"/>
              </a:rPr>
              <a:t>for t = 2:100                     	</a:t>
            </a:r>
            <a:r>
              <a:rPr lang="en-US" sz="1200" b="1" dirty="0">
                <a:solidFill>
                  <a:schemeClr val="accent1"/>
                </a:solidFill>
                <a:latin typeface="Comic Sans MS" pitchFamily="66" charset="0"/>
              </a:rPr>
              <a:t>% Simulate the system</a:t>
            </a:r>
            <a:r>
              <a:rPr lang="en-US" sz="1200" b="1" dirty="0">
                <a:latin typeface="Comic Sans MS" pitchFamily="66" charset="0"/>
              </a:rPr>
              <a:t> </a:t>
            </a:r>
            <a:endParaRPr lang="en-US" sz="1200" dirty="0">
              <a:latin typeface="Comic Sans MS" pitchFamily="66" charset="0"/>
            </a:endParaRPr>
          </a:p>
          <a:p>
            <a:r>
              <a:rPr lang="en-US" sz="1200" b="1" dirty="0">
                <a:latin typeface="Comic Sans MS" pitchFamily="66" charset="0"/>
              </a:rPr>
              <a:t>x(t) = feval(f,x(t-1),t) + sqrt(Q)*randn(1); </a:t>
            </a:r>
            <a:endParaRPr lang="en-US" sz="1200" dirty="0">
              <a:latin typeface="Comic Sans MS" pitchFamily="66" charset="0"/>
            </a:endParaRPr>
          </a:p>
          <a:p>
            <a:r>
              <a:rPr lang="en-US" sz="1200" b="1" dirty="0">
                <a:latin typeface="Comic Sans MS" pitchFamily="66" charset="0"/>
              </a:rPr>
              <a:t>y(t) = feval(h,x(t)) + sqrt(R)*randn(1); </a:t>
            </a:r>
            <a:endParaRPr lang="en-US" sz="1200" dirty="0">
              <a:latin typeface="Comic Sans MS" pitchFamily="66" charset="0"/>
            </a:endParaRPr>
          </a:p>
          <a:p>
            <a:r>
              <a:rPr lang="en-US" sz="1200" b="1" dirty="0">
                <a:latin typeface="Comic Sans MS" pitchFamily="66" charset="0"/>
              </a:rPr>
              <a:t>end </a:t>
            </a:r>
            <a:endParaRPr lang="en-US" sz="1200" dirty="0">
              <a:latin typeface="Comic Sans MS" pitchFamily="66" charset="0"/>
            </a:endParaRPr>
          </a:p>
          <a:p>
            <a:r>
              <a:rPr lang="en-US" sz="1200" b="1" dirty="0">
                <a:latin typeface="Comic Sans MS" pitchFamily="66" charset="0"/>
              </a:rPr>
              <a:t> </a:t>
            </a:r>
            <a:endParaRPr lang="en-US" sz="1200" dirty="0">
              <a:latin typeface="Comic Sans MS" pitchFamily="66" charset="0"/>
            </a:endParaRPr>
          </a:p>
          <a:p>
            <a:r>
              <a:rPr lang="en-US" sz="1200" b="1" dirty="0">
                <a:latin typeface="Comic Sans MS" pitchFamily="66" charset="0"/>
              </a:rPr>
              <a:t>xTrue = x; </a:t>
            </a:r>
            <a:endParaRPr lang="en-US" sz="1200" dirty="0">
              <a:latin typeface="Comic Sans MS" pitchFamily="66" charset="0"/>
            </a:endParaRPr>
          </a:p>
          <a:p>
            <a:r>
              <a:rPr lang="en-US" sz="1200" b="1" dirty="0">
                <a:latin typeface="Comic Sans MS" pitchFamily="66" charset="0"/>
              </a:rPr>
              <a:t>yTrue=y;</a:t>
            </a:r>
          </a:p>
          <a:p>
            <a:endParaRPr lang="en-US" sz="1200" dirty="0">
              <a:latin typeface="Comic Sans MS" pitchFamily="66" charset="0"/>
            </a:endParaRPr>
          </a:p>
          <a:p>
            <a:r>
              <a:rPr lang="en-US" sz="1200" b="1" dirty="0">
                <a:latin typeface="Comic Sans MS" pitchFamily="66" charset="0"/>
              </a:rPr>
              <a:t>xhat = SIR(y,f,h,pe,Q,P0,N);	</a:t>
            </a:r>
            <a:r>
              <a:rPr lang="en-US" sz="1200" b="1" dirty="0">
                <a:solidFill>
                  <a:schemeClr val="accent1"/>
                </a:solidFill>
                <a:latin typeface="Comic Sans MS" pitchFamily="66" charset="0"/>
              </a:rPr>
              <a:t>% Estimated state</a:t>
            </a:r>
            <a:endParaRPr lang="en-US" sz="1200" dirty="0">
              <a:solidFill>
                <a:schemeClr val="accent1"/>
              </a:solidFill>
              <a:latin typeface="Comic Sans MS" pitchFamily="66" charset="0"/>
            </a:endParaRPr>
          </a:p>
          <a:p>
            <a:r>
              <a:rPr lang="en-US" sz="1200" b="1" dirty="0">
                <a:latin typeface="Comic Sans MS" pitchFamily="66" charset="0"/>
              </a:rPr>
              <a:t>yhat = feval(h,xhat);</a:t>
            </a:r>
            <a:r>
              <a:rPr lang="en-US" sz="1200" b="1" dirty="0"/>
              <a:t> 		</a:t>
            </a:r>
            <a:r>
              <a:rPr lang="en-US" sz="1200" b="1" dirty="0">
                <a:solidFill>
                  <a:schemeClr val="accent1"/>
                </a:solidFill>
                <a:latin typeface="Comic Sans MS" pitchFamily="66" charset="0"/>
              </a:rPr>
              <a:t>% Estimated  measurement</a:t>
            </a:r>
          </a:p>
          <a:p>
            <a:endParaRPr lang="en-US" sz="1200" b="1" dirty="0">
              <a:latin typeface="Comic Sans MS" pitchFamily="66" charset="0"/>
            </a:endParaRPr>
          </a:p>
        </p:txBody>
      </p:sp>
      <p:sp>
        <p:nvSpPr>
          <p:cNvPr id="146437" name="Rectangle 5"/>
          <p:cNvSpPr>
            <a:spLocks noChangeArrowheads="1"/>
          </p:cNvSpPr>
          <p:nvPr/>
        </p:nvSpPr>
        <p:spPr bwMode="auto">
          <a:xfrm>
            <a:off x="228600" y="4951413"/>
            <a:ext cx="5551488" cy="17970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000" b="1" dirty="0">
                <a:latin typeface="Comic Sans MS" pitchFamily="66" charset="0"/>
              </a:rPr>
              <a:t>function [xhat] = SIR(y,f,h,pe,Q,P0,N) </a:t>
            </a:r>
            <a:endParaRPr lang="en-US" sz="1000" dirty="0">
              <a:latin typeface="Comic Sans MS" pitchFamily="66" charset="0"/>
            </a:endParaRPr>
          </a:p>
          <a:p>
            <a:r>
              <a:rPr lang="en-US" sz="1000" b="1" dirty="0">
                <a:latin typeface="Comic Sans MS" pitchFamily="66" charset="0"/>
              </a:rPr>
              <a:t>x = sqrt(P0)*randn(1,N);    		</a:t>
            </a:r>
            <a:r>
              <a:rPr lang="en-US" sz="1000" b="1" dirty="0">
                <a:solidFill>
                  <a:schemeClr val="accent1"/>
                </a:solidFill>
                <a:latin typeface="Comic Sans MS" pitchFamily="66" charset="0"/>
              </a:rPr>
              <a:t>% </a:t>
            </a:r>
            <a:r>
              <a:rPr lang="en-US" sz="1000" b="1" u="sng" dirty="0">
                <a:solidFill>
                  <a:schemeClr val="accent1"/>
                </a:solidFill>
                <a:latin typeface="Comic Sans MS" pitchFamily="66" charset="0"/>
              </a:rPr>
              <a:t>STEP 1</a:t>
            </a:r>
            <a:r>
              <a:rPr lang="en-US" sz="1000" b="1" dirty="0">
                <a:solidFill>
                  <a:schemeClr val="accent1"/>
                </a:solidFill>
                <a:latin typeface="Comic Sans MS" pitchFamily="66" charset="0"/>
              </a:rPr>
              <a:t>, Initialize the particles</a:t>
            </a:r>
            <a:r>
              <a:rPr lang="en-US" sz="1000" b="1" dirty="0">
                <a:latin typeface="Comic Sans MS" pitchFamily="66" charset="0"/>
              </a:rPr>
              <a:t> </a:t>
            </a:r>
            <a:endParaRPr lang="en-US" sz="1000" dirty="0">
              <a:latin typeface="Comic Sans MS" pitchFamily="66" charset="0"/>
            </a:endParaRPr>
          </a:p>
          <a:p>
            <a:r>
              <a:rPr lang="en-US" sz="1000" b="1" dirty="0">
                <a:latin typeface="Comic Sans MS" pitchFamily="66" charset="0"/>
              </a:rPr>
              <a:t>for t = 1:100 </a:t>
            </a:r>
            <a:endParaRPr lang="en-US" sz="1000" dirty="0">
              <a:latin typeface="Comic Sans MS" pitchFamily="66" charset="0"/>
            </a:endParaRPr>
          </a:p>
          <a:p>
            <a:r>
              <a:rPr lang="en-US" sz="1000" b="1" dirty="0">
                <a:latin typeface="Comic Sans MS" pitchFamily="66" charset="0"/>
              </a:rPr>
              <a:t>e = repmat(y(t),1,N) -h(x); 		</a:t>
            </a:r>
            <a:r>
              <a:rPr lang="en-US" sz="1000" b="1" dirty="0">
                <a:solidFill>
                  <a:schemeClr val="accent1"/>
                </a:solidFill>
                <a:latin typeface="Comic Sans MS" pitchFamily="66" charset="0"/>
              </a:rPr>
              <a:t>% </a:t>
            </a:r>
            <a:r>
              <a:rPr lang="en-US" sz="1000" b="1" u="sng" dirty="0">
                <a:solidFill>
                  <a:schemeClr val="accent1"/>
                </a:solidFill>
                <a:latin typeface="Comic Sans MS" pitchFamily="66" charset="0"/>
              </a:rPr>
              <a:t>STEP 2</a:t>
            </a:r>
            <a:r>
              <a:rPr lang="en-US" sz="1000" b="1" dirty="0">
                <a:solidFill>
                  <a:schemeClr val="accent1"/>
                </a:solidFill>
                <a:latin typeface="Comic Sans MS" pitchFamily="66" charset="0"/>
              </a:rPr>
              <a:t>, Calculate weights</a:t>
            </a:r>
            <a:r>
              <a:rPr lang="en-US" sz="1000" b="1" dirty="0">
                <a:latin typeface="Comic Sans MS" pitchFamily="66" charset="0"/>
              </a:rPr>
              <a:t> </a:t>
            </a:r>
            <a:endParaRPr lang="en-US" sz="1000" dirty="0">
              <a:latin typeface="Comic Sans MS" pitchFamily="66" charset="0"/>
            </a:endParaRPr>
          </a:p>
          <a:p>
            <a:r>
              <a:rPr lang="en-US" sz="1000" b="1" dirty="0">
                <a:latin typeface="Comic Sans MS" pitchFamily="66" charset="0"/>
              </a:rPr>
              <a:t>q = feval(pe,e); 		</a:t>
            </a:r>
            <a:r>
              <a:rPr lang="en-US" sz="1000" b="1" dirty="0">
                <a:solidFill>
                  <a:schemeClr val="accent1"/>
                </a:solidFill>
                <a:latin typeface="Comic Sans MS" pitchFamily="66" charset="0"/>
              </a:rPr>
              <a:t>% The likelihood function</a:t>
            </a:r>
            <a:r>
              <a:rPr lang="en-US" sz="1000" b="1" dirty="0">
                <a:latin typeface="Comic Sans MS" pitchFamily="66" charset="0"/>
              </a:rPr>
              <a:t> </a:t>
            </a:r>
            <a:endParaRPr lang="en-US" sz="1000" dirty="0">
              <a:latin typeface="Comic Sans MS" pitchFamily="66" charset="0"/>
            </a:endParaRPr>
          </a:p>
          <a:p>
            <a:r>
              <a:rPr lang="en-US" sz="1000" b="1" dirty="0">
                <a:latin typeface="Comic Sans MS" pitchFamily="66" charset="0"/>
              </a:rPr>
              <a:t>q = q/sum(q); 			</a:t>
            </a:r>
            <a:r>
              <a:rPr lang="en-US" sz="1000" b="1" dirty="0">
                <a:solidFill>
                  <a:schemeClr val="accent1"/>
                </a:solidFill>
                <a:latin typeface="Comic Sans MS" pitchFamily="66" charset="0"/>
              </a:rPr>
              <a:t>% Normalize the importance weights</a:t>
            </a:r>
            <a:r>
              <a:rPr lang="en-US" sz="1000" b="1" dirty="0">
                <a:latin typeface="Comic Sans MS" pitchFamily="66" charset="0"/>
              </a:rPr>
              <a:t> </a:t>
            </a:r>
            <a:endParaRPr lang="en-US" sz="1000" dirty="0">
              <a:latin typeface="Comic Sans MS" pitchFamily="66" charset="0"/>
            </a:endParaRPr>
          </a:p>
          <a:p>
            <a:r>
              <a:rPr lang="en-US" sz="1000" b="1" dirty="0">
                <a:latin typeface="Comic Sans MS" pitchFamily="66" charset="0"/>
              </a:rPr>
              <a:t>ind = resampling(q); 		</a:t>
            </a:r>
            <a:r>
              <a:rPr lang="en-US" sz="1000" b="1" dirty="0">
                <a:solidFill>
                  <a:schemeClr val="accent1"/>
                </a:solidFill>
                <a:latin typeface="Comic Sans MS" pitchFamily="66" charset="0"/>
              </a:rPr>
              <a:t>% </a:t>
            </a:r>
            <a:r>
              <a:rPr lang="en-US" sz="1000" b="1" u="sng" dirty="0">
                <a:solidFill>
                  <a:schemeClr val="accent1"/>
                </a:solidFill>
                <a:latin typeface="Comic Sans MS" pitchFamily="66" charset="0"/>
              </a:rPr>
              <a:t>STEP 3</a:t>
            </a:r>
            <a:r>
              <a:rPr lang="en-US" sz="1000" b="1" dirty="0">
                <a:solidFill>
                  <a:schemeClr val="accent1"/>
                </a:solidFill>
                <a:latin typeface="Comic Sans MS" pitchFamily="66" charset="0"/>
              </a:rPr>
              <a:t>, Measurement update</a:t>
            </a:r>
            <a:r>
              <a:rPr lang="en-US" sz="1000" b="1" dirty="0">
                <a:latin typeface="Comic Sans MS" pitchFamily="66" charset="0"/>
              </a:rPr>
              <a:t> </a:t>
            </a:r>
            <a:endParaRPr lang="en-US" sz="1000" dirty="0">
              <a:latin typeface="Comic Sans MS" pitchFamily="66" charset="0"/>
            </a:endParaRPr>
          </a:p>
          <a:p>
            <a:r>
              <a:rPr lang="en-US" sz="1000" b="1" dirty="0">
                <a:latin typeface="Comic Sans MS" pitchFamily="66" charset="0"/>
              </a:rPr>
              <a:t>x = x(:,ind); 			</a:t>
            </a:r>
            <a:r>
              <a:rPr lang="en-US" sz="1000" b="1" dirty="0">
                <a:solidFill>
                  <a:schemeClr val="accent1"/>
                </a:solidFill>
                <a:latin typeface="Comic Sans MS" pitchFamily="66" charset="0"/>
              </a:rPr>
              <a:t>% The new particles</a:t>
            </a:r>
            <a:r>
              <a:rPr lang="en-US" sz="1000" b="1" dirty="0">
                <a:latin typeface="Comic Sans MS" pitchFamily="66" charset="0"/>
              </a:rPr>
              <a:t> </a:t>
            </a:r>
            <a:endParaRPr lang="en-US" sz="1000" dirty="0">
              <a:latin typeface="Comic Sans MS" pitchFamily="66" charset="0"/>
            </a:endParaRPr>
          </a:p>
          <a:p>
            <a:r>
              <a:rPr lang="en-US" sz="1000" b="1" dirty="0">
                <a:latin typeface="Comic Sans MS" pitchFamily="66" charset="0"/>
              </a:rPr>
              <a:t>xhat(t) = mean(x); 		</a:t>
            </a:r>
            <a:r>
              <a:rPr lang="en-US" sz="1000" b="1" dirty="0">
                <a:solidFill>
                  <a:schemeClr val="accent1"/>
                </a:solidFill>
                <a:latin typeface="Comic Sans MS" pitchFamily="66" charset="0"/>
              </a:rPr>
              <a:t>% Compute the estimate-conditional mean</a:t>
            </a:r>
            <a:endParaRPr lang="en-US" sz="1000" dirty="0">
              <a:solidFill>
                <a:schemeClr val="accent1"/>
              </a:solidFill>
              <a:latin typeface="Comic Sans MS" pitchFamily="66" charset="0"/>
            </a:endParaRPr>
          </a:p>
          <a:p>
            <a:r>
              <a:rPr lang="en-US" sz="1000" b="1" dirty="0">
                <a:latin typeface="Comic Sans MS" pitchFamily="66" charset="0"/>
              </a:rPr>
              <a:t>x = feval(f,x,t)+sqrt(Q)*randn(1,N); 	</a:t>
            </a:r>
            <a:r>
              <a:rPr lang="en-US" sz="1000" b="1" dirty="0">
                <a:solidFill>
                  <a:schemeClr val="accent1"/>
                </a:solidFill>
                <a:latin typeface="Comic Sans MS" pitchFamily="66" charset="0"/>
              </a:rPr>
              <a:t>% </a:t>
            </a:r>
            <a:r>
              <a:rPr lang="en-US" sz="1000" b="1" u="sng" dirty="0">
                <a:solidFill>
                  <a:schemeClr val="accent1"/>
                </a:solidFill>
                <a:latin typeface="Comic Sans MS" pitchFamily="66" charset="0"/>
              </a:rPr>
              <a:t>STEP 4</a:t>
            </a:r>
            <a:r>
              <a:rPr lang="en-US" sz="1000" b="1" dirty="0">
                <a:solidFill>
                  <a:schemeClr val="accent1"/>
                </a:solidFill>
                <a:latin typeface="Comic Sans MS" pitchFamily="66" charset="0"/>
              </a:rPr>
              <a:t>, Time update</a:t>
            </a:r>
            <a:r>
              <a:rPr lang="en-US" sz="1000" b="1" dirty="0">
                <a:latin typeface="Comic Sans MS" pitchFamily="66" charset="0"/>
              </a:rPr>
              <a:t> </a:t>
            </a:r>
            <a:endParaRPr lang="en-US" sz="1000" dirty="0">
              <a:latin typeface="Comic Sans MS" pitchFamily="66" charset="0"/>
            </a:endParaRPr>
          </a:p>
          <a:p>
            <a:r>
              <a:rPr lang="en-US" sz="1000" b="1" dirty="0">
                <a:latin typeface="Comic Sans MS" pitchFamily="66" charset="0"/>
              </a:rPr>
              <a:t>end</a:t>
            </a:r>
          </a:p>
        </p:txBody>
      </p:sp>
      <p:sp>
        <p:nvSpPr>
          <p:cNvPr id="146438" name="Rectangle 6"/>
          <p:cNvSpPr>
            <a:spLocks noChangeArrowheads="1"/>
          </p:cNvSpPr>
          <p:nvPr/>
        </p:nvSpPr>
        <p:spPr bwMode="auto">
          <a:xfrm>
            <a:off x="5924550" y="4948238"/>
            <a:ext cx="2444750" cy="17970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 dirty="0"/>
              <a:t>function [i] = resampling(q)</a:t>
            </a:r>
            <a:endParaRPr lang="en-US" sz="1000" dirty="0"/>
          </a:p>
          <a:p>
            <a:r>
              <a:rPr lang="en-US" sz="1000" b="1" dirty="0"/>
              <a:t>P = cumsum(q); N = length(q);</a:t>
            </a:r>
            <a:endParaRPr lang="en-US" sz="1000" dirty="0"/>
          </a:p>
          <a:p>
            <a:r>
              <a:rPr lang="en-US" sz="1000" b="1" dirty="0"/>
              <a:t>u = cumprod(rand(1,N).^(1./(N:-1:1)));</a:t>
            </a:r>
            <a:endParaRPr lang="en-US" sz="1000" dirty="0"/>
          </a:p>
          <a:p>
            <a:r>
              <a:rPr lang="sv-SE" sz="1000" b="1" dirty="0"/>
              <a:t>ut = fliplr(u); k = 1; i = zeros(1,N);</a:t>
            </a:r>
            <a:endParaRPr lang="en-US" sz="1000" dirty="0"/>
          </a:p>
          <a:p>
            <a:r>
              <a:rPr lang="en-US" sz="1000" b="1" dirty="0"/>
              <a:t>for j = 1:N</a:t>
            </a:r>
            <a:endParaRPr lang="en-US" sz="1000" dirty="0"/>
          </a:p>
          <a:p>
            <a:r>
              <a:rPr lang="en-US" sz="1000" b="1" dirty="0"/>
              <a:t>while(P(k)&lt;ut(j)) </a:t>
            </a:r>
            <a:endParaRPr lang="en-US" sz="1000" dirty="0"/>
          </a:p>
          <a:p>
            <a:r>
              <a:rPr lang="en-US" sz="1000" b="1" dirty="0"/>
              <a:t>k=k+1;</a:t>
            </a:r>
            <a:endParaRPr lang="en-US" sz="1000" dirty="0"/>
          </a:p>
          <a:p>
            <a:r>
              <a:rPr lang="en-US" sz="1000" b="1" dirty="0"/>
              <a:t>end;</a:t>
            </a:r>
          </a:p>
          <a:p>
            <a:endParaRPr lang="en-US" sz="1000" dirty="0"/>
          </a:p>
          <a:p>
            <a:r>
              <a:rPr lang="en-US" sz="1000" b="1" dirty="0"/>
              <a:t>i(j) = k;</a:t>
            </a:r>
            <a:endParaRPr lang="en-US" sz="1000" dirty="0"/>
          </a:p>
          <a:p>
            <a:r>
              <a:rPr lang="en-US" sz="1000" b="1" dirty="0"/>
              <a:t>end;</a:t>
            </a:r>
            <a:r>
              <a:rPr lang="en-US" sz="1000" dirty="0"/>
              <a:t> </a:t>
            </a:r>
          </a:p>
        </p:txBody>
      </p:sp>
      <p:pic>
        <p:nvPicPr>
          <p:cNvPr id="14643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2400"/>
            <a:ext cx="3657600" cy="4648200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778397"/>
      </p:ext>
    </p:extLst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fld id="{663AF3EC-4B5A-4B74-9383-36F4DDBD76EA}" type="slidenum">
              <a:rPr lang="en-US" smtClean="0"/>
              <a:pPr>
                <a:defRPr/>
              </a:pPr>
              <a:t>3</a:t>
            </a:fld>
            <a:r>
              <a:rPr lang="en-US" i="0" dirty="0"/>
              <a:t> </a:t>
            </a:r>
          </a:p>
        </p:txBody>
      </p:sp>
      <p:sp>
        <p:nvSpPr>
          <p:cNvPr id="13722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b="1" dirty="0"/>
              <a:t>For our problem, the Bootstrap PF algorithm is:</a:t>
            </a:r>
          </a:p>
        </p:txBody>
      </p:sp>
      <p:grpSp>
        <p:nvGrpSpPr>
          <p:cNvPr id="137221" name="Group 3"/>
          <p:cNvGrpSpPr>
            <a:grpSpLocks/>
          </p:cNvGrpSpPr>
          <p:nvPr/>
        </p:nvGrpSpPr>
        <p:grpSpPr bwMode="auto">
          <a:xfrm>
            <a:off x="1981200" y="1219200"/>
            <a:ext cx="5257800" cy="5068888"/>
            <a:chOff x="-192" y="960"/>
            <a:chExt cx="5841" cy="5631"/>
          </a:xfrm>
        </p:grpSpPr>
        <p:pic>
          <p:nvPicPr>
            <p:cNvPr id="137234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60"/>
              <a:ext cx="5649" cy="1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7235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2" y="2724"/>
              <a:ext cx="5184" cy="3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219200" y="2286000"/>
            <a:ext cx="5791200" cy="533400"/>
            <a:chOff x="768" y="1440"/>
            <a:chExt cx="3648" cy="336"/>
          </a:xfrm>
        </p:grpSpPr>
        <p:sp>
          <p:nvSpPr>
            <p:cNvPr id="137232" name="Rectangle 7"/>
            <p:cNvSpPr>
              <a:spLocks noChangeArrowheads="1"/>
            </p:cNvSpPr>
            <p:nvPr/>
          </p:nvSpPr>
          <p:spPr bwMode="auto">
            <a:xfrm>
              <a:off x="1584" y="1440"/>
              <a:ext cx="2832" cy="336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7233" name="Line 8"/>
            <p:cNvSpPr>
              <a:spLocks noChangeShapeType="1"/>
            </p:cNvSpPr>
            <p:nvPr/>
          </p:nvSpPr>
          <p:spPr bwMode="auto">
            <a:xfrm>
              <a:off x="768" y="1632"/>
              <a:ext cx="768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1200150" y="3095625"/>
            <a:ext cx="5800725" cy="409575"/>
            <a:chOff x="756" y="1950"/>
            <a:chExt cx="3654" cy="258"/>
          </a:xfrm>
        </p:grpSpPr>
        <p:sp>
          <p:nvSpPr>
            <p:cNvPr id="137230" name="Rectangle 10"/>
            <p:cNvSpPr>
              <a:spLocks noChangeArrowheads="1"/>
            </p:cNvSpPr>
            <p:nvPr/>
          </p:nvSpPr>
          <p:spPr bwMode="auto">
            <a:xfrm>
              <a:off x="1578" y="1950"/>
              <a:ext cx="2832" cy="258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7231" name="Line 11"/>
            <p:cNvSpPr>
              <a:spLocks noChangeShapeType="1"/>
            </p:cNvSpPr>
            <p:nvPr/>
          </p:nvSpPr>
          <p:spPr bwMode="auto">
            <a:xfrm>
              <a:off x="756" y="2070"/>
              <a:ext cx="768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1143000" y="4343400"/>
            <a:ext cx="5791200" cy="533400"/>
            <a:chOff x="720" y="2736"/>
            <a:chExt cx="3648" cy="336"/>
          </a:xfrm>
        </p:grpSpPr>
        <p:sp>
          <p:nvSpPr>
            <p:cNvPr id="137228" name="Rectangle 13"/>
            <p:cNvSpPr>
              <a:spLocks noChangeArrowheads="1"/>
            </p:cNvSpPr>
            <p:nvPr/>
          </p:nvSpPr>
          <p:spPr bwMode="auto">
            <a:xfrm>
              <a:off x="1536" y="2736"/>
              <a:ext cx="2832" cy="336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7229" name="Line 14"/>
            <p:cNvSpPr>
              <a:spLocks noChangeShapeType="1"/>
            </p:cNvSpPr>
            <p:nvPr/>
          </p:nvSpPr>
          <p:spPr bwMode="auto">
            <a:xfrm>
              <a:off x="720" y="2880"/>
              <a:ext cx="76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1143000" y="5181600"/>
            <a:ext cx="5029200" cy="1143000"/>
            <a:chOff x="720" y="3264"/>
            <a:chExt cx="3168" cy="720"/>
          </a:xfrm>
        </p:grpSpPr>
        <p:sp>
          <p:nvSpPr>
            <p:cNvPr id="137226" name="Rectangle 16"/>
            <p:cNvSpPr>
              <a:spLocks noChangeArrowheads="1"/>
            </p:cNvSpPr>
            <p:nvPr/>
          </p:nvSpPr>
          <p:spPr bwMode="auto">
            <a:xfrm>
              <a:off x="1920" y="3264"/>
              <a:ext cx="1968" cy="72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7227" name="Line 17"/>
            <p:cNvSpPr>
              <a:spLocks noChangeShapeType="1"/>
            </p:cNvSpPr>
            <p:nvPr/>
          </p:nvSpPr>
          <p:spPr bwMode="auto">
            <a:xfrm>
              <a:off x="720" y="3600"/>
              <a:ext cx="76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647315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600" dirty="0"/>
          </a:p>
          <a:p>
            <a:pPr eaLnBrk="1" hangingPunct="1"/>
            <a:endParaRPr lang="en-US" sz="600" dirty="0"/>
          </a:p>
          <a:p>
            <a:pPr eaLnBrk="1" hangingPunct="1"/>
            <a:r>
              <a:rPr lang="en-US" sz="600" dirty="0">
                <a:latin typeface="Comic Sans MS" pitchFamily="66" charset="0"/>
              </a:rPr>
              <a:t>Copyright © James V. Candy, 2015</a:t>
            </a:r>
          </a:p>
        </p:txBody>
      </p:sp>
    </p:spTree>
    <p:extLst>
      <p:ext uri="{BB962C8B-B14F-4D97-AF65-F5344CB8AC3E}">
        <p14:creationId xmlns:p14="http://schemas.microsoft.com/office/powerpoint/2010/main" val="61305826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fld id="{469372EE-D266-40C4-AD81-E57883CA555A}" type="slidenum">
              <a:rPr lang="en-US" smtClean="0"/>
              <a:pPr>
                <a:defRPr/>
              </a:pPr>
              <a:t>4</a:t>
            </a:fld>
            <a:r>
              <a:rPr lang="en-US" i="0" dirty="0"/>
              <a:t> </a:t>
            </a:r>
          </a:p>
        </p:txBody>
      </p:sp>
      <p:sp>
        <p:nvSpPr>
          <p:cNvPr id="1392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962400"/>
          </a:xfrm>
          <a:solidFill>
            <a:srgbClr val="99FF99"/>
          </a:solidFill>
          <a:ln w="57150">
            <a:solidFill>
              <a:srgbClr val="00CC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No. particles:                     250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No. samples:                      100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Sampling interval:                 1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No.   states:                      1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No.   measurements:             1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Process Noise Covariance:        10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Measurement Noise Cov. :       1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Initial State:                      0.1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Initial State Covariance:         5</a:t>
            </a:r>
          </a:p>
        </p:txBody>
      </p:sp>
      <p:sp>
        <p:nvSpPr>
          <p:cNvPr id="139269" name="Rectangle 3"/>
          <p:cNvSpPr>
            <a:spLocks noGrp="1" noChangeArrowheads="1"/>
          </p:cNvSpPr>
          <p:nvPr>
            <p:ph type="title"/>
          </p:nvPr>
        </p:nvSpPr>
        <p:spPr>
          <a:solidFill>
            <a:srgbClr val="CCFFFF"/>
          </a:solidFill>
          <a:ln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en-US" b="1" dirty="0"/>
              <a:t>We choose the following design parameters: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647315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600" dirty="0"/>
          </a:p>
          <a:p>
            <a:pPr eaLnBrk="1" hangingPunct="1"/>
            <a:endParaRPr lang="en-US" sz="600" dirty="0"/>
          </a:p>
          <a:p>
            <a:pPr eaLnBrk="1" hangingPunct="1"/>
            <a:r>
              <a:rPr lang="en-US" sz="600" dirty="0">
                <a:latin typeface="Comic Sans MS" pitchFamily="66" charset="0"/>
              </a:rPr>
              <a:t>Copyright © James V. Candy, 2013</a:t>
            </a:r>
          </a:p>
        </p:txBody>
      </p:sp>
    </p:spTree>
    <p:extLst>
      <p:ext uri="{BB962C8B-B14F-4D97-AF65-F5344CB8AC3E}">
        <p14:creationId xmlns:p14="http://schemas.microsoft.com/office/powerpoint/2010/main" val="377839226"/>
      </p:ext>
    </p:extLst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fld id="{8AD9EE53-49DA-4AC6-A37D-5B78A4E71941}" type="slidenum">
              <a:rPr lang="en-US" smtClean="0"/>
              <a:pPr>
                <a:defRPr/>
              </a:pPr>
              <a:t>5</a:t>
            </a:fld>
            <a:r>
              <a:rPr lang="en-US" i="0" dirty="0"/>
              <a:t> </a:t>
            </a:r>
          </a:p>
        </p:txBody>
      </p:sp>
      <p:grpSp>
        <p:nvGrpSpPr>
          <p:cNvPr id="140292" name="Group 2"/>
          <p:cNvGrpSpPr>
            <a:grpSpLocks/>
          </p:cNvGrpSpPr>
          <p:nvPr/>
        </p:nvGrpSpPr>
        <p:grpSpPr bwMode="auto">
          <a:xfrm>
            <a:off x="228600" y="914400"/>
            <a:ext cx="8343900" cy="5556250"/>
            <a:chOff x="192" y="336"/>
            <a:chExt cx="5256" cy="3500"/>
          </a:xfrm>
        </p:grpSpPr>
        <p:sp>
          <p:nvSpPr>
            <p:cNvPr id="140307" name="Rectangle 3"/>
            <p:cNvSpPr>
              <a:spLocks noChangeArrowheads="1"/>
            </p:cNvSpPr>
            <p:nvPr/>
          </p:nvSpPr>
          <p:spPr bwMode="auto">
            <a:xfrm>
              <a:off x="384" y="1968"/>
              <a:ext cx="5039" cy="18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0308" name="Rectangle 4"/>
            <p:cNvSpPr>
              <a:spLocks noChangeArrowheads="1"/>
            </p:cNvSpPr>
            <p:nvPr/>
          </p:nvSpPr>
          <p:spPr bwMode="auto">
            <a:xfrm>
              <a:off x="389" y="1906"/>
              <a:ext cx="5039" cy="1835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0309" name="Line 5"/>
            <p:cNvSpPr>
              <a:spLocks noChangeShapeType="1"/>
            </p:cNvSpPr>
            <p:nvPr/>
          </p:nvSpPr>
          <p:spPr bwMode="auto">
            <a:xfrm>
              <a:off x="389" y="3741"/>
              <a:ext cx="5039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0310" name="Line 6"/>
            <p:cNvSpPr>
              <a:spLocks noChangeShapeType="1"/>
            </p:cNvSpPr>
            <p:nvPr/>
          </p:nvSpPr>
          <p:spPr bwMode="auto">
            <a:xfrm flipV="1">
              <a:off x="389" y="1906"/>
              <a:ext cx="2" cy="183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0311" name="Line 7"/>
            <p:cNvSpPr>
              <a:spLocks noChangeShapeType="1"/>
            </p:cNvSpPr>
            <p:nvPr/>
          </p:nvSpPr>
          <p:spPr bwMode="auto">
            <a:xfrm flipV="1">
              <a:off x="389" y="3715"/>
              <a:ext cx="2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0312" name="Rectangle 8"/>
            <p:cNvSpPr>
              <a:spLocks noChangeArrowheads="1"/>
            </p:cNvSpPr>
            <p:nvPr/>
          </p:nvSpPr>
          <p:spPr bwMode="auto">
            <a:xfrm>
              <a:off x="376" y="3748"/>
              <a:ext cx="22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 dirty="0">
                  <a:solidFill>
                    <a:srgbClr val="000000"/>
                  </a:solidFill>
                  <a:latin typeface="Helvetica" charset="0"/>
                </a:rPr>
                <a:t>0</a:t>
              </a:r>
              <a:endParaRPr lang="en-US" sz="1800" dirty="0"/>
            </a:p>
          </p:txBody>
        </p:sp>
        <p:sp>
          <p:nvSpPr>
            <p:cNvPr id="140313" name="Line 9"/>
            <p:cNvSpPr>
              <a:spLocks noChangeShapeType="1"/>
            </p:cNvSpPr>
            <p:nvPr/>
          </p:nvSpPr>
          <p:spPr bwMode="auto">
            <a:xfrm flipV="1">
              <a:off x="892" y="3715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0314" name="Rectangle 10"/>
            <p:cNvSpPr>
              <a:spLocks noChangeArrowheads="1"/>
            </p:cNvSpPr>
            <p:nvPr/>
          </p:nvSpPr>
          <p:spPr bwMode="auto">
            <a:xfrm>
              <a:off x="858" y="3748"/>
              <a:ext cx="44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 dirty="0">
                  <a:solidFill>
                    <a:srgbClr val="000000"/>
                  </a:solidFill>
                  <a:latin typeface="Helvetica" charset="0"/>
                </a:rPr>
                <a:t>10</a:t>
              </a:r>
              <a:endParaRPr lang="en-US" sz="1800" dirty="0"/>
            </a:p>
          </p:txBody>
        </p:sp>
        <p:sp>
          <p:nvSpPr>
            <p:cNvPr id="140315" name="Line 11"/>
            <p:cNvSpPr>
              <a:spLocks noChangeShapeType="1"/>
            </p:cNvSpPr>
            <p:nvPr/>
          </p:nvSpPr>
          <p:spPr bwMode="auto">
            <a:xfrm flipV="1">
              <a:off x="1397" y="3715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0316" name="Rectangle 12"/>
            <p:cNvSpPr>
              <a:spLocks noChangeArrowheads="1"/>
            </p:cNvSpPr>
            <p:nvPr/>
          </p:nvSpPr>
          <p:spPr bwMode="auto">
            <a:xfrm>
              <a:off x="1365" y="3748"/>
              <a:ext cx="44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 dirty="0">
                  <a:solidFill>
                    <a:srgbClr val="000000"/>
                  </a:solidFill>
                  <a:latin typeface="Helvetica" charset="0"/>
                </a:rPr>
                <a:t>20</a:t>
              </a:r>
              <a:endParaRPr lang="en-US" sz="1800" dirty="0"/>
            </a:p>
          </p:txBody>
        </p:sp>
        <p:sp>
          <p:nvSpPr>
            <p:cNvPr id="140317" name="Line 13"/>
            <p:cNvSpPr>
              <a:spLocks noChangeShapeType="1"/>
            </p:cNvSpPr>
            <p:nvPr/>
          </p:nvSpPr>
          <p:spPr bwMode="auto">
            <a:xfrm flipV="1">
              <a:off x="1899" y="3715"/>
              <a:ext cx="2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0318" name="Rectangle 14"/>
            <p:cNvSpPr>
              <a:spLocks noChangeArrowheads="1"/>
            </p:cNvSpPr>
            <p:nvPr/>
          </p:nvSpPr>
          <p:spPr bwMode="auto">
            <a:xfrm>
              <a:off x="1866" y="3748"/>
              <a:ext cx="43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 dirty="0">
                  <a:solidFill>
                    <a:srgbClr val="000000"/>
                  </a:solidFill>
                  <a:latin typeface="Helvetica" charset="0"/>
                </a:rPr>
                <a:t>30</a:t>
              </a:r>
              <a:endParaRPr lang="en-US" sz="1800" dirty="0"/>
            </a:p>
          </p:txBody>
        </p:sp>
        <p:sp>
          <p:nvSpPr>
            <p:cNvPr id="140319" name="Line 15"/>
            <p:cNvSpPr>
              <a:spLocks noChangeShapeType="1"/>
            </p:cNvSpPr>
            <p:nvPr/>
          </p:nvSpPr>
          <p:spPr bwMode="auto">
            <a:xfrm flipV="1">
              <a:off x="2405" y="3715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0320" name="Rectangle 16"/>
            <p:cNvSpPr>
              <a:spLocks noChangeArrowheads="1"/>
            </p:cNvSpPr>
            <p:nvPr/>
          </p:nvSpPr>
          <p:spPr bwMode="auto">
            <a:xfrm>
              <a:off x="2373" y="3748"/>
              <a:ext cx="43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 dirty="0">
                  <a:solidFill>
                    <a:srgbClr val="000000"/>
                  </a:solidFill>
                  <a:latin typeface="Helvetica" charset="0"/>
                </a:rPr>
                <a:t>40</a:t>
              </a:r>
              <a:endParaRPr lang="en-US" sz="1800" dirty="0"/>
            </a:p>
          </p:txBody>
        </p:sp>
        <p:sp>
          <p:nvSpPr>
            <p:cNvPr id="140321" name="Line 17"/>
            <p:cNvSpPr>
              <a:spLocks noChangeShapeType="1"/>
            </p:cNvSpPr>
            <p:nvPr/>
          </p:nvSpPr>
          <p:spPr bwMode="auto">
            <a:xfrm flipV="1">
              <a:off x="2907" y="3715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0322" name="Rectangle 18"/>
            <p:cNvSpPr>
              <a:spLocks noChangeArrowheads="1"/>
            </p:cNvSpPr>
            <p:nvPr/>
          </p:nvSpPr>
          <p:spPr bwMode="auto">
            <a:xfrm>
              <a:off x="2873" y="3748"/>
              <a:ext cx="44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 dirty="0">
                  <a:solidFill>
                    <a:srgbClr val="000000"/>
                  </a:solidFill>
                  <a:latin typeface="Helvetica" charset="0"/>
                </a:rPr>
                <a:t>50</a:t>
              </a:r>
              <a:endParaRPr lang="en-US" sz="1800" dirty="0"/>
            </a:p>
          </p:txBody>
        </p:sp>
        <p:sp>
          <p:nvSpPr>
            <p:cNvPr id="140323" name="Line 19"/>
            <p:cNvSpPr>
              <a:spLocks noChangeShapeType="1"/>
            </p:cNvSpPr>
            <p:nvPr/>
          </p:nvSpPr>
          <p:spPr bwMode="auto">
            <a:xfrm flipV="1">
              <a:off x="3412" y="3715"/>
              <a:ext cx="2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0324" name="Rectangle 20"/>
            <p:cNvSpPr>
              <a:spLocks noChangeArrowheads="1"/>
            </p:cNvSpPr>
            <p:nvPr/>
          </p:nvSpPr>
          <p:spPr bwMode="auto">
            <a:xfrm>
              <a:off x="3380" y="3748"/>
              <a:ext cx="44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 dirty="0">
                  <a:solidFill>
                    <a:srgbClr val="000000"/>
                  </a:solidFill>
                  <a:latin typeface="Helvetica" charset="0"/>
                </a:rPr>
                <a:t>60</a:t>
              </a:r>
              <a:endParaRPr lang="en-US" sz="1800" dirty="0"/>
            </a:p>
          </p:txBody>
        </p:sp>
        <p:sp>
          <p:nvSpPr>
            <p:cNvPr id="140325" name="Line 21"/>
            <p:cNvSpPr>
              <a:spLocks noChangeShapeType="1"/>
            </p:cNvSpPr>
            <p:nvPr/>
          </p:nvSpPr>
          <p:spPr bwMode="auto">
            <a:xfrm flipV="1">
              <a:off x="3913" y="3715"/>
              <a:ext cx="2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0326" name="Rectangle 22"/>
            <p:cNvSpPr>
              <a:spLocks noChangeArrowheads="1"/>
            </p:cNvSpPr>
            <p:nvPr/>
          </p:nvSpPr>
          <p:spPr bwMode="auto">
            <a:xfrm>
              <a:off x="3881" y="3748"/>
              <a:ext cx="44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 dirty="0">
                  <a:solidFill>
                    <a:srgbClr val="000000"/>
                  </a:solidFill>
                  <a:latin typeface="Helvetica" charset="0"/>
                </a:rPr>
                <a:t>70</a:t>
              </a:r>
              <a:endParaRPr lang="en-US" sz="1800" dirty="0"/>
            </a:p>
          </p:txBody>
        </p:sp>
        <p:sp>
          <p:nvSpPr>
            <p:cNvPr id="140327" name="Line 23"/>
            <p:cNvSpPr>
              <a:spLocks noChangeShapeType="1"/>
            </p:cNvSpPr>
            <p:nvPr/>
          </p:nvSpPr>
          <p:spPr bwMode="auto">
            <a:xfrm flipV="1">
              <a:off x="4420" y="3715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0328" name="Rectangle 24"/>
            <p:cNvSpPr>
              <a:spLocks noChangeArrowheads="1"/>
            </p:cNvSpPr>
            <p:nvPr/>
          </p:nvSpPr>
          <p:spPr bwMode="auto">
            <a:xfrm>
              <a:off x="4388" y="3748"/>
              <a:ext cx="44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 dirty="0">
                  <a:solidFill>
                    <a:srgbClr val="000000"/>
                  </a:solidFill>
                  <a:latin typeface="Helvetica" charset="0"/>
                </a:rPr>
                <a:t>80</a:t>
              </a:r>
              <a:endParaRPr lang="en-US" sz="1800" dirty="0"/>
            </a:p>
          </p:txBody>
        </p:sp>
        <p:sp>
          <p:nvSpPr>
            <p:cNvPr id="140329" name="Line 25"/>
            <p:cNvSpPr>
              <a:spLocks noChangeShapeType="1"/>
            </p:cNvSpPr>
            <p:nvPr/>
          </p:nvSpPr>
          <p:spPr bwMode="auto">
            <a:xfrm flipV="1">
              <a:off x="4921" y="3715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0330" name="Rectangle 26"/>
            <p:cNvSpPr>
              <a:spLocks noChangeArrowheads="1"/>
            </p:cNvSpPr>
            <p:nvPr/>
          </p:nvSpPr>
          <p:spPr bwMode="auto">
            <a:xfrm>
              <a:off x="4889" y="3748"/>
              <a:ext cx="44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 dirty="0">
                  <a:solidFill>
                    <a:srgbClr val="000000"/>
                  </a:solidFill>
                  <a:latin typeface="Helvetica" charset="0"/>
                </a:rPr>
                <a:t>90</a:t>
              </a:r>
              <a:endParaRPr lang="en-US" sz="1800" dirty="0"/>
            </a:p>
          </p:txBody>
        </p:sp>
        <p:sp>
          <p:nvSpPr>
            <p:cNvPr id="140331" name="Line 27"/>
            <p:cNvSpPr>
              <a:spLocks noChangeShapeType="1"/>
            </p:cNvSpPr>
            <p:nvPr/>
          </p:nvSpPr>
          <p:spPr bwMode="auto">
            <a:xfrm flipV="1">
              <a:off x="5428" y="3715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0332" name="Rectangle 28"/>
            <p:cNvSpPr>
              <a:spLocks noChangeArrowheads="1"/>
            </p:cNvSpPr>
            <p:nvPr/>
          </p:nvSpPr>
          <p:spPr bwMode="auto">
            <a:xfrm>
              <a:off x="5381" y="3748"/>
              <a:ext cx="67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 dirty="0">
                  <a:solidFill>
                    <a:srgbClr val="000000"/>
                  </a:solidFill>
                  <a:latin typeface="Helvetica" charset="0"/>
                </a:rPr>
                <a:t>100</a:t>
              </a:r>
              <a:endParaRPr lang="en-US" sz="1800" dirty="0"/>
            </a:p>
          </p:txBody>
        </p:sp>
        <p:sp>
          <p:nvSpPr>
            <p:cNvPr id="140333" name="Line 29"/>
            <p:cNvSpPr>
              <a:spLocks noChangeShapeType="1"/>
            </p:cNvSpPr>
            <p:nvPr/>
          </p:nvSpPr>
          <p:spPr bwMode="auto">
            <a:xfrm>
              <a:off x="389" y="3741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0334" name="Rectangle 30"/>
            <p:cNvSpPr>
              <a:spLocks noChangeArrowheads="1"/>
            </p:cNvSpPr>
            <p:nvPr/>
          </p:nvSpPr>
          <p:spPr bwMode="auto">
            <a:xfrm>
              <a:off x="287" y="3723"/>
              <a:ext cx="57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 dirty="0">
                  <a:solidFill>
                    <a:srgbClr val="000000"/>
                  </a:solidFill>
                  <a:latin typeface="Helvetica" charset="0"/>
                </a:rPr>
                <a:t>-20</a:t>
              </a:r>
              <a:endParaRPr lang="en-US" sz="1800" dirty="0"/>
            </a:p>
          </p:txBody>
        </p:sp>
        <p:sp>
          <p:nvSpPr>
            <p:cNvPr id="140335" name="Line 31"/>
            <p:cNvSpPr>
              <a:spLocks noChangeShapeType="1"/>
            </p:cNvSpPr>
            <p:nvPr/>
          </p:nvSpPr>
          <p:spPr bwMode="auto">
            <a:xfrm>
              <a:off x="389" y="3511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0336" name="Rectangle 32"/>
            <p:cNvSpPr>
              <a:spLocks noChangeArrowheads="1"/>
            </p:cNvSpPr>
            <p:nvPr/>
          </p:nvSpPr>
          <p:spPr bwMode="auto">
            <a:xfrm>
              <a:off x="287" y="3493"/>
              <a:ext cx="57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 dirty="0">
                  <a:solidFill>
                    <a:srgbClr val="000000"/>
                  </a:solidFill>
                  <a:latin typeface="Helvetica" charset="0"/>
                </a:rPr>
                <a:t>-15</a:t>
              </a:r>
              <a:endParaRPr lang="en-US" sz="1800" dirty="0"/>
            </a:p>
          </p:txBody>
        </p:sp>
        <p:sp>
          <p:nvSpPr>
            <p:cNvPr id="140337" name="Line 33"/>
            <p:cNvSpPr>
              <a:spLocks noChangeShapeType="1"/>
            </p:cNvSpPr>
            <p:nvPr/>
          </p:nvSpPr>
          <p:spPr bwMode="auto">
            <a:xfrm>
              <a:off x="389" y="3281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0338" name="Rectangle 34"/>
            <p:cNvSpPr>
              <a:spLocks noChangeArrowheads="1"/>
            </p:cNvSpPr>
            <p:nvPr/>
          </p:nvSpPr>
          <p:spPr bwMode="auto">
            <a:xfrm>
              <a:off x="287" y="3263"/>
              <a:ext cx="57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 dirty="0">
                  <a:solidFill>
                    <a:srgbClr val="000000"/>
                  </a:solidFill>
                  <a:latin typeface="Helvetica" charset="0"/>
                </a:rPr>
                <a:t>-10</a:t>
              </a:r>
              <a:endParaRPr lang="en-US" sz="1800" dirty="0"/>
            </a:p>
          </p:txBody>
        </p:sp>
        <p:sp>
          <p:nvSpPr>
            <p:cNvPr id="140339" name="Line 35"/>
            <p:cNvSpPr>
              <a:spLocks noChangeShapeType="1"/>
            </p:cNvSpPr>
            <p:nvPr/>
          </p:nvSpPr>
          <p:spPr bwMode="auto">
            <a:xfrm>
              <a:off x="389" y="3052"/>
              <a:ext cx="4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0340" name="Rectangle 36"/>
            <p:cNvSpPr>
              <a:spLocks noChangeArrowheads="1"/>
            </p:cNvSpPr>
            <p:nvPr/>
          </p:nvSpPr>
          <p:spPr bwMode="auto">
            <a:xfrm>
              <a:off x="319" y="3033"/>
              <a:ext cx="35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 dirty="0">
                  <a:solidFill>
                    <a:srgbClr val="000000"/>
                  </a:solidFill>
                  <a:latin typeface="Helvetica" charset="0"/>
                </a:rPr>
                <a:t>-5</a:t>
              </a:r>
              <a:endParaRPr lang="en-US" sz="1800" dirty="0"/>
            </a:p>
          </p:txBody>
        </p:sp>
        <p:sp>
          <p:nvSpPr>
            <p:cNvPr id="140341" name="Line 37"/>
            <p:cNvSpPr>
              <a:spLocks noChangeShapeType="1"/>
            </p:cNvSpPr>
            <p:nvPr/>
          </p:nvSpPr>
          <p:spPr bwMode="auto">
            <a:xfrm>
              <a:off x="389" y="2823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0342" name="Rectangle 38"/>
            <p:cNvSpPr>
              <a:spLocks noChangeArrowheads="1"/>
            </p:cNvSpPr>
            <p:nvPr/>
          </p:nvSpPr>
          <p:spPr bwMode="auto">
            <a:xfrm>
              <a:off x="338" y="2805"/>
              <a:ext cx="22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 dirty="0">
                  <a:solidFill>
                    <a:srgbClr val="000000"/>
                  </a:solidFill>
                  <a:latin typeface="Helvetica" charset="0"/>
                </a:rPr>
                <a:t>0</a:t>
              </a:r>
              <a:endParaRPr lang="en-US" sz="1800" dirty="0"/>
            </a:p>
          </p:txBody>
        </p:sp>
        <p:sp>
          <p:nvSpPr>
            <p:cNvPr id="140343" name="Line 39"/>
            <p:cNvSpPr>
              <a:spLocks noChangeShapeType="1"/>
            </p:cNvSpPr>
            <p:nvPr/>
          </p:nvSpPr>
          <p:spPr bwMode="auto">
            <a:xfrm>
              <a:off x="389" y="2594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0344" name="Rectangle 40"/>
            <p:cNvSpPr>
              <a:spLocks noChangeArrowheads="1"/>
            </p:cNvSpPr>
            <p:nvPr/>
          </p:nvSpPr>
          <p:spPr bwMode="auto">
            <a:xfrm>
              <a:off x="338" y="2575"/>
              <a:ext cx="22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 dirty="0">
                  <a:solidFill>
                    <a:srgbClr val="000000"/>
                  </a:solidFill>
                  <a:latin typeface="Helvetica" charset="0"/>
                </a:rPr>
                <a:t>5</a:t>
              </a:r>
              <a:endParaRPr lang="en-US" sz="1800" dirty="0"/>
            </a:p>
          </p:txBody>
        </p:sp>
        <p:sp>
          <p:nvSpPr>
            <p:cNvPr id="140345" name="Line 41"/>
            <p:cNvSpPr>
              <a:spLocks noChangeShapeType="1"/>
            </p:cNvSpPr>
            <p:nvPr/>
          </p:nvSpPr>
          <p:spPr bwMode="auto">
            <a:xfrm>
              <a:off x="389" y="2363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0346" name="Rectangle 42"/>
            <p:cNvSpPr>
              <a:spLocks noChangeArrowheads="1"/>
            </p:cNvSpPr>
            <p:nvPr/>
          </p:nvSpPr>
          <p:spPr bwMode="auto">
            <a:xfrm>
              <a:off x="306" y="2345"/>
              <a:ext cx="45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 dirty="0">
                  <a:solidFill>
                    <a:srgbClr val="000000"/>
                  </a:solidFill>
                  <a:latin typeface="Helvetica" charset="0"/>
                </a:rPr>
                <a:t>10</a:t>
              </a:r>
              <a:endParaRPr lang="en-US" sz="1800" dirty="0"/>
            </a:p>
          </p:txBody>
        </p:sp>
        <p:sp>
          <p:nvSpPr>
            <p:cNvPr id="140347" name="Line 43"/>
            <p:cNvSpPr>
              <a:spLocks noChangeShapeType="1"/>
            </p:cNvSpPr>
            <p:nvPr/>
          </p:nvSpPr>
          <p:spPr bwMode="auto">
            <a:xfrm>
              <a:off x="389" y="2134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0348" name="Rectangle 44"/>
            <p:cNvSpPr>
              <a:spLocks noChangeArrowheads="1"/>
            </p:cNvSpPr>
            <p:nvPr/>
          </p:nvSpPr>
          <p:spPr bwMode="auto">
            <a:xfrm>
              <a:off x="306" y="2115"/>
              <a:ext cx="45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 dirty="0">
                  <a:solidFill>
                    <a:srgbClr val="000000"/>
                  </a:solidFill>
                  <a:latin typeface="Helvetica" charset="0"/>
                </a:rPr>
                <a:t>15</a:t>
              </a:r>
              <a:endParaRPr lang="en-US" sz="1800" dirty="0"/>
            </a:p>
          </p:txBody>
        </p:sp>
        <p:sp>
          <p:nvSpPr>
            <p:cNvPr id="140349" name="Line 45"/>
            <p:cNvSpPr>
              <a:spLocks noChangeShapeType="1"/>
            </p:cNvSpPr>
            <p:nvPr/>
          </p:nvSpPr>
          <p:spPr bwMode="auto">
            <a:xfrm>
              <a:off x="389" y="1906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0350" name="Rectangle 46"/>
            <p:cNvSpPr>
              <a:spLocks noChangeArrowheads="1"/>
            </p:cNvSpPr>
            <p:nvPr/>
          </p:nvSpPr>
          <p:spPr bwMode="auto">
            <a:xfrm>
              <a:off x="306" y="1887"/>
              <a:ext cx="45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 dirty="0">
                  <a:solidFill>
                    <a:srgbClr val="000000"/>
                  </a:solidFill>
                  <a:latin typeface="Helvetica" charset="0"/>
                </a:rPr>
                <a:t>20</a:t>
              </a:r>
              <a:endParaRPr lang="en-US" sz="1800" dirty="0"/>
            </a:p>
          </p:txBody>
        </p:sp>
        <p:sp>
          <p:nvSpPr>
            <p:cNvPr id="140351" name="Freeform 47"/>
            <p:cNvSpPr>
              <a:spLocks/>
            </p:cNvSpPr>
            <p:nvPr/>
          </p:nvSpPr>
          <p:spPr bwMode="auto">
            <a:xfrm>
              <a:off x="389" y="1979"/>
              <a:ext cx="4988" cy="1661"/>
            </a:xfrm>
            <a:custGeom>
              <a:avLst/>
              <a:gdLst>
                <a:gd name="T0" fmla="*/ 144 w 3425"/>
                <a:gd name="T1" fmla="*/ 126 h 2258"/>
                <a:gd name="T2" fmla="*/ 460 w 3425"/>
                <a:gd name="T3" fmla="*/ 376 h 2258"/>
                <a:gd name="T4" fmla="*/ 778 w 3425"/>
                <a:gd name="T5" fmla="*/ 472 h 2258"/>
                <a:gd name="T6" fmla="*/ 1075 w 3425"/>
                <a:gd name="T7" fmla="*/ 98 h 2258"/>
                <a:gd name="T8" fmla="*/ 1394 w 3425"/>
                <a:gd name="T9" fmla="*/ 155 h 2258"/>
                <a:gd name="T10" fmla="*/ 1707 w 3425"/>
                <a:gd name="T11" fmla="*/ 149 h 2258"/>
                <a:gd name="T12" fmla="*/ 2023 w 3425"/>
                <a:gd name="T13" fmla="*/ 281 h 2258"/>
                <a:gd name="T14" fmla="*/ 2327 w 3425"/>
                <a:gd name="T15" fmla="*/ 271 h 2258"/>
                <a:gd name="T16" fmla="*/ 2640 w 3425"/>
                <a:gd name="T17" fmla="*/ 61 h 2258"/>
                <a:gd name="T18" fmla="*/ 2956 w 3425"/>
                <a:gd name="T19" fmla="*/ 402 h 2258"/>
                <a:gd name="T20" fmla="*/ 3255 w 3425"/>
                <a:gd name="T21" fmla="*/ 402 h 2258"/>
                <a:gd name="T22" fmla="*/ 3571 w 3425"/>
                <a:gd name="T23" fmla="*/ 313 h 2258"/>
                <a:gd name="T24" fmla="*/ 3886 w 3425"/>
                <a:gd name="T25" fmla="*/ 313 h 2258"/>
                <a:gd name="T26" fmla="*/ 4188 w 3425"/>
                <a:gd name="T27" fmla="*/ 29 h 2258"/>
                <a:gd name="T28" fmla="*/ 4507 w 3425"/>
                <a:gd name="T29" fmla="*/ 202 h 2258"/>
                <a:gd name="T30" fmla="*/ 4821 w 3425"/>
                <a:gd name="T31" fmla="*/ 255 h 2258"/>
                <a:gd name="T32" fmla="*/ 5137 w 3425"/>
                <a:gd name="T33" fmla="*/ 0 h 2258"/>
                <a:gd name="T34" fmla="*/ 5441 w 3425"/>
                <a:gd name="T35" fmla="*/ 341 h 2258"/>
                <a:gd name="T36" fmla="*/ 5754 w 3425"/>
                <a:gd name="T37" fmla="*/ 361 h 2258"/>
                <a:gd name="T38" fmla="*/ 6070 w 3425"/>
                <a:gd name="T39" fmla="*/ 435 h 2258"/>
                <a:gd name="T40" fmla="*/ 6369 w 3425"/>
                <a:gd name="T41" fmla="*/ 661 h 2258"/>
                <a:gd name="T42" fmla="*/ 6685 w 3425"/>
                <a:gd name="T43" fmla="*/ 439 h 2258"/>
                <a:gd name="T44" fmla="*/ 6999 w 3425"/>
                <a:gd name="T45" fmla="*/ 482 h 2258"/>
                <a:gd name="T46" fmla="*/ 7302 w 3425"/>
                <a:gd name="T47" fmla="*/ 449 h 2258"/>
                <a:gd name="T48" fmla="*/ 7617 w 3425"/>
                <a:gd name="T49" fmla="*/ 71 h 2258"/>
                <a:gd name="T50" fmla="*/ 7934 w 3425"/>
                <a:gd name="T51" fmla="*/ 231 h 2258"/>
                <a:gd name="T52" fmla="*/ 8250 w 3425"/>
                <a:gd name="T53" fmla="*/ 146 h 2258"/>
                <a:gd name="T54" fmla="*/ 8553 w 3425"/>
                <a:gd name="T55" fmla="*/ 225 h 2258"/>
                <a:gd name="T56" fmla="*/ 8866 w 3425"/>
                <a:gd name="T57" fmla="*/ 558 h 2258"/>
                <a:gd name="T58" fmla="*/ 9179 w 3425"/>
                <a:gd name="T59" fmla="*/ 47 h 2258"/>
                <a:gd name="T60" fmla="*/ 9482 w 3425"/>
                <a:gd name="T61" fmla="*/ 385 h 2258"/>
                <a:gd name="T62" fmla="*/ 9798 w 3425"/>
                <a:gd name="T63" fmla="*/ 388 h 2258"/>
                <a:gd name="T64" fmla="*/ 10113 w 3425"/>
                <a:gd name="T65" fmla="*/ 539 h 2258"/>
                <a:gd name="T66" fmla="*/ 10411 w 3425"/>
                <a:gd name="T67" fmla="*/ 602 h 2258"/>
                <a:gd name="T68" fmla="*/ 10727 w 3425"/>
                <a:gd name="T69" fmla="*/ 187 h 2258"/>
                <a:gd name="T70" fmla="*/ 11048 w 3425"/>
                <a:gd name="T71" fmla="*/ 194 h 2258"/>
                <a:gd name="T72" fmla="*/ 11364 w 3425"/>
                <a:gd name="T73" fmla="*/ 477 h 2258"/>
                <a:gd name="T74" fmla="*/ 11662 w 3425"/>
                <a:gd name="T75" fmla="*/ 279 h 2258"/>
                <a:gd name="T76" fmla="*/ 11978 w 3425"/>
                <a:gd name="T77" fmla="*/ 330 h 2258"/>
                <a:gd name="T78" fmla="*/ 12293 w 3425"/>
                <a:gd name="T79" fmla="*/ 189 h 2258"/>
                <a:gd name="T80" fmla="*/ 12596 w 3425"/>
                <a:gd name="T81" fmla="*/ 163 h 2258"/>
                <a:gd name="T82" fmla="*/ 12912 w 3425"/>
                <a:gd name="T83" fmla="*/ 227 h 2258"/>
                <a:gd name="T84" fmla="*/ 13227 w 3425"/>
                <a:gd name="T85" fmla="*/ 62 h 2258"/>
                <a:gd name="T86" fmla="*/ 13525 w 3425"/>
                <a:gd name="T87" fmla="*/ 326 h 2258"/>
                <a:gd name="T88" fmla="*/ 13841 w 3425"/>
                <a:gd name="T89" fmla="*/ 222 h 2258"/>
                <a:gd name="T90" fmla="*/ 14156 w 3425"/>
                <a:gd name="T91" fmla="*/ 120 h 2258"/>
                <a:gd name="T92" fmla="*/ 14478 w 3425"/>
                <a:gd name="T93" fmla="*/ 583 h 2258"/>
                <a:gd name="T94" fmla="*/ 14776 w 3425"/>
                <a:gd name="T95" fmla="*/ 374 h 2258"/>
                <a:gd name="T96" fmla="*/ 15092 w 3425"/>
                <a:gd name="T97" fmla="*/ 551 h 2258"/>
                <a:gd name="T98" fmla="*/ 15407 w 3425"/>
                <a:gd name="T99" fmla="*/ 529 h 225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425"/>
                <a:gd name="T151" fmla="*/ 0 h 2258"/>
                <a:gd name="T152" fmla="*/ 3425 w 3425"/>
                <a:gd name="T153" fmla="*/ 2258 h 225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425" h="2258">
                  <a:moveTo>
                    <a:pt x="0" y="1136"/>
                  </a:moveTo>
                  <a:lnTo>
                    <a:pt x="32" y="431"/>
                  </a:lnTo>
                  <a:lnTo>
                    <a:pt x="67" y="262"/>
                  </a:lnTo>
                  <a:lnTo>
                    <a:pt x="102" y="1282"/>
                  </a:lnTo>
                  <a:lnTo>
                    <a:pt x="137" y="2114"/>
                  </a:lnTo>
                  <a:lnTo>
                    <a:pt x="173" y="1614"/>
                  </a:lnTo>
                  <a:lnTo>
                    <a:pt x="208" y="1126"/>
                  </a:lnTo>
                  <a:lnTo>
                    <a:pt x="239" y="335"/>
                  </a:lnTo>
                  <a:lnTo>
                    <a:pt x="275" y="1081"/>
                  </a:lnTo>
                  <a:lnTo>
                    <a:pt x="310" y="530"/>
                  </a:lnTo>
                  <a:lnTo>
                    <a:pt x="345" y="632"/>
                  </a:lnTo>
                  <a:lnTo>
                    <a:pt x="380" y="507"/>
                  </a:lnTo>
                  <a:lnTo>
                    <a:pt x="415" y="479"/>
                  </a:lnTo>
                  <a:lnTo>
                    <a:pt x="450" y="960"/>
                  </a:lnTo>
                  <a:lnTo>
                    <a:pt x="482" y="845"/>
                  </a:lnTo>
                  <a:lnTo>
                    <a:pt x="517" y="928"/>
                  </a:lnTo>
                  <a:lnTo>
                    <a:pt x="552" y="562"/>
                  </a:lnTo>
                  <a:lnTo>
                    <a:pt x="587" y="208"/>
                  </a:lnTo>
                  <a:lnTo>
                    <a:pt x="622" y="689"/>
                  </a:lnTo>
                  <a:lnTo>
                    <a:pt x="657" y="1371"/>
                  </a:lnTo>
                  <a:lnTo>
                    <a:pt x="692" y="2044"/>
                  </a:lnTo>
                  <a:lnTo>
                    <a:pt x="724" y="1371"/>
                  </a:lnTo>
                  <a:lnTo>
                    <a:pt x="759" y="1158"/>
                  </a:lnTo>
                  <a:lnTo>
                    <a:pt x="794" y="1069"/>
                  </a:lnTo>
                  <a:lnTo>
                    <a:pt x="829" y="482"/>
                  </a:lnTo>
                  <a:lnTo>
                    <a:pt x="864" y="1069"/>
                  </a:lnTo>
                  <a:lnTo>
                    <a:pt x="899" y="485"/>
                  </a:lnTo>
                  <a:lnTo>
                    <a:pt x="931" y="99"/>
                  </a:lnTo>
                  <a:lnTo>
                    <a:pt x="966" y="259"/>
                  </a:lnTo>
                  <a:lnTo>
                    <a:pt x="1002" y="692"/>
                  </a:lnTo>
                  <a:lnTo>
                    <a:pt x="1037" y="931"/>
                  </a:lnTo>
                  <a:lnTo>
                    <a:pt x="1072" y="868"/>
                  </a:lnTo>
                  <a:lnTo>
                    <a:pt x="1107" y="332"/>
                  </a:lnTo>
                  <a:lnTo>
                    <a:pt x="1142" y="0"/>
                  </a:lnTo>
                  <a:lnTo>
                    <a:pt x="1174" y="581"/>
                  </a:lnTo>
                  <a:lnTo>
                    <a:pt x="1209" y="1164"/>
                  </a:lnTo>
                  <a:lnTo>
                    <a:pt x="1244" y="1697"/>
                  </a:lnTo>
                  <a:lnTo>
                    <a:pt x="1279" y="1234"/>
                  </a:lnTo>
                  <a:lnTo>
                    <a:pt x="1314" y="1818"/>
                  </a:lnTo>
                  <a:lnTo>
                    <a:pt x="1349" y="1483"/>
                  </a:lnTo>
                  <a:lnTo>
                    <a:pt x="1384" y="1907"/>
                  </a:lnTo>
                  <a:lnTo>
                    <a:pt x="1416" y="2258"/>
                  </a:lnTo>
                  <a:lnTo>
                    <a:pt x="1451" y="1301"/>
                  </a:lnTo>
                  <a:lnTo>
                    <a:pt x="1486" y="1499"/>
                  </a:lnTo>
                  <a:lnTo>
                    <a:pt x="1521" y="1151"/>
                  </a:lnTo>
                  <a:lnTo>
                    <a:pt x="1556" y="1646"/>
                  </a:lnTo>
                  <a:lnTo>
                    <a:pt x="1591" y="2105"/>
                  </a:lnTo>
                  <a:lnTo>
                    <a:pt x="1623" y="1534"/>
                  </a:lnTo>
                  <a:lnTo>
                    <a:pt x="1658" y="845"/>
                  </a:lnTo>
                  <a:lnTo>
                    <a:pt x="1693" y="243"/>
                  </a:lnTo>
                  <a:lnTo>
                    <a:pt x="1729" y="1104"/>
                  </a:lnTo>
                  <a:lnTo>
                    <a:pt x="1764" y="788"/>
                  </a:lnTo>
                  <a:lnTo>
                    <a:pt x="1799" y="813"/>
                  </a:lnTo>
                  <a:lnTo>
                    <a:pt x="1834" y="501"/>
                  </a:lnTo>
                  <a:lnTo>
                    <a:pt x="1866" y="364"/>
                  </a:lnTo>
                  <a:lnTo>
                    <a:pt x="1901" y="769"/>
                  </a:lnTo>
                  <a:lnTo>
                    <a:pt x="1936" y="1190"/>
                  </a:lnTo>
                  <a:lnTo>
                    <a:pt x="1971" y="1907"/>
                  </a:lnTo>
                  <a:lnTo>
                    <a:pt x="2006" y="1113"/>
                  </a:lnTo>
                  <a:lnTo>
                    <a:pt x="2041" y="160"/>
                  </a:lnTo>
                  <a:lnTo>
                    <a:pt x="2076" y="613"/>
                  </a:lnTo>
                  <a:lnTo>
                    <a:pt x="2108" y="1314"/>
                  </a:lnTo>
                  <a:lnTo>
                    <a:pt x="2143" y="2041"/>
                  </a:lnTo>
                  <a:lnTo>
                    <a:pt x="2178" y="1327"/>
                  </a:lnTo>
                  <a:lnTo>
                    <a:pt x="2213" y="1234"/>
                  </a:lnTo>
                  <a:lnTo>
                    <a:pt x="2248" y="1840"/>
                  </a:lnTo>
                  <a:lnTo>
                    <a:pt x="2283" y="2047"/>
                  </a:lnTo>
                  <a:lnTo>
                    <a:pt x="2315" y="2060"/>
                  </a:lnTo>
                  <a:lnTo>
                    <a:pt x="2350" y="1537"/>
                  </a:lnTo>
                  <a:lnTo>
                    <a:pt x="2385" y="638"/>
                  </a:lnTo>
                  <a:lnTo>
                    <a:pt x="2420" y="447"/>
                  </a:lnTo>
                  <a:lnTo>
                    <a:pt x="2456" y="664"/>
                  </a:lnTo>
                  <a:lnTo>
                    <a:pt x="2491" y="1212"/>
                  </a:lnTo>
                  <a:lnTo>
                    <a:pt x="2526" y="1627"/>
                  </a:lnTo>
                  <a:lnTo>
                    <a:pt x="2558" y="1569"/>
                  </a:lnTo>
                  <a:lnTo>
                    <a:pt x="2593" y="951"/>
                  </a:lnTo>
                  <a:lnTo>
                    <a:pt x="2628" y="782"/>
                  </a:lnTo>
                  <a:lnTo>
                    <a:pt x="2663" y="1129"/>
                  </a:lnTo>
                  <a:lnTo>
                    <a:pt x="2698" y="613"/>
                  </a:lnTo>
                  <a:lnTo>
                    <a:pt x="2733" y="645"/>
                  </a:lnTo>
                  <a:lnTo>
                    <a:pt x="2768" y="160"/>
                  </a:lnTo>
                  <a:lnTo>
                    <a:pt x="2800" y="558"/>
                  </a:lnTo>
                  <a:lnTo>
                    <a:pt x="2835" y="705"/>
                  </a:lnTo>
                  <a:lnTo>
                    <a:pt x="2870" y="775"/>
                  </a:lnTo>
                  <a:lnTo>
                    <a:pt x="2905" y="424"/>
                  </a:lnTo>
                  <a:lnTo>
                    <a:pt x="2940" y="211"/>
                  </a:lnTo>
                  <a:lnTo>
                    <a:pt x="2975" y="507"/>
                  </a:lnTo>
                  <a:lnTo>
                    <a:pt x="3007" y="1113"/>
                  </a:lnTo>
                  <a:lnTo>
                    <a:pt x="3042" y="731"/>
                  </a:lnTo>
                  <a:lnTo>
                    <a:pt x="3077" y="759"/>
                  </a:lnTo>
                  <a:lnTo>
                    <a:pt x="3112" y="173"/>
                  </a:lnTo>
                  <a:lnTo>
                    <a:pt x="3147" y="409"/>
                  </a:lnTo>
                  <a:lnTo>
                    <a:pt x="3183" y="1171"/>
                  </a:lnTo>
                  <a:lnTo>
                    <a:pt x="3218" y="1993"/>
                  </a:lnTo>
                  <a:lnTo>
                    <a:pt x="3249" y="1330"/>
                  </a:lnTo>
                  <a:lnTo>
                    <a:pt x="3285" y="1276"/>
                  </a:lnTo>
                  <a:lnTo>
                    <a:pt x="3320" y="1569"/>
                  </a:lnTo>
                  <a:lnTo>
                    <a:pt x="3355" y="1882"/>
                  </a:lnTo>
                  <a:lnTo>
                    <a:pt x="3390" y="2178"/>
                  </a:lnTo>
                  <a:lnTo>
                    <a:pt x="3425" y="1808"/>
                  </a:lnTo>
                </a:path>
              </a:pathLst>
            </a:custGeom>
            <a:noFill/>
            <a:ln w="2063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0352" name="Freeform 48"/>
            <p:cNvSpPr>
              <a:spLocks/>
            </p:cNvSpPr>
            <p:nvPr/>
          </p:nvSpPr>
          <p:spPr bwMode="auto">
            <a:xfrm>
              <a:off x="389" y="2016"/>
              <a:ext cx="4988" cy="1640"/>
            </a:xfrm>
            <a:custGeom>
              <a:avLst/>
              <a:gdLst>
                <a:gd name="T0" fmla="*/ 144 w 3425"/>
                <a:gd name="T1" fmla="*/ 224 h 2229"/>
                <a:gd name="T2" fmla="*/ 460 w 3425"/>
                <a:gd name="T3" fmla="*/ 269 h 2229"/>
                <a:gd name="T4" fmla="*/ 778 w 3425"/>
                <a:gd name="T5" fmla="*/ 443 h 2229"/>
                <a:gd name="T6" fmla="*/ 1075 w 3425"/>
                <a:gd name="T7" fmla="*/ 179 h 2229"/>
                <a:gd name="T8" fmla="*/ 1394 w 3425"/>
                <a:gd name="T9" fmla="*/ 399 h 2229"/>
                <a:gd name="T10" fmla="*/ 1707 w 3425"/>
                <a:gd name="T11" fmla="*/ 123 h 2229"/>
                <a:gd name="T12" fmla="*/ 2023 w 3425"/>
                <a:gd name="T13" fmla="*/ 275 h 2229"/>
                <a:gd name="T14" fmla="*/ 2327 w 3425"/>
                <a:gd name="T15" fmla="*/ 256 h 2229"/>
                <a:gd name="T16" fmla="*/ 2640 w 3425"/>
                <a:gd name="T17" fmla="*/ 40 h 2229"/>
                <a:gd name="T18" fmla="*/ 2956 w 3425"/>
                <a:gd name="T19" fmla="*/ 323 h 2229"/>
                <a:gd name="T20" fmla="*/ 3255 w 3425"/>
                <a:gd name="T21" fmla="*/ 360 h 2229"/>
                <a:gd name="T22" fmla="*/ 3571 w 3425"/>
                <a:gd name="T23" fmla="*/ 394 h 2229"/>
                <a:gd name="T24" fmla="*/ 3886 w 3425"/>
                <a:gd name="T25" fmla="*/ 443 h 2229"/>
                <a:gd name="T26" fmla="*/ 4188 w 3425"/>
                <a:gd name="T27" fmla="*/ 477 h 2229"/>
                <a:gd name="T28" fmla="*/ 4507 w 3425"/>
                <a:gd name="T29" fmla="*/ 177 h 2229"/>
                <a:gd name="T30" fmla="*/ 4821 w 3425"/>
                <a:gd name="T31" fmla="*/ 313 h 2229"/>
                <a:gd name="T32" fmla="*/ 5137 w 3425"/>
                <a:gd name="T33" fmla="*/ 0 h 2229"/>
                <a:gd name="T34" fmla="*/ 5441 w 3425"/>
                <a:gd name="T35" fmla="*/ 322 h 2229"/>
                <a:gd name="T36" fmla="*/ 5754 w 3425"/>
                <a:gd name="T37" fmla="*/ 345 h 2229"/>
                <a:gd name="T38" fmla="*/ 6070 w 3425"/>
                <a:gd name="T39" fmla="*/ 255 h 2229"/>
                <a:gd name="T40" fmla="*/ 6369 w 3425"/>
                <a:gd name="T41" fmla="*/ 653 h 2229"/>
                <a:gd name="T42" fmla="*/ 6685 w 3425"/>
                <a:gd name="T43" fmla="*/ 328 h 2229"/>
                <a:gd name="T44" fmla="*/ 6999 w 3425"/>
                <a:gd name="T45" fmla="*/ 391 h 2229"/>
                <a:gd name="T46" fmla="*/ 7302 w 3425"/>
                <a:gd name="T47" fmla="*/ 464 h 2229"/>
                <a:gd name="T48" fmla="*/ 7617 w 3425"/>
                <a:gd name="T49" fmla="*/ 103 h 2229"/>
                <a:gd name="T50" fmla="*/ 7934 w 3425"/>
                <a:gd name="T51" fmla="*/ 280 h 2229"/>
                <a:gd name="T52" fmla="*/ 8250 w 3425"/>
                <a:gd name="T53" fmla="*/ 132 h 2229"/>
                <a:gd name="T54" fmla="*/ 8553 w 3425"/>
                <a:gd name="T55" fmla="*/ 244 h 2229"/>
                <a:gd name="T56" fmla="*/ 8866 w 3425"/>
                <a:gd name="T57" fmla="*/ 532 h 2229"/>
                <a:gd name="T58" fmla="*/ 9179 w 3425"/>
                <a:gd name="T59" fmla="*/ 28 h 2229"/>
                <a:gd name="T60" fmla="*/ 9482 w 3425"/>
                <a:gd name="T61" fmla="*/ 331 h 2229"/>
                <a:gd name="T62" fmla="*/ 9798 w 3425"/>
                <a:gd name="T63" fmla="*/ 352 h 2229"/>
                <a:gd name="T64" fmla="*/ 10113 w 3425"/>
                <a:gd name="T65" fmla="*/ 339 h 2229"/>
                <a:gd name="T66" fmla="*/ 10411 w 3425"/>
                <a:gd name="T67" fmla="*/ 567 h 2229"/>
                <a:gd name="T68" fmla="*/ 10727 w 3425"/>
                <a:gd name="T69" fmla="*/ 308 h 2229"/>
                <a:gd name="T70" fmla="*/ 11048 w 3425"/>
                <a:gd name="T71" fmla="*/ 221 h 2229"/>
                <a:gd name="T72" fmla="*/ 11364 w 3425"/>
                <a:gd name="T73" fmla="*/ 323 h 2229"/>
                <a:gd name="T74" fmla="*/ 11662 w 3425"/>
                <a:gd name="T75" fmla="*/ 331 h 2229"/>
                <a:gd name="T76" fmla="*/ 11978 w 3425"/>
                <a:gd name="T77" fmla="*/ 324 h 2229"/>
                <a:gd name="T78" fmla="*/ 12293 w 3425"/>
                <a:gd name="T79" fmla="*/ 305 h 2229"/>
                <a:gd name="T80" fmla="*/ 12596 w 3425"/>
                <a:gd name="T81" fmla="*/ 141 h 2229"/>
                <a:gd name="T82" fmla="*/ 12912 w 3425"/>
                <a:gd name="T83" fmla="*/ 296 h 2229"/>
                <a:gd name="T84" fmla="*/ 13227 w 3425"/>
                <a:gd name="T85" fmla="*/ 72 h 2229"/>
                <a:gd name="T86" fmla="*/ 13525 w 3425"/>
                <a:gd name="T87" fmla="*/ 313 h 2229"/>
                <a:gd name="T88" fmla="*/ 13841 w 3425"/>
                <a:gd name="T89" fmla="*/ 299 h 2229"/>
                <a:gd name="T90" fmla="*/ 14156 w 3425"/>
                <a:gd name="T91" fmla="*/ 106 h 2229"/>
                <a:gd name="T92" fmla="*/ 14478 w 3425"/>
                <a:gd name="T93" fmla="*/ 483 h 2229"/>
                <a:gd name="T94" fmla="*/ 14776 w 3425"/>
                <a:gd name="T95" fmla="*/ 323 h 2229"/>
                <a:gd name="T96" fmla="*/ 15092 w 3425"/>
                <a:gd name="T97" fmla="*/ 517 h 2229"/>
                <a:gd name="T98" fmla="*/ 15407 w 3425"/>
                <a:gd name="T99" fmla="*/ 536 h 222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425"/>
                <a:gd name="T151" fmla="*/ 0 h 2229"/>
                <a:gd name="T152" fmla="*/ 3425 w 3425"/>
                <a:gd name="T153" fmla="*/ 2229 h 222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425" h="2229">
                  <a:moveTo>
                    <a:pt x="0" y="1203"/>
                  </a:moveTo>
                  <a:lnTo>
                    <a:pt x="32" y="766"/>
                  </a:lnTo>
                  <a:lnTo>
                    <a:pt x="67" y="192"/>
                  </a:lnTo>
                  <a:lnTo>
                    <a:pt x="102" y="919"/>
                  </a:lnTo>
                  <a:lnTo>
                    <a:pt x="137" y="2118"/>
                  </a:lnTo>
                  <a:lnTo>
                    <a:pt x="173" y="1512"/>
                  </a:lnTo>
                  <a:lnTo>
                    <a:pt x="208" y="1081"/>
                  </a:lnTo>
                  <a:lnTo>
                    <a:pt x="239" y="609"/>
                  </a:lnTo>
                  <a:lnTo>
                    <a:pt x="275" y="896"/>
                  </a:lnTo>
                  <a:lnTo>
                    <a:pt x="310" y="1362"/>
                  </a:lnTo>
                  <a:lnTo>
                    <a:pt x="345" y="1279"/>
                  </a:lnTo>
                  <a:lnTo>
                    <a:pt x="380" y="418"/>
                  </a:lnTo>
                  <a:lnTo>
                    <a:pt x="415" y="536"/>
                  </a:lnTo>
                  <a:lnTo>
                    <a:pt x="450" y="938"/>
                  </a:lnTo>
                  <a:lnTo>
                    <a:pt x="482" y="973"/>
                  </a:lnTo>
                  <a:lnTo>
                    <a:pt x="517" y="874"/>
                  </a:lnTo>
                  <a:lnTo>
                    <a:pt x="552" y="377"/>
                  </a:lnTo>
                  <a:lnTo>
                    <a:pt x="587" y="138"/>
                  </a:lnTo>
                  <a:lnTo>
                    <a:pt x="622" y="673"/>
                  </a:lnTo>
                  <a:lnTo>
                    <a:pt x="657" y="1104"/>
                  </a:lnTo>
                  <a:lnTo>
                    <a:pt x="692" y="1824"/>
                  </a:lnTo>
                  <a:lnTo>
                    <a:pt x="724" y="1228"/>
                  </a:lnTo>
                  <a:lnTo>
                    <a:pt x="759" y="1193"/>
                  </a:lnTo>
                  <a:lnTo>
                    <a:pt x="794" y="1346"/>
                  </a:lnTo>
                  <a:lnTo>
                    <a:pt x="829" y="1802"/>
                  </a:lnTo>
                  <a:lnTo>
                    <a:pt x="864" y="1512"/>
                  </a:lnTo>
                  <a:lnTo>
                    <a:pt x="899" y="1754"/>
                  </a:lnTo>
                  <a:lnTo>
                    <a:pt x="931" y="1627"/>
                  </a:lnTo>
                  <a:lnTo>
                    <a:pt x="966" y="189"/>
                  </a:lnTo>
                  <a:lnTo>
                    <a:pt x="1002" y="603"/>
                  </a:lnTo>
                  <a:lnTo>
                    <a:pt x="1037" y="1120"/>
                  </a:lnTo>
                  <a:lnTo>
                    <a:pt x="1072" y="1069"/>
                  </a:lnTo>
                  <a:lnTo>
                    <a:pt x="1107" y="326"/>
                  </a:lnTo>
                  <a:lnTo>
                    <a:pt x="1142" y="0"/>
                  </a:lnTo>
                  <a:lnTo>
                    <a:pt x="1174" y="676"/>
                  </a:lnTo>
                  <a:lnTo>
                    <a:pt x="1209" y="1100"/>
                  </a:lnTo>
                  <a:lnTo>
                    <a:pt x="1244" y="884"/>
                  </a:lnTo>
                  <a:lnTo>
                    <a:pt x="1279" y="1177"/>
                  </a:lnTo>
                  <a:lnTo>
                    <a:pt x="1314" y="683"/>
                  </a:lnTo>
                  <a:lnTo>
                    <a:pt x="1349" y="871"/>
                  </a:lnTo>
                  <a:lnTo>
                    <a:pt x="1384" y="1869"/>
                  </a:lnTo>
                  <a:lnTo>
                    <a:pt x="1416" y="2229"/>
                  </a:lnTo>
                  <a:lnTo>
                    <a:pt x="1451" y="1343"/>
                  </a:lnTo>
                  <a:lnTo>
                    <a:pt x="1486" y="1120"/>
                  </a:lnTo>
                  <a:lnTo>
                    <a:pt x="1521" y="1203"/>
                  </a:lnTo>
                  <a:lnTo>
                    <a:pt x="1556" y="1336"/>
                  </a:lnTo>
                  <a:lnTo>
                    <a:pt x="1591" y="2130"/>
                  </a:lnTo>
                  <a:lnTo>
                    <a:pt x="1623" y="1585"/>
                  </a:lnTo>
                  <a:lnTo>
                    <a:pt x="1658" y="995"/>
                  </a:lnTo>
                  <a:lnTo>
                    <a:pt x="1693" y="351"/>
                  </a:lnTo>
                  <a:lnTo>
                    <a:pt x="1729" y="947"/>
                  </a:lnTo>
                  <a:lnTo>
                    <a:pt x="1764" y="957"/>
                  </a:lnTo>
                  <a:lnTo>
                    <a:pt x="1799" y="957"/>
                  </a:lnTo>
                  <a:lnTo>
                    <a:pt x="1834" y="450"/>
                  </a:lnTo>
                  <a:lnTo>
                    <a:pt x="1866" y="399"/>
                  </a:lnTo>
                  <a:lnTo>
                    <a:pt x="1901" y="833"/>
                  </a:lnTo>
                  <a:lnTo>
                    <a:pt x="1936" y="1113"/>
                  </a:lnTo>
                  <a:lnTo>
                    <a:pt x="1971" y="1815"/>
                  </a:lnTo>
                  <a:lnTo>
                    <a:pt x="2006" y="1209"/>
                  </a:lnTo>
                  <a:lnTo>
                    <a:pt x="2041" y="96"/>
                  </a:lnTo>
                  <a:lnTo>
                    <a:pt x="2076" y="673"/>
                  </a:lnTo>
                  <a:lnTo>
                    <a:pt x="2108" y="1129"/>
                  </a:lnTo>
                  <a:lnTo>
                    <a:pt x="2143" y="1815"/>
                  </a:lnTo>
                  <a:lnTo>
                    <a:pt x="2178" y="1203"/>
                  </a:lnTo>
                  <a:lnTo>
                    <a:pt x="2213" y="1206"/>
                  </a:lnTo>
                  <a:lnTo>
                    <a:pt x="2248" y="1158"/>
                  </a:lnTo>
                  <a:lnTo>
                    <a:pt x="2283" y="1952"/>
                  </a:lnTo>
                  <a:lnTo>
                    <a:pt x="2315" y="1933"/>
                  </a:lnTo>
                  <a:lnTo>
                    <a:pt x="2350" y="1442"/>
                  </a:lnTo>
                  <a:lnTo>
                    <a:pt x="2385" y="1053"/>
                  </a:lnTo>
                  <a:lnTo>
                    <a:pt x="2420" y="479"/>
                  </a:lnTo>
                  <a:lnTo>
                    <a:pt x="2456" y="756"/>
                  </a:lnTo>
                  <a:lnTo>
                    <a:pt x="2491" y="1094"/>
                  </a:lnTo>
                  <a:lnTo>
                    <a:pt x="2526" y="1104"/>
                  </a:lnTo>
                  <a:lnTo>
                    <a:pt x="2558" y="727"/>
                  </a:lnTo>
                  <a:lnTo>
                    <a:pt x="2593" y="1129"/>
                  </a:lnTo>
                  <a:lnTo>
                    <a:pt x="2628" y="947"/>
                  </a:lnTo>
                  <a:lnTo>
                    <a:pt x="2663" y="1107"/>
                  </a:lnTo>
                  <a:lnTo>
                    <a:pt x="2698" y="1091"/>
                  </a:lnTo>
                  <a:lnTo>
                    <a:pt x="2733" y="1040"/>
                  </a:lnTo>
                  <a:lnTo>
                    <a:pt x="2768" y="64"/>
                  </a:lnTo>
                  <a:lnTo>
                    <a:pt x="2800" y="479"/>
                  </a:lnTo>
                  <a:lnTo>
                    <a:pt x="2835" y="1104"/>
                  </a:lnTo>
                  <a:lnTo>
                    <a:pt x="2870" y="1011"/>
                  </a:lnTo>
                  <a:lnTo>
                    <a:pt x="2905" y="501"/>
                  </a:lnTo>
                  <a:lnTo>
                    <a:pt x="2940" y="246"/>
                  </a:lnTo>
                  <a:lnTo>
                    <a:pt x="2975" y="453"/>
                  </a:lnTo>
                  <a:lnTo>
                    <a:pt x="3007" y="1065"/>
                  </a:lnTo>
                  <a:lnTo>
                    <a:pt x="3042" y="944"/>
                  </a:lnTo>
                  <a:lnTo>
                    <a:pt x="3077" y="1021"/>
                  </a:lnTo>
                  <a:lnTo>
                    <a:pt x="3112" y="131"/>
                  </a:lnTo>
                  <a:lnTo>
                    <a:pt x="3147" y="361"/>
                  </a:lnTo>
                  <a:lnTo>
                    <a:pt x="3183" y="1027"/>
                  </a:lnTo>
                  <a:lnTo>
                    <a:pt x="3218" y="1649"/>
                  </a:lnTo>
                  <a:lnTo>
                    <a:pt x="3249" y="1324"/>
                  </a:lnTo>
                  <a:lnTo>
                    <a:pt x="3285" y="1104"/>
                  </a:lnTo>
                  <a:lnTo>
                    <a:pt x="3320" y="1276"/>
                  </a:lnTo>
                  <a:lnTo>
                    <a:pt x="3355" y="1764"/>
                  </a:lnTo>
                  <a:lnTo>
                    <a:pt x="3390" y="2098"/>
                  </a:lnTo>
                  <a:lnTo>
                    <a:pt x="3425" y="1827"/>
                  </a:lnTo>
                </a:path>
              </a:pathLst>
            </a:custGeom>
            <a:noFill/>
            <a:ln w="20638">
              <a:solidFill>
                <a:srgbClr val="FF00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0353" name="Freeform 49"/>
            <p:cNvSpPr>
              <a:spLocks/>
            </p:cNvSpPr>
            <p:nvPr/>
          </p:nvSpPr>
          <p:spPr bwMode="auto">
            <a:xfrm>
              <a:off x="389" y="1990"/>
              <a:ext cx="4988" cy="1706"/>
            </a:xfrm>
            <a:custGeom>
              <a:avLst/>
              <a:gdLst>
                <a:gd name="T0" fmla="*/ 144 w 3425"/>
                <a:gd name="T1" fmla="*/ 346 h 2318"/>
                <a:gd name="T2" fmla="*/ 460 w 3425"/>
                <a:gd name="T3" fmla="*/ 423 h 2318"/>
                <a:gd name="T4" fmla="*/ 778 w 3425"/>
                <a:gd name="T5" fmla="*/ 118 h 2318"/>
                <a:gd name="T6" fmla="*/ 1075 w 3425"/>
                <a:gd name="T7" fmla="*/ 529 h 2318"/>
                <a:gd name="T8" fmla="*/ 1394 w 3425"/>
                <a:gd name="T9" fmla="*/ 377 h 2318"/>
                <a:gd name="T10" fmla="*/ 1707 w 3425"/>
                <a:gd name="T11" fmla="*/ 456 h 2318"/>
                <a:gd name="T12" fmla="*/ 2023 w 3425"/>
                <a:gd name="T13" fmla="*/ 514 h 2318"/>
                <a:gd name="T14" fmla="*/ 2327 w 3425"/>
                <a:gd name="T15" fmla="*/ 339 h 2318"/>
                <a:gd name="T16" fmla="*/ 2640 w 3425"/>
                <a:gd name="T17" fmla="*/ 468 h 2318"/>
                <a:gd name="T18" fmla="*/ 2956 w 3425"/>
                <a:gd name="T19" fmla="*/ 403 h 2318"/>
                <a:gd name="T20" fmla="*/ 3255 w 3425"/>
                <a:gd name="T21" fmla="*/ 78 h 2318"/>
                <a:gd name="T22" fmla="*/ 3571 w 3425"/>
                <a:gd name="T23" fmla="*/ 283 h 2318"/>
                <a:gd name="T24" fmla="*/ 3886 w 3425"/>
                <a:gd name="T25" fmla="*/ 146 h 2318"/>
                <a:gd name="T26" fmla="*/ 4188 w 3425"/>
                <a:gd name="T27" fmla="*/ 494 h 2318"/>
                <a:gd name="T28" fmla="*/ 4507 w 3425"/>
                <a:gd name="T29" fmla="*/ 514 h 2318"/>
                <a:gd name="T30" fmla="*/ 4821 w 3425"/>
                <a:gd name="T31" fmla="*/ 458 h 2318"/>
                <a:gd name="T32" fmla="*/ 5137 w 3425"/>
                <a:gd name="T33" fmla="*/ 629 h 2318"/>
                <a:gd name="T34" fmla="*/ 5441 w 3425"/>
                <a:gd name="T35" fmla="*/ 360 h 2318"/>
                <a:gd name="T36" fmla="*/ 5754 w 3425"/>
                <a:gd name="T37" fmla="*/ 529 h 2318"/>
                <a:gd name="T38" fmla="*/ 6070 w 3425"/>
                <a:gd name="T39" fmla="*/ 553 h 2318"/>
                <a:gd name="T40" fmla="*/ 6369 w 3425"/>
                <a:gd name="T41" fmla="*/ 483 h 2318"/>
                <a:gd name="T42" fmla="*/ 6685 w 3425"/>
                <a:gd name="T43" fmla="*/ 648 h 2318"/>
                <a:gd name="T44" fmla="*/ 6999 w 3425"/>
                <a:gd name="T45" fmla="*/ 463 h 2318"/>
                <a:gd name="T46" fmla="*/ 7302 w 3425"/>
                <a:gd name="T47" fmla="*/ 409 h 2318"/>
                <a:gd name="T48" fmla="*/ 7617 w 3425"/>
                <a:gd name="T49" fmla="*/ 629 h 2318"/>
                <a:gd name="T50" fmla="*/ 7934 w 3425"/>
                <a:gd name="T51" fmla="*/ 348 h 2318"/>
                <a:gd name="T52" fmla="*/ 8250 w 3425"/>
                <a:gd name="T53" fmla="*/ 531 h 2318"/>
                <a:gd name="T54" fmla="*/ 8553 w 3425"/>
                <a:gd name="T55" fmla="*/ 516 h 2318"/>
                <a:gd name="T56" fmla="*/ 8866 w 3425"/>
                <a:gd name="T57" fmla="*/ 375 h 2318"/>
                <a:gd name="T58" fmla="*/ 9179 w 3425"/>
                <a:gd name="T59" fmla="*/ 637 h 2318"/>
                <a:gd name="T60" fmla="*/ 9482 w 3425"/>
                <a:gd name="T61" fmla="*/ 395 h 2318"/>
                <a:gd name="T62" fmla="*/ 9798 w 3425"/>
                <a:gd name="T63" fmla="*/ 185 h 2318"/>
                <a:gd name="T64" fmla="*/ 10113 w 3425"/>
                <a:gd name="T65" fmla="*/ 248 h 2318"/>
                <a:gd name="T66" fmla="*/ 10411 w 3425"/>
                <a:gd name="T67" fmla="*/ 55 h 2318"/>
                <a:gd name="T68" fmla="*/ 10727 w 3425"/>
                <a:gd name="T69" fmla="*/ 270 h 2318"/>
                <a:gd name="T70" fmla="*/ 11048 w 3425"/>
                <a:gd name="T71" fmla="*/ 473 h 2318"/>
                <a:gd name="T72" fmla="*/ 11364 w 3425"/>
                <a:gd name="T73" fmla="*/ 286 h 2318"/>
                <a:gd name="T74" fmla="*/ 11662 w 3425"/>
                <a:gd name="T75" fmla="*/ 320 h 2318"/>
                <a:gd name="T76" fmla="*/ 11978 w 3425"/>
                <a:gd name="T77" fmla="*/ 86 h 2318"/>
                <a:gd name="T78" fmla="*/ 12293 w 3425"/>
                <a:gd name="T79" fmla="*/ 202 h 2318"/>
                <a:gd name="T80" fmla="*/ 12596 w 3425"/>
                <a:gd name="T81" fmla="*/ 253 h 2318"/>
                <a:gd name="T82" fmla="*/ 12912 w 3425"/>
                <a:gd name="T83" fmla="*/ 94 h 2318"/>
                <a:gd name="T84" fmla="*/ 13227 w 3425"/>
                <a:gd name="T85" fmla="*/ 279 h 2318"/>
                <a:gd name="T86" fmla="*/ 13525 w 3425"/>
                <a:gd name="T87" fmla="*/ 105 h 2318"/>
                <a:gd name="T88" fmla="*/ 13841 w 3425"/>
                <a:gd name="T89" fmla="*/ 149 h 2318"/>
                <a:gd name="T90" fmla="*/ 14156 w 3425"/>
                <a:gd name="T91" fmla="*/ 247 h 2318"/>
                <a:gd name="T92" fmla="*/ 14478 w 3425"/>
                <a:gd name="T93" fmla="*/ 69 h 2318"/>
                <a:gd name="T94" fmla="*/ 14776 w 3425"/>
                <a:gd name="T95" fmla="*/ 278 h 2318"/>
                <a:gd name="T96" fmla="*/ 15092 w 3425"/>
                <a:gd name="T97" fmla="*/ 204 h 2318"/>
                <a:gd name="T98" fmla="*/ 15407 w 3425"/>
                <a:gd name="T99" fmla="*/ 77 h 231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425"/>
                <a:gd name="T151" fmla="*/ 0 h 2318"/>
                <a:gd name="T152" fmla="*/ 3425 w 3425"/>
                <a:gd name="T153" fmla="*/ 2318 h 231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425" h="2318">
                  <a:moveTo>
                    <a:pt x="0" y="485"/>
                  </a:moveTo>
                  <a:lnTo>
                    <a:pt x="32" y="1180"/>
                  </a:lnTo>
                  <a:lnTo>
                    <a:pt x="67" y="1843"/>
                  </a:lnTo>
                  <a:lnTo>
                    <a:pt x="102" y="1442"/>
                  </a:lnTo>
                  <a:lnTo>
                    <a:pt x="137" y="562"/>
                  </a:lnTo>
                  <a:lnTo>
                    <a:pt x="173" y="402"/>
                  </a:lnTo>
                  <a:lnTo>
                    <a:pt x="208" y="922"/>
                  </a:lnTo>
                  <a:lnTo>
                    <a:pt x="239" y="1805"/>
                  </a:lnTo>
                  <a:lnTo>
                    <a:pt x="275" y="1652"/>
                  </a:lnTo>
                  <a:lnTo>
                    <a:pt x="310" y="1282"/>
                  </a:lnTo>
                  <a:lnTo>
                    <a:pt x="345" y="1352"/>
                  </a:lnTo>
                  <a:lnTo>
                    <a:pt x="380" y="1553"/>
                  </a:lnTo>
                  <a:lnTo>
                    <a:pt x="415" y="2318"/>
                  </a:lnTo>
                  <a:lnTo>
                    <a:pt x="450" y="1751"/>
                  </a:lnTo>
                  <a:lnTo>
                    <a:pt x="482" y="1320"/>
                  </a:lnTo>
                  <a:lnTo>
                    <a:pt x="517" y="1158"/>
                  </a:lnTo>
                  <a:lnTo>
                    <a:pt x="552" y="1426"/>
                  </a:lnTo>
                  <a:lnTo>
                    <a:pt x="587" y="1595"/>
                  </a:lnTo>
                  <a:lnTo>
                    <a:pt x="622" y="1566"/>
                  </a:lnTo>
                  <a:lnTo>
                    <a:pt x="657" y="1371"/>
                  </a:lnTo>
                  <a:lnTo>
                    <a:pt x="692" y="820"/>
                  </a:lnTo>
                  <a:lnTo>
                    <a:pt x="724" y="265"/>
                  </a:lnTo>
                  <a:lnTo>
                    <a:pt x="759" y="954"/>
                  </a:lnTo>
                  <a:lnTo>
                    <a:pt x="794" y="966"/>
                  </a:lnTo>
                  <a:lnTo>
                    <a:pt x="829" y="667"/>
                  </a:lnTo>
                  <a:lnTo>
                    <a:pt x="864" y="498"/>
                  </a:lnTo>
                  <a:lnTo>
                    <a:pt x="899" y="692"/>
                  </a:lnTo>
                  <a:lnTo>
                    <a:pt x="931" y="1684"/>
                  </a:lnTo>
                  <a:lnTo>
                    <a:pt x="966" y="2277"/>
                  </a:lnTo>
                  <a:lnTo>
                    <a:pt x="1002" y="1751"/>
                  </a:lnTo>
                  <a:lnTo>
                    <a:pt x="1037" y="1174"/>
                  </a:lnTo>
                  <a:lnTo>
                    <a:pt x="1072" y="1560"/>
                  </a:lnTo>
                  <a:lnTo>
                    <a:pt x="1107" y="1780"/>
                  </a:lnTo>
                  <a:lnTo>
                    <a:pt x="1142" y="2146"/>
                  </a:lnTo>
                  <a:lnTo>
                    <a:pt x="1174" y="1831"/>
                  </a:lnTo>
                  <a:lnTo>
                    <a:pt x="1209" y="1228"/>
                  </a:lnTo>
                  <a:lnTo>
                    <a:pt x="1244" y="1477"/>
                  </a:lnTo>
                  <a:lnTo>
                    <a:pt x="1279" y="1805"/>
                  </a:lnTo>
                  <a:lnTo>
                    <a:pt x="1314" y="2031"/>
                  </a:lnTo>
                  <a:lnTo>
                    <a:pt x="1349" y="1885"/>
                  </a:lnTo>
                  <a:lnTo>
                    <a:pt x="1384" y="1579"/>
                  </a:lnTo>
                  <a:lnTo>
                    <a:pt x="1416" y="1646"/>
                  </a:lnTo>
                  <a:lnTo>
                    <a:pt x="1451" y="1470"/>
                  </a:lnTo>
                  <a:lnTo>
                    <a:pt x="1486" y="2210"/>
                  </a:lnTo>
                  <a:lnTo>
                    <a:pt x="1521" y="1920"/>
                  </a:lnTo>
                  <a:lnTo>
                    <a:pt x="1556" y="1576"/>
                  </a:lnTo>
                  <a:lnTo>
                    <a:pt x="1591" y="1547"/>
                  </a:lnTo>
                  <a:lnTo>
                    <a:pt x="1623" y="1394"/>
                  </a:lnTo>
                  <a:lnTo>
                    <a:pt x="1658" y="2197"/>
                  </a:lnTo>
                  <a:lnTo>
                    <a:pt x="1693" y="2143"/>
                  </a:lnTo>
                  <a:lnTo>
                    <a:pt x="1729" y="1649"/>
                  </a:lnTo>
                  <a:lnTo>
                    <a:pt x="1764" y="1187"/>
                  </a:lnTo>
                  <a:lnTo>
                    <a:pt x="1799" y="1576"/>
                  </a:lnTo>
                  <a:lnTo>
                    <a:pt x="1834" y="1808"/>
                  </a:lnTo>
                  <a:lnTo>
                    <a:pt x="1866" y="2047"/>
                  </a:lnTo>
                  <a:lnTo>
                    <a:pt x="1901" y="1757"/>
                  </a:lnTo>
                  <a:lnTo>
                    <a:pt x="1936" y="1202"/>
                  </a:lnTo>
                  <a:lnTo>
                    <a:pt x="1971" y="1276"/>
                  </a:lnTo>
                  <a:lnTo>
                    <a:pt x="2006" y="1856"/>
                  </a:lnTo>
                  <a:lnTo>
                    <a:pt x="2041" y="2172"/>
                  </a:lnTo>
                  <a:lnTo>
                    <a:pt x="2076" y="1878"/>
                  </a:lnTo>
                  <a:lnTo>
                    <a:pt x="2108" y="1346"/>
                  </a:lnTo>
                  <a:lnTo>
                    <a:pt x="2143" y="195"/>
                  </a:lnTo>
                  <a:lnTo>
                    <a:pt x="2178" y="629"/>
                  </a:lnTo>
                  <a:lnTo>
                    <a:pt x="2213" y="1078"/>
                  </a:lnTo>
                  <a:lnTo>
                    <a:pt x="2248" y="845"/>
                  </a:lnTo>
                  <a:lnTo>
                    <a:pt x="2283" y="383"/>
                  </a:lnTo>
                  <a:lnTo>
                    <a:pt x="2315" y="188"/>
                  </a:lnTo>
                  <a:lnTo>
                    <a:pt x="2350" y="450"/>
                  </a:lnTo>
                  <a:lnTo>
                    <a:pt x="2385" y="919"/>
                  </a:lnTo>
                  <a:lnTo>
                    <a:pt x="2420" y="1716"/>
                  </a:lnTo>
                  <a:lnTo>
                    <a:pt x="2456" y="1614"/>
                  </a:lnTo>
                  <a:lnTo>
                    <a:pt x="2491" y="1129"/>
                  </a:lnTo>
                  <a:lnTo>
                    <a:pt x="2526" y="973"/>
                  </a:lnTo>
                  <a:lnTo>
                    <a:pt x="2558" y="855"/>
                  </a:lnTo>
                  <a:lnTo>
                    <a:pt x="2593" y="1091"/>
                  </a:lnTo>
                  <a:lnTo>
                    <a:pt x="2628" y="555"/>
                  </a:lnTo>
                  <a:lnTo>
                    <a:pt x="2663" y="294"/>
                  </a:lnTo>
                  <a:lnTo>
                    <a:pt x="2698" y="291"/>
                  </a:lnTo>
                  <a:lnTo>
                    <a:pt x="2733" y="689"/>
                  </a:lnTo>
                  <a:lnTo>
                    <a:pt x="2768" y="711"/>
                  </a:lnTo>
                  <a:lnTo>
                    <a:pt x="2800" y="861"/>
                  </a:lnTo>
                  <a:lnTo>
                    <a:pt x="2835" y="99"/>
                  </a:lnTo>
                  <a:lnTo>
                    <a:pt x="2870" y="322"/>
                  </a:lnTo>
                  <a:lnTo>
                    <a:pt x="2905" y="523"/>
                  </a:lnTo>
                  <a:lnTo>
                    <a:pt x="2940" y="951"/>
                  </a:lnTo>
                  <a:lnTo>
                    <a:pt x="2975" y="1094"/>
                  </a:lnTo>
                  <a:lnTo>
                    <a:pt x="3007" y="357"/>
                  </a:lnTo>
                  <a:lnTo>
                    <a:pt x="3042" y="0"/>
                  </a:lnTo>
                  <a:lnTo>
                    <a:pt x="3077" y="507"/>
                  </a:lnTo>
                  <a:lnTo>
                    <a:pt x="3112" y="737"/>
                  </a:lnTo>
                  <a:lnTo>
                    <a:pt x="3147" y="842"/>
                  </a:lnTo>
                  <a:lnTo>
                    <a:pt x="3183" y="370"/>
                  </a:lnTo>
                  <a:lnTo>
                    <a:pt x="3218" y="236"/>
                  </a:lnTo>
                  <a:lnTo>
                    <a:pt x="3249" y="402"/>
                  </a:lnTo>
                  <a:lnTo>
                    <a:pt x="3285" y="947"/>
                  </a:lnTo>
                  <a:lnTo>
                    <a:pt x="3320" y="1030"/>
                  </a:lnTo>
                  <a:lnTo>
                    <a:pt x="3355" y="695"/>
                  </a:lnTo>
                  <a:lnTo>
                    <a:pt x="3390" y="55"/>
                  </a:lnTo>
                  <a:lnTo>
                    <a:pt x="3425" y="259"/>
                  </a:lnTo>
                </a:path>
              </a:pathLst>
            </a:custGeom>
            <a:noFill/>
            <a:ln w="9525">
              <a:solidFill>
                <a:srgbClr val="00FF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0354" name="Rectangle 50"/>
            <p:cNvSpPr>
              <a:spLocks noChangeArrowheads="1"/>
            </p:cNvSpPr>
            <p:nvPr/>
          </p:nvSpPr>
          <p:spPr bwMode="auto">
            <a:xfrm>
              <a:off x="2767" y="3787"/>
              <a:ext cx="175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 dirty="0">
                  <a:solidFill>
                    <a:srgbClr val="000000"/>
                  </a:solidFill>
                  <a:latin typeface="Helvetica" charset="0"/>
                </a:rPr>
                <a:t>Time(sec)</a:t>
              </a:r>
              <a:endParaRPr lang="en-US" sz="1800" dirty="0"/>
            </a:p>
          </p:txBody>
        </p:sp>
        <p:sp>
          <p:nvSpPr>
            <p:cNvPr id="140355" name="Rectangle 51"/>
            <p:cNvSpPr>
              <a:spLocks noChangeArrowheads="1"/>
            </p:cNvSpPr>
            <p:nvPr/>
          </p:nvSpPr>
          <p:spPr bwMode="auto">
            <a:xfrm>
              <a:off x="380" y="3725"/>
              <a:ext cx="12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 dirty="0">
                  <a:solidFill>
                    <a:srgbClr val="000000"/>
                  </a:solidFill>
                  <a:latin typeface="Helvetica" charset="0"/>
                </a:rPr>
                <a:t> </a:t>
              </a:r>
              <a:endParaRPr lang="en-US" sz="1800" dirty="0"/>
            </a:p>
          </p:txBody>
        </p:sp>
        <p:sp>
          <p:nvSpPr>
            <p:cNvPr id="140356" name="Rectangle 52"/>
            <p:cNvSpPr>
              <a:spLocks noChangeArrowheads="1"/>
            </p:cNvSpPr>
            <p:nvPr/>
          </p:nvSpPr>
          <p:spPr bwMode="auto">
            <a:xfrm>
              <a:off x="5423" y="1887"/>
              <a:ext cx="12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 dirty="0">
                  <a:solidFill>
                    <a:srgbClr val="000000"/>
                  </a:solidFill>
                  <a:latin typeface="Helvetica" charset="0"/>
                </a:rPr>
                <a:t> </a:t>
              </a:r>
              <a:endParaRPr lang="en-US" sz="1800" dirty="0"/>
            </a:p>
          </p:txBody>
        </p:sp>
        <p:grpSp>
          <p:nvGrpSpPr>
            <p:cNvPr id="140357" name="Group 53"/>
            <p:cNvGrpSpPr>
              <a:grpSpLocks/>
            </p:cNvGrpSpPr>
            <p:nvPr/>
          </p:nvGrpSpPr>
          <p:grpSpPr bwMode="auto">
            <a:xfrm>
              <a:off x="4442" y="3321"/>
              <a:ext cx="573" cy="365"/>
              <a:chOff x="4838" y="1923"/>
              <a:chExt cx="573" cy="235"/>
            </a:xfrm>
          </p:grpSpPr>
          <p:sp>
            <p:nvSpPr>
              <p:cNvPr id="140438" name="Rectangle 54"/>
              <p:cNvSpPr>
                <a:spLocks noChangeArrowheads="1"/>
              </p:cNvSpPr>
              <p:nvPr/>
            </p:nvSpPr>
            <p:spPr bwMode="auto">
              <a:xfrm>
                <a:off x="4838" y="1923"/>
                <a:ext cx="562" cy="22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0439" name="Rectangle 55"/>
              <p:cNvSpPr>
                <a:spLocks noChangeArrowheads="1"/>
              </p:cNvSpPr>
              <p:nvPr/>
            </p:nvSpPr>
            <p:spPr bwMode="auto">
              <a:xfrm>
                <a:off x="4838" y="1923"/>
                <a:ext cx="562" cy="229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0440" name="Line 56"/>
              <p:cNvSpPr>
                <a:spLocks noChangeShapeType="1"/>
              </p:cNvSpPr>
              <p:nvPr/>
            </p:nvSpPr>
            <p:spPr bwMode="auto">
              <a:xfrm>
                <a:off x="4838" y="1923"/>
                <a:ext cx="56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0441" name="Freeform 57"/>
              <p:cNvSpPr>
                <a:spLocks/>
              </p:cNvSpPr>
              <p:nvPr/>
            </p:nvSpPr>
            <p:spPr bwMode="auto">
              <a:xfrm>
                <a:off x="4838" y="1923"/>
                <a:ext cx="562" cy="229"/>
              </a:xfrm>
              <a:custGeom>
                <a:avLst/>
                <a:gdLst>
                  <a:gd name="T0" fmla="*/ 0 w 121"/>
                  <a:gd name="T1" fmla="*/ 2921 h 98"/>
                  <a:gd name="T2" fmla="*/ 56302 w 121"/>
                  <a:gd name="T3" fmla="*/ 2921 h 98"/>
                  <a:gd name="T4" fmla="*/ 56302 w 121"/>
                  <a:gd name="T5" fmla="*/ 0 h 98"/>
                  <a:gd name="T6" fmla="*/ 0 60000 65536"/>
                  <a:gd name="T7" fmla="*/ 0 60000 65536"/>
                  <a:gd name="T8" fmla="*/ 0 60000 65536"/>
                  <a:gd name="T9" fmla="*/ 0 w 121"/>
                  <a:gd name="T10" fmla="*/ 0 h 98"/>
                  <a:gd name="T11" fmla="*/ 121 w 121"/>
                  <a:gd name="T12" fmla="*/ 98 h 9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1" h="98">
                    <a:moveTo>
                      <a:pt x="0" y="98"/>
                    </a:moveTo>
                    <a:lnTo>
                      <a:pt x="121" y="98"/>
                    </a:lnTo>
                    <a:lnTo>
                      <a:pt x="121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0442" name="Line 58"/>
              <p:cNvSpPr>
                <a:spLocks noChangeShapeType="1"/>
              </p:cNvSpPr>
              <p:nvPr/>
            </p:nvSpPr>
            <p:spPr bwMode="auto">
              <a:xfrm flipV="1">
                <a:off x="4838" y="1923"/>
                <a:ext cx="1" cy="22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0443" name="Line 59"/>
              <p:cNvSpPr>
                <a:spLocks noChangeShapeType="1"/>
              </p:cNvSpPr>
              <p:nvPr/>
            </p:nvSpPr>
            <p:spPr bwMode="auto">
              <a:xfrm>
                <a:off x="4838" y="2152"/>
                <a:ext cx="56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0444" name="Freeform 60"/>
              <p:cNvSpPr>
                <a:spLocks/>
              </p:cNvSpPr>
              <p:nvPr/>
            </p:nvSpPr>
            <p:spPr bwMode="auto">
              <a:xfrm>
                <a:off x="4838" y="1923"/>
                <a:ext cx="562" cy="229"/>
              </a:xfrm>
              <a:custGeom>
                <a:avLst/>
                <a:gdLst>
                  <a:gd name="T0" fmla="*/ 0 w 121"/>
                  <a:gd name="T1" fmla="*/ 2921 h 98"/>
                  <a:gd name="T2" fmla="*/ 0 w 121"/>
                  <a:gd name="T3" fmla="*/ 0 h 98"/>
                  <a:gd name="T4" fmla="*/ 56302 w 121"/>
                  <a:gd name="T5" fmla="*/ 0 h 98"/>
                  <a:gd name="T6" fmla="*/ 0 60000 65536"/>
                  <a:gd name="T7" fmla="*/ 0 60000 65536"/>
                  <a:gd name="T8" fmla="*/ 0 60000 65536"/>
                  <a:gd name="T9" fmla="*/ 0 w 121"/>
                  <a:gd name="T10" fmla="*/ 0 h 98"/>
                  <a:gd name="T11" fmla="*/ 121 w 121"/>
                  <a:gd name="T12" fmla="*/ 98 h 9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1" h="98">
                    <a:moveTo>
                      <a:pt x="0" y="98"/>
                    </a:moveTo>
                    <a:lnTo>
                      <a:pt x="0" y="0"/>
                    </a:lnTo>
                    <a:lnTo>
                      <a:pt x="121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0445" name="Freeform 61"/>
              <p:cNvSpPr>
                <a:spLocks/>
              </p:cNvSpPr>
              <p:nvPr/>
            </p:nvSpPr>
            <p:spPr bwMode="auto">
              <a:xfrm>
                <a:off x="4838" y="1923"/>
                <a:ext cx="562" cy="229"/>
              </a:xfrm>
              <a:custGeom>
                <a:avLst/>
                <a:gdLst>
                  <a:gd name="T0" fmla="*/ 0 w 121"/>
                  <a:gd name="T1" fmla="*/ 2921 h 98"/>
                  <a:gd name="T2" fmla="*/ 56302 w 121"/>
                  <a:gd name="T3" fmla="*/ 2921 h 98"/>
                  <a:gd name="T4" fmla="*/ 56302 w 121"/>
                  <a:gd name="T5" fmla="*/ 0 h 98"/>
                  <a:gd name="T6" fmla="*/ 0 60000 65536"/>
                  <a:gd name="T7" fmla="*/ 0 60000 65536"/>
                  <a:gd name="T8" fmla="*/ 0 60000 65536"/>
                  <a:gd name="T9" fmla="*/ 0 w 121"/>
                  <a:gd name="T10" fmla="*/ 0 h 98"/>
                  <a:gd name="T11" fmla="*/ 121 w 121"/>
                  <a:gd name="T12" fmla="*/ 98 h 9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1" h="98">
                    <a:moveTo>
                      <a:pt x="0" y="98"/>
                    </a:moveTo>
                    <a:lnTo>
                      <a:pt x="121" y="98"/>
                    </a:lnTo>
                    <a:lnTo>
                      <a:pt x="121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0446" name="Line 62"/>
              <p:cNvSpPr>
                <a:spLocks noChangeShapeType="1"/>
              </p:cNvSpPr>
              <p:nvPr/>
            </p:nvSpPr>
            <p:spPr bwMode="auto">
              <a:xfrm flipV="1">
                <a:off x="4838" y="1923"/>
                <a:ext cx="1" cy="22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0447" name="Rectangle 63"/>
              <p:cNvSpPr>
                <a:spLocks noChangeArrowheads="1"/>
              </p:cNvSpPr>
              <p:nvPr/>
            </p:nvSpPr>
            <p:spPr bwMode="auto">
              <a:xfrm>
                <a:off x="5080" y="1932"/>
                <a:ext cx="194" cy="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 b="1" dirty="0">
                    <a:solidFill>
                      <a:srgbClr val="000000"/>
                    </a:solidFill>
                    <a:latin typeface="Comic Sans MS" pitchFamily="66" charset="0"/>
                  </a:rPr>
                  <a:t>DataX</a:t>
                </a:r>
                <a:endParaRPr lang="en-US" sz="800" b="1" dirty="0">
                  <a:latin typeface="Comic Sans MS" pitchFamily="66" charset="0"/>
                </a:endParaRPr>
              </a:p>
            </p:txBody>
          </p:sp>
          <p:sp>
            <p:nvSpPr>
              <p:cNvPr id="140448" name="Line 64"/>
              <p:cNvSpPr>
                <a:spLocks noChangeShapeType="1"/>
              </p:cNvSpPr>
              <p:nvPr/>
            </p:nvSpPr>
            <p:spPr bwMode="auto">
              <a:xfrm>
                <a:off x="4874" y="1948"/>
                <a:ext cx="187" cy="1"/>
              </a:xfrm>
              <a:prstGeom prst="line">
                <a:avLst/>
              </a:prstGeom>
              <a:noFill/>
              <a:ln w="2063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0449" name="Rectangle 65"/>
              <p:cNvSpPr>
                <a:spLocks noChangeArrowheads="1"/>
              </p:cNvSpPr>
              <p:nvPr/>
            </p:nvSpPr>
            <p:spPr bwMode="auto">
              <a:xfrm>
                <a:off x="5080" y="1976"/>
                <a:ext cx="209" cy="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 b="1" dirty="0">
                    <a:solidFill>
                      <a:srgbClr val="000000"/>
                    </a:solidFill>
                    <a:latin typeface="Comic Sans MS" pitchFamily="66" charset="0"/>
                  </a:rPr>
                  <a:t>MeanX</a:t>
                </a:r>
                <a:endParaRPr lang="en-US" sz="800" b="1" dirty="0">
                  <a:latin typeface="Comic Sans MS" pitchFamily="66" charset="0"/>
                </a:endParaRPr>
              </a:p>
            </p:txBody>
          </p:sp>
          <p:sp>
            <p:nvSpPr>
              <p:cNvPr id="140450" name="Line 66"/>
              <p:cNvSpPr>
                <a:spLocks noChangeShapeType="1"/>
              </p:cNvSpPr>
              <p:nvPr/>
            </p:nvSpPr>
            <p:spPr bwMode="auto">
              <a:xfrm>
                <a:off x="4874" y="1993"/>
                <a:ext cx="187" cy="1"/>
              </a:xfrm>
              <a:prstGeom prst="line">
                <a:avLst/>
              </a:prstGeom>
              <a:noFill/>
              <a:ln w="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0451" name="Rectangle 67"/>
              <p:cNvSpPr>
                <a:spLocks noChangeArrowheads="1"/>
              </p:cNvSpPr>
              <p:nvPr/>
            </p:nvSpPr>
            <p:spPr bwMode="auto">
              <a:xfrm>
                <a:off x="5080" y="2021"/>
                <a:ext cx="293" cy="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 b="1" dirty="0">
                    <a:solidFill>
                      <a:srgbClr val="000000"/>
                    </a:solidFill>
                    <a:latin typeface="Comic Sans MS" pitchFamily="66" charset="0"/>
                  </a:rPr>
                  <a:t>CXupdate</a:t>
                </a:r>
                <a:endParaRPr lang="en-US" sz="800" b="1" dirty="0">
                  <a:latin typeface="Comic Sans MS" pitchFamily="66" charset="0"/>
                </a:endParaRPr>
              </a:p>
            </p:txBody>
          </p:sp>
          <p:sp>
            <p:nvSpPr>
              <p:cNvPr id="140452" name="Line 68"/>
              <p:cNvSpPr>
                <a:spLocks noChangeShapeType="1"/>
              </p:cNvSpPr>
              <p:nvPr/>
            </p:nvSpPr>
            <p:spPr bwMode="auto">
              <a:xfrm>
                <a:off x="4874" y="2037"/>
                <a:ext cx="187" cy="1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0453" name="Oval 69"/>
              <p:cNvSpPr>
                <a:spLocks noChangeArrowheads="1"/>
              </p:cNvSpPr>
              <p:nvPr/>
            </p:nvSpPr>
            <p:spPr bwMode="auto">
              <a:xfrm>
                <a:off x="4959" y="2033"/>
                <a:ext cx="27" cy="14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0454" name="Rectangle 70"/>
              <p:cNvSpPr>
                <a:spLocks noChangeArrowheads="1"/>
              </p:cNvSpPr>
              <p:nvPr/>
            </p:nvSpPr>
            <p:spPr bwMode="auto">
              <a:xfrm>
                <a:off x="5080" y="2063"/>
                <a:ext cx="331" cy="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 b="1" dirty="0">
                    <a:solidFill>
                      <a:srgbClr val="000000"/>
                    </a:solidFill>
                    <a:latin typeface="Comic Sans MS" pitchFamily="66" charset="0"/>
                  </a:rPr>
                  <a:t>KFXupdate</a:t>
                </a:r>
                <a:endParaRPr lang="en-US" sz="800" b="1" dirty="0">
                  <a:latin typeface="Comic Sans MS" pitchFamily="66" charset="0"/>
                </a:endParaRPr>
              </a:p>
            </p:txBody>
          </p:sp>
          <p:sp>
            <p:nvSpPr>
              <p:cNvPr id="140455" name="Line 71"/>
              <p:cNvSpPr>
                <a:spLocks noChangeShapeType="1"/>
              </p:cNvSpPr>
              <p:nvPr/>
            </p:nvSpPr>
            <p:spPr bwMode="auto">
              <a:xfrm>
                <a:off x="4874" y="2080"/>
                <a:ext cx="187" cy="1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0456" name="Oval 72"/>
              <p:cNvSpPr>
                <a:spLocks noChangeArrowheads="1"/>
              </p:cNvSpPr>
              <p:nvPr/>
            </p:nvSpPr>
            <p:spPr bwMode="auto">
              <a:xfrm>
                <a:off x="4959" y="2075"/>
                <a:ext cx="27" cy="14"/>
              </a:xfrm>
              <a:prstGeom prst="ellipse">
                <a:avLst/>
              </a:pr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0457" name="Rectangle 73"/>
              <p:cNvSpPr>
                <a:spLocks noChangeArrowheads="1"/>
              </p:cNvSpPr>
              <p:nvPr/>
            </p:nvSpPr>
            <p:spPr bwMode="auto">
              <a:xfrm>
                <a:off x="5080" y="2108"/>
                <a:ext cx="184" cy="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 b="1" dirty="0">
                    <a:solidFill>
                      <a:srgbClr val="000000"/>
                    </a:solidFill>
                    <a:latin typeface="Comic Sans MS" pitchFamily="66" charset="0"/>
                  </a:rPr>
                  <a:t>MAPX</a:t>
                </a:r>
                <a:endParaRPr lang="en-US" sz="800" b="1" dirty="0">
                  <a:latin typeface="Comic Sans MS" pitchFamily="66" charset="0"/>
                </a:endParaRPr>
              </a:p>
            </p:txBody>
          </p:sp>
          <p:sp>
            <p:nvSpPr>
              <p:cNvPr id="140458" name="Line 74"/>
              <p:cNvSpPr>
                <a:spLocks noChangeShapeType="1"/>
              </p:cNvSpPr>
              <p:nvPr/>
            </p:nvSpPr>
            <p:spPr bwMode="auto">
              <a:xfrm>
                <a:off x="4874" y="2124"/>
                <a:ext cx="187" cy="1"/>
              </a:xfrm>
              <a:prstGeom prst="line">
                <a:avLst/>
              </a:prstGeom>
              <a:noFill/>
              <a:ln w="206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40358" name="Freeform 75"/>
            <p:cNvSpPr>
              <a:spLocks/>
            </p:cNvSpPr>
            <p:nvPr/>
          </p:nvSpPr>
          <p:spPr bwMode="auto">
            <a:xfrm>
              <a:off x="389" y="2031"/>
              <a:ext cx="4988" cy="1609"/>
            </a:xfrm>
            <a:custGeom>
              <a:avLst/>
              <a:gdLst>
                <a:gd name="T0" fmla="*/ 144 w 3425"/>
                <a:gd name="T1" fmla="*/ 544 h 2187"/>
                <a:gd name="T2" fmla="*/ 460 w 3425"/>
                <a:gd name="T3" fmla="*/ 257 h 2187"/>
                <a:gd name="T4" fmla="*/ 778 w 3425"/>
                <a:gd name="T5" fmla="*/ 434 h 2187"/>
                <a:gd name="T6" fmla="*/ 1075 w 3425"/>
                <a:gd name="T7" fmla="*/ 91 h 2187"/>
                <a:gd name="T8" fmla="*/ 1394 w 3425"/>
                <a:gd name="T9" fmla="*/ 493 h 2187"/>
                <a:gd name="T10" fmla="*/ 1707 w 3425"/>
                <a:gd name="T11" fmla="*/ 118 h 2187"/>
                <a:gd name="T12" fmla="*/ 2023 w 3425"/>
                <a:gd name="T13" fmla="*/ 263 h 2187"/>
                <a:gd name="T14" fmla="*/ 2327 w 3425"/>
                <a:gd name="T15" fmla="*/ 204 h 2187"/>
                <a:gd name="T16" fmla="*/ 2640 w 3425"/>
                <a:gd name="T17" fmla="*/ 38 h 2187"/>
                <a:gd name="T18" fmla="*/ 2956 w 3425"/>
                <a:gd name="T19" fmla="*/ 290 h 2187"/>
                <a:gd name="T20" fmla="*/ 3255 w 3425"/>
                <a:gd name="T21" fmla="*/ 340 h 2187"/>
                <a:gd name="T22" fmla="*/ 3571 w 3425"/>
                <a:gd name="T23" fmla="*/ 439 h 2187"/>
                <a:gd name="T24" fmla="*/ 3886 w 3425"/>
                <a:gd name="T25" fmla="*/ 427 h 2187"/>
                <a:gd name="T26" fmla="*/ 4188 w 3425"/>
                <a:gd name="T27" fmla="*/ 472 h 2187"/>
                <a:gd name="T28" fmla="*/ 4507 w 3425"/>
                <a:gd name="T29" fmla="*/ 163 h 2187"/>
                <a:gd name="T30" fmla="*/ 4821 w 3425"/>
                <a:gd name="T31" fmla="*/ 413 h 2187"/>
                <a:gd name="T32" fmla="*/ 5137 w 3425"/>
                <a:gd name="T33" fmla="*/ 0 h 2187"/>
                <a:gd name="T34" fmla="*/ 5441 w 3425"/>
                <a:gd name="T35" fmla="*/ 316 h 2187"/>
                <a:gd name="T36" fmla="*/ 5754 w 3425"/>
                <a:gd name="T37" fmla="*/ 355 h 2187"/>
                <a:gd name="T38" fmla="*/ 6070 w 3425"/>
                <a:gd name="T39" fmla="*/ 189 h 2187"/>
                <a:gd name="T40" fmla="*/ 6369 w 3425"/>
                <a:gd name="T41" fmla="*/ 641 h 2187"/>
                <a:gd name="T42" fmla="*/ 6685 w 3425"/>
                <a:gd name="T43" fmla="*/ 363 h 2187"/>
                <a:gd name="T44" fmla="*/ 6999 w 3425"/>
                <a:gd name="T45" fmla="*/ 483 h 2187"/>
                <a:gd name="T46" fmla="*/ 7302 w 3425"/>
                <a:gd name="T47" fmla="*/ 448 h 2187"/>
                <a:gd name="T48" fmla="*/ 7617 w 3425"/>
                <a:gd name="T49" fmla="*/ 50 h 2187"/>
                <a:gd name="T50" fmla="*/ 7934 w 3425"/>
                <a:gd name="T51" fmla="*/ 207 h 2187"/>
                <a:gd name="T52" fmla="*/ 8250 w 3425"/>
                <a:gd name="T53" fmla="*/ 113 h 2187"/>
                <a:gd name="T54" fmla="*/ 8553 w 3425"/>
                <a:gd name="T55" fmla="*/ 224 h 2187"/>
                <a:gd name="T56" fmla="*/ 8866 w 3425"/>
                <a:gd name="T57" fmla="*/ 565 h 2187"/>
                <a:gd name="T58" fmla="*/ 9179 w 3425"/>
                <a:gd name="T59" fmla="*/ 18 h 2187"/>
                <a:gd name="T60" fmla="*/ 9482 w 3425"/>
                <a:gd name="T61" fmla="*/ 333 h 2187"/>
                <a:gd name="T62" fmla="*/ 9798 w 3425"/>
                <a:gd name="T63" fmla="*/ 345 h 2187"/>
                <a:gd name="T64" fmla="*/ 10113 w 3425"/>
                <a:gd name="T65" fmla="*/ 502 h 2187"/>
                <a:gd name="T66" fmla="*/ 10411 w 3425"/>
                <a:gd name="T67" fmla="*/ 565 h 2187"/>
                <a:gd name="T68" fmla="*/ 10727 w 3425"/>
                <a:gd name="T69" fmla="*/ 216 h 2187"/>
                <a:gd name="T70" fmla="*/ 11048 w 3425"/>
                <a:gd name="T71" fmla="*/ 163 h 2187"/>
                <a:gd name="T72" fmla="*/ 11364 w 3425"/>
                <a:gd name="T73" fmla="*/ 216 h 2187"/>
                <a:gd name="T74" fmla="*/ 11662 w 3425"/>
                <a:gd name="T75" fmla="*/ 366 h 2187"/>
                <a:gd name="T76" fmla="*/ 11978 w 3425"/>
                <a:gd name="T77" fmla="*/ 323 h 2187"/>
                <a:gd name="T78" fmla="*/ 12293 w 3425"/>
                <a:gd name="T79" fmla="*/ 175 h 2187"/>
                <a:gd name="T80" fmla="*/ 12596 w 3425"/>
                <a:gd name="T81" fmla="*/ 126 h 2187"/>
                <a:gd name="T82" fmla="*/ 12912 w 3425"/>
                <a:gd name="T83" fmla="*/ 271 h 2187"/>
                <a:gd name="T84" fmla="*/ 13227 w 3425"/>
                <a:gd name="T85" fmla="*/ 74 h 2187"/>
                <a:gd name="T86" fmla="*/ 13525 w 3425"/>
                <a:gd name="T87" fmla="*/ 285 h 2187"/>
                <a:gd name="T88" fmla="*/ 13841 w 3425"/>
                <a:gd name="T89" fmla="*/ 191 h 2187"/>
                <a:gd name="T90" fmla="*/ 14156 w 3425"/>
                <a:gd name="T91" fmla="*/ 99 h 2187"/>
                <a:gd name="T92" fmla="*/ 14478 w 3425"/>
                <a:gd name="T93" fmla="*/ 513 h 2187"/>
                <a:gd name="T94" fmla="*/ 14776 w 3425"/>
                <a:gd name="T95" fmla="*/ 295 h 2187"/>
                <a:gd name="T96" fmla="*/ 15092 w 3425"/>
                <a:gd name="T97" fmla="*/ 528 h 2187"/>
                <a:gd name="T98" fmla="*/ 15407 w 3425"/>
                <a:gd name="T99" fmla="*/ 530 h 218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425"/>
                <a:gd name="T151" fmla="*/ 0 h 2187"/>
                <a:gd name="T152" fmla="*/ 3425 w 3425"/>
                <a:gd name="T153" fmla="*/ 2187 h 218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425" h="2187">
                  <a:moveTo>
                    <a:pt x="0" y="1361"/>
                  </a:moveTo>
                  <a:lnTo>
                    <a:pt x="32" y="1858"/>
                  </a:lnTo>
                  <a:lnTo>
                    <a:pt x="67" y="162"/>
                  </a:lnTo>
                  <a:lnTo>
                    <a:pt x="102" y="876"/>
                  </a:lnTo>
                  <a:lnTo>
                    <a:pt x="137" y="2101"/>
                  </a:lnTo>
                  <a:lnTo>
                    <a:pt x="173" y="1482"/>
                  </a:lnTo>
                  <a:lnTo>
                    <a:pt x="208" y="1090"/>
                  </a:lnTo>
                  <a:lnTo>
                    <a:pt x="239" y="312"/>
                  </a:lnTo>
                  <a:lnTo>
                    <a:pt x="275" y="825"/>
                  </a:lnTo>
                  <a:lnTo>
                    <a:pt x="310" y="1683"/>
                  </a:lnTo>
                  <a:lnTo>
                    <a:pt x="345" y="1600"/>
                  </a:lnTo>
                  <a:lnTo>
                    <a:pt x="380" y="405"/>
                  </a:lnTo>
                  <a:lnTo>
                    <a:pt x="415" y="551"/>
                  </a:lnTo>
                  <a:lnTo>
                    <a:pt x="450" y="896"/>
                  </a:lnTo>
                  <a:lnTo>
                    <a:pt x="482" y="730"/>
                  </a:lnTo>
                  <a:lnTo>
                    <a:pt x="517" y="695"/>
                  </a:lnTo>
                  <a:lnTo>
                    <a:pt x="552" y="322"/>
                  </a:lnTo>
                  <a:lnTo>
                    <a:pt x="587" y="130"/>
                  </a:lnTo>
                  <a:lnTo>
                    <a:pt x="622" y="672"/>
                  </a:lnTo>
                  <a:lnTo>
                    <a:pt x="657" y="988"/>
                  </a:lnTo>
                  <a:lnTo>
                    <a:pt x="692" y="1945"/>
                  </a:lnTo>
                  <a:lnTo>
                    <a:pt x="724" y="1160"/>
                  </a:lnTo>
                  <a:lnTo>
                    <a:pt x="759" y="1259"/>
                  </a:lnTo>
                  <a:lnTo>
                    <a:pt x="794" y="1501"/>
                  </a:lnTo>
                  <a:lnTo>
                    <a:pt x="829" y="1760"/>
                  </a:lnTo>
                  <a:lnTo>
                    <a:pt x="864" y="1460"/>
                  </a:lnTo>
                  <a:lnTo>
                    <a:pt x="899" y="1715"/>
                  </a:lnTo>
                  <a:lnTo>
                    <a:pt x="931" y="1610"/>
                  </a:lnTo>
                  <a:lnTo>
                    <a:pt x="966" y="197"/>
                  </a:lnTo>
                  <a:lnTo>
                    <a:pt x="1002" y="554"/>
                  </a:lnTo>
                  <a:lnTo>
                    <a:pt x="1037" y="1087"/>
                  </a:lnTo>
                  <a:lnTo>
                    <a:pt x="1072" y="1409"/>
                  </a:lnTo>
                  <a:lnTo>
                    <a:pt x="1107" y="328"/>
                  </a:lnTo>
                  <a:lnTo>
                    <a:pt x="1142" y="0"/>
                  </a:lnTo>
                  <a:lnTo>
                    <a:pt x="1174" y="621"/>
                  </a:lnTo>
                  <a:lnTo>
                    <a:pt x="1209" y="1077"/>
                  </a:lnTo>
                  <a:lnTo>
                    <a:pt x="1244" y="691"/>
                  </a:lnTo>
                  <a:lnTo>
                    <a:pt x="1279" y="1211"/>
                  </a:lnTo>
                  <a:lnTo>
                    <a:pt x="1314" y="334"/>
                  </a:lnTo>
                  <a:lnTo>
                    <a:pt x="1349" y="644"/>
                  </a:lnTo>
                  <a:lnTo>
                    <a:pt x="1384" y="1782"/>
                  </a:lnTo>
                  <a:lnTo>
                    <a:pt x="1416" y="2187"/>
                  </a:lnTo>
                  <a:lnTo>
                    <a:pt x="1451" y="1339"/>
                  </a:lnTo>
                  <a:lnTo>
                    <a:pt x="1486" y="1240"/>
                  </a:lnTo>
                  <a:lnTo>
                    <a:pt x="1521" y="1281"/>
                  </a:lnTo>
                  <a:lnTo>
                    <a:pt x="1556" y="1648"/>
                  </a:lnTo>
                  <a:lnTo>
                    <a:pt x="1591" y="2114"/>
                  </a:lnTo>
                  <a:lnTo>
                    <a:pt x="1623" y="1530"/>
                  </a:lnTo>
                  <a:lnTo>
                    <a:pt x="1658" y="752"/>
                  </a:lnTo>
                  <a:lnTo>
                    <a:pt x="1693" y="172"/>
                  </a:lnTo>
                  <a:lnTo>
                    <a:pt x="1729" y="851"/>
                  </a:lnTo>
                  <a:lnTo>
                    <a:pt x="1764" y="707"/>
                  </a:lnTo>
                  <a:lnTo>
                    <a:pt x="1799" y="634"/>
                  </a:lnTo>
                  <a:lnTo>
                    <a:pt x="1834" y="385"/>
                  </a:lnTo>
                  <a:lnTo>
                    <a:pt x="1866" y="398"/>
                  </a:lnTo>
                  <a:lnTo>
                    <a:pt x="1901" y="762"/>
                  </a:lnTo>
                  <a:lnTo>
                    <a:pt x="1936" y="1160"/>
                  </a:lnTo>
                  <a:lnTo>
                    <a:pt x="1971" y="1929"/>
                  </a:lnTo>
                  <a:lnTo>
                    <a:pt x="2006" y="1275"/>
                  </a:lnTo>
                  <a:lnTo>
                    <a:pt x="2041" y="60"/>
                  </a:lnTo>
                  <a:lnTo>
                    <a:pt x="2076" y="615"/>
                  </a:lnTo>
                  <a:lnTo>
                    <a:pt x="2108" y="1135"/>
                  </a:lnTo>
                  <a:lnTo>
                    <a:pt x="2143" y="1986"/>
                  </a:lnTo>
                  <a:lnTo>
                    <a:pt x="2178" y="1179"/>
                  </a:lnTo>
                  <a:lnTo>
                    <a:pt x="2213" y="1339"/>
                  </a:lnTo>
                  <a:lnTo>
                    <a:pt x="2248" y="1712"/>
                  </a:lnTo>
                  <a:lnTo>
                    <a:pt x="2283" y="1954"/>
                  </a:lnTo>
                  <a:lnTo>
                    <a:pt x="2315" y="1929"/>
                  </a:lnTo>
                  <a:lnTo>
                    <a:pt x="2350" y="1428"/>
                  </a:lnTo>
                  <a:lnTo>
                    <a:pt x="2385" y="739"/>
                  </a:lnTo>
                  <a:lnTo>
                    <a:pt x="2420" y="392"/>
                  </a:lnTo>
                  <a:lnTo>
                    <a:pt x="2456" y="558"/>
                  </a:lnTo>
                  <a:lnTo>
                    <a:pt x="2491" y="1058"/>
                  </a:lnTo>
                  <a:lnTo>
                    <a:pt x="2526" y="739"/>
                  </a:lnTo>
                  <a:lnTo>
                    <a:pt x="2558" y="522"/>
                  </a:lnTo>
                  <a:lnTo>
                    <a:pt x="2593" y="1246"/>
                  </a:lnTo>
                  <a:lnTo>
                    <a:pt x="2628" y="723"/>
                  </a:lnTo>
                  <a:lnTo>
                    <a:pt x="2663" y="1103"/>
                  </a:lnTo>
                  <a:lnTo>
                    <a:pt x="2698" y="1664"/>
                  </a:lnTo>
                  <a:lnTo>
                    <a:pt x="2733" y="599"/>
                  </a:lnTo>
                  <a:lnTo>
                    <a:pt x="2768" y="51"/>
                  </a:lnTo>
                  <a:lnTo>
                    <a:pt x="2800" y="430"/>
                  </a:lnTo>
                  <a:lnTo>
                    <a:pt x="2835" y="1508"/>
                  </a:lnTo>
                  <a:lnTo>
                    <a:pt x="2870" y="927"/>
                  </a:lnTo>
                  <a:lnTo>
                    <a:pt x="2905" y="347"/>
                  </a:lnTo>
                  <a:lnTo>
                    <a:pt x="2940" y="251"/>
                  </a:lnTo>
                  <a:lnTo>
                    <a:pt x="2975" y="433"/>
                  </a:lnTo>
                  <a:lnTo>
                    <a:pt x="3007" y="972"/>
                  </a:lnTo>
                  <a:lnTo>
                    <a:pt x="3042" y="707"/>
                  </a:lnTo>
                  <a:lnTo>
                    <a:pt x="3077" y="650"/>
                  </a:lnTo>
                  <a:lnTo>
                    <a:pt x="3112" y="105"/>
                  </a:lnTo>
                  <a:lnTo>
                    <a:pt x="3147" y="338"/>
                  </a:lnTo>
                  <a:lnTo>
                    <a:pt x="3183" y="937"/>
                  </a:lnTo>
                  <a:lnTo>
                    <a:pt x="3218" y="1750"/>
                  </a:lnTo>
                  <a:lnTo>
                    <a:pt x="3249" y="1390"/>
                  </a:lnTo>
                  <a:lnTo>
                    <a:pt x="3285" y="1007"/>
                  </a:lnTo>
                  <a:lnTo>
                    <a:pt x="3320" y="1412"/>
                  </a:lnTo>
                  <a:lnTo>
                    <a:pt x="3355" y="1801"/>
                  </a:lnTo>
                  <a:lnTo>
                    <a:pt x="3390" y="2066"/>
                  </a:lnTo>
                  <a:lnTo>
                    <a:pt x="3425" y="1811"/>
                  </a:lnTo>
                </a:path>
              </a:pathLst>
            </a:custGeom>
            <a:noFill/>
            <a:ln w="2063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40359" name="Group 76"/>
            <p:cNvGrpSpPr>
              <a:grpSpLocks/>
            </p:cNvGrpSpPr>
            <p:nvPr/>
          </p:nvGrpSpPr>
          <p:grpSpPr bwMode="auto">
            <a:xfrm>
              <a:off x="192" y="336"/>
              <a:ext cx="5222" cy="1705"/>
              <a:chOff x="97" y="0"/>
              <a:chExt cx="5222" cy="1705"/>
            </a:xfrm>
          </p:grpSpPr>
          <p:grpSp>
            <p:nvGrpSpPr>
              <p:cNvPr id="140362" name="Group 77"/>
              <p:cNvGrpSpPr>
                <a:grpSpLocks/>
              </p:cNvGrpSpPr>
              <p:nvPr/>
            </p:nvGrpSpPr>
            <p:grpSpPr bwMode="auto">
              <a:xfrm>
                <a:off x="97" y="0"/>
                <a:ext cx="5222" cy="1705"/>
                <a:chOff x="435" y="1353"/>
                <a:chExt cx="3553" cy="1147"/>
              </a:xfrm>
            </p:grpSpPr>
            <p:sp>
              <p:nvSpPr>
                <p:cNvPr id="140364" name="Rectangle 78"/>
                <p:cNvSpPr>
                  <a:spLocks noChangeArrowheads="1"/>
                </p:cNvSpPr>
                <p:nvPr/>
              </p:nvSpPr>
              <p:spPr bwMode="auto">
                <a:xfrm>
                  <a:off x="572" y="1375"/>
                  <a:ext cx="3411" cy="103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0365" name="Rectangle 79"/>
                <p:cNvSpPr>
                  <a:spLocks noChangeArrowheads="1"/>
                </p:cNvSpPr>
                <p:nvPr/>
              </p:nvSpPr>
              <p:spPr bwMode="auto">
                <a:xfrm>
                  <a:off x="572" y="1375"/>
                  <a:ext cx="3411" cy="1035"/>
                </a:xfrm>
                <a:prstGeom prst="rect">
                  <a:avLst/>
                </a:prstGeom>
                <a:no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0366" name="Line 80"/>
                <p:cNvSpPr>
                  <a:spLocks noChangeShapeType="1"/>
                </p:cNvSpPr>
                <p:nvPr/>
              </p:nvSpPr>
              <p:spPr bwMode="auto">
                <a:xfrm>
                  <a:off x="572" y="1375"/>
                  <a:ext cx="341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0367" name="Freeform 81"/>
                <p:cNvSpPr>
                  <a:spLocks/>
                </p:cNvSpPr>
                <p:nvPr/>
              </p:nvSpPr>
              <p:spPr bwMode="auto">
                <a:xfrm>
                  <a:off x="572" y="1375"/>
                  <a:ext cx="3411" cy="1035"/>
                </a:xfrm>
                <a:custGeom>
                  <a:avLst/>
                  <a:gdLst>
                    <a:gd name="T0" fmla="*/ 0 w 1085"/>
                    <a:gd name="T1" fmla="*/ 32223 h 329"/>
                    <a:gd name="T2" fmla="*/ 105980 w 1085"/>
                    <a:gd name="T3" fmla="*/ 32223 h 329"/>
                    <a:gd name="T4" fmla="*/ 105980 w 1085"/>
                    <a:gd name="T5" fmla="*/ 0 h 329"/>
                    <a:gd name="T6" fmla="*/ 0 60000 65536"/>
                    <a:gd name="T7" fmla="*/ 0 60000 65536"/>
                    <a:gd name="T8" fmla="*/ 0 60000 65536"/>
                    <a:gd name="T9" fmla="*/ 0 w 1085"/>
                    <a:gd name="T10" fmla="*/ 0 h 329"/>
                    <a:gd name="T11" fmla="*/ 1085 w 1085"/>
                    <a:gd name="T12" fmla="*/ 329 h 32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85" h="329">
                      <a:moveTo>
                        <a:pt x="0" y="329"/>
                      </a:moveTo>
                      <a:lnTo>
                        <a:pt x="1085" y="329"/>
                      </a:lnTo>
                      <a:lnTo>
                        <a:pt x="1085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0368" name="Line 82"/>
                <p:cNvSpPr>
                  <a:spLocks noChangeShapeType="1"/>
                </p:cNvSpPr>
                <p:nvPr/>
              </p:nvSpPr>
              <p:spPr bwMode="auto">
                <a:xfrm flipV="1">
                  <a:off x="572" y="1375"/>
                  <a:ext cx="1" cy="103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0369" name="Line 83"/>
                <p:cNvSpPr>
                  <a:spLocks noChangeShapeType="1"/>
                </p:cNvSpPr>
                <p:nvPr/>
              </p:nvSpPr>
              <p:spPr bwMode="auto">
                <a:xfrm flipV="1">
                  <a:off x="572" y="1375"/>
                  <a:ext cx="1" cy="103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0370" name="Line 84"/>
                <p:cNvSpPr>
                  <a:spLocks noChangeShapeType="1"/>
                </p:cNvSpPr>
                <p:nvPr/>
              </p:nvSpPr>
              <p:spPr bwMode="auto">
                <a:xfrm flipV="1">
                  <a:off x="572" y="2375"/>
                  <a:ext cx="1" cy="3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0371" name="Line 85"/>
                <p:cNvSpPr>
                  <a:spLocks noChangeShapeType="1"/>
                </p:cNvSpPr>
                <p:nvPr/>
              </p:nvSpPr>
              <p:spPr bwMode="auto">
                <a:xfrm>
                  <a:off x="572" y="1378"/>
                  <a:ext cx="1" cy="3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0372" name="Line 86"/>
                <p:cNvSpPr>
                  <a:spLocks noChangeShapeType="1"/>
                </p:cNvSpPr>
                <p:nvPr/>
              </p:nvSpPr>
              <p:spPr bwMode="auto">
                <a:xfrm flipV="1">
                  <a:off x="912" y="2375"/>
                  <a:ext cx="1" cy="3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0373" name="Line 87"/>
                <p:cNvSpPr>
                  <a:spLocks noChangeShapeType="1"/>
                </p:cNvSpPr>
                <p:nvPr/>
              </p:nvSpPr>
              <p:spPr bwMode="auto">
                <a:xfrm>
                  <a:off x="912" y="1378"/>
                  <a:ext cx="1" cy="3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0374" name="Line 88"/>
                <p:cNvSpPr>
                  <a:spLocks noChangeShapeType="1"/>
                </p:cNvSpPr>
                <p:nvPr/>
              </p:nvSpPr>
              <p:spPr bwMode="auto">
                <a:xfrm flipV="1">
                  <a:off x="1254" y="2375"/>
                  <a:ext cx="1" cy="3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0375" name="Line 89"/>
                <p:cNvSpPr>
                  <a:spLocks noChangeShapeType="1"/>
                </p:cNvSpPr>
                <p:nvPr/>
              </p:nvSpPr>
              <p:spPr bwMode="auto">
                <a:xfrm>
                  <a:off x="1254" y="1378"/>
                  <a:ext cx="1" cy="3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0376" name="Line 90"/>
                <p:cNvSpPr>
                  <a:spLocks noChangeShapeType="1"/>
                </p:cNvSpPr>
                <p:nvPr/>
              </p:nvSpPr>
              <p:spPr bwMode="auto">
                <a:xfrm flipV="1">
                  <a:off x="1594" y="2375"/>
                  <a:ext cx="1" cy="3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0377" name="Line 91"/>
                <p:cNvSpPr>
                  <a:spLocks noChangeShapeType="1"/>
                </p:cNvSpPr>
                <p:nvPr/>
              </p:nvSpPr>
              <p:spPr bwMode="auto">
                <a:xfrm>
                  <a:off x="1594" y="1378"/>
                  <a:ext cx="1" cy="3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0378" name="Line 92"/>
                <p:cNvSpPr>
                  <a:spLocks noChangeShapeType="1"/>
                </p:cNvSpPr>
                <p:nvPr/>
              </p:nvSpPr>
              <p:spPr bwMode="auto">
                <a:xfrm flipV="1">
                  <a:off x="1936" y="2375"/>
                  <a:ext cx="1" cy="3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0379" name="Line 93"/>
                <p:cNvSpPr>
                  <a:spLocks noChangeShapeType="1"/>
                </p:cNvSpPr>
                <p:nvPr/>
              </p:nvSpPr>
              <p:spPr bwMode="auto">
                <a:xfrm>
                  <a:off x="1936" y="1378"/>
                  <a:ext cx="1" cy="3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0380" name="Line 94"/>
                <p:cNvSpPr>
                  <a:spLocks noChangeShapeType="1"/>
                </p:cNvSpPr>
                <p:nvPr/>
              </p:nvSpPr>
              <p:spPr bwMode="auto">
                <a:xfrm flipV="1">
                  <a:off x="2276" y="2375"/>
                  <a:ext cx="1" cy="3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0381" name="Line 95"/>
                <p:cNvSpPr>
                  <a:spLocks noChangeShapeType="1"/>
                </p:cNvSpPr>
                <p:nvPr/>
              </p:nvSpPr>
              <p:spPr bwMode="auto">
                <a:xfrm>
                  <a:off x="2276" y="1378"/>
                  <a:ext cx="1" cy="3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0382" name="Line 96"/>
                <p:cNvSpPr>
                  <a:spLocks noChangeShapeType="1"/>
                </p:cNvSpPr>
                <p:nvPr/>
              </p:nvSpPr>
              <p:spPr bwMode="auto">
                <a:xfrm flipV="1">
                  <a:off x="2619" y="2375"/>
                  <a:ext cx="1" cy="3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0383" name="Line 97"/>
                <p:cNvSpPr>
                  <a:spLocks noChangeShapeType="1"/>
                </p:cNvSpPr>
                <p:nvPr/>
              </p:nvSpPr>
              <p:spPr bwMode="auto">
                <a:xfrm>
                  <a:off x="2619" y="1378"/>
                  <a:ext cx="1" cy="3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0384" name="Line 98"/>
                <p:cNvSpPr>
                  <a:spLocks noChangeShapeType="1"/>
                </p:cNvSpPr>
                <p:nvPr/>
              </p:nvSpPr>
              <p:spPr bwMode="auto">
                <a:xfrm flipV="1">
                  <a:off x="2958" y="2375"/>
                  <a:ext cx="1" cy="3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0385" name="Line 99"/>
                <p:cNvSpPr>
                  <a:spLocks noChangeShapeType="1"/>
                </p:cNvSpPr>
                <p:nvPr/>
              </p:nvSpPr>
              <p:spPr bwMode="auto">
                <a:xfrm>
                  <a:off x="2958" y="1378"/>
                  <a:ext cx="1" cy="3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0386" name="Line 100"/>
                <p:cNvSpPr>
                  <a:spLocks noChangeShapeType="1"/>
                </p:cNvSpPr>
                <p:nvPr/>
              </p:nvSpPr>
              <p:spPr bwMode="auto">
                <a:xfrm flipV="1">
                  <a:off x="3301" y="2375"/>
                  <a:ext cx="1" cy="3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0387" name="Line 101"/>
                <p:cNvSpPr>
                  <a:spLocks noChangeShapeType="1"/>
                </p:cNvSpPr>
                <p:nvPr/>
              </p:nvSpPr>
              <p:spPr bwMode="auto">
                <a:xfrm>
                  <a:off x="3301" y="1378"/>
                  <a:ext cx="1" cy="3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0388" name="Line 102"/>
                <p:cNvSpPr>
                  <a:spLocks noChangeShapeType="1"/>
                </p:cNvSpPr>
                <p:nvPr/>
              </p:nvSpPr>
              <p:spPr bwMode="auto">
                <a:xfrm flipV="1">
                  <a:off x="3640" y="2375"/>
                  <a:ext cx="1" cy="3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0389" name="Line 103"/>
                <p:cNvSpPr>
                  <a:spLocks noChangeShapeType="1"/>
                </p:cNvSpPr>
                <p:nvPr/>
              </p:nvSpPr>
              <p:spPr bwMode="auto">
                <a:xfrm>
                  <a:off x="3640" y="1378"/>
                  <a:ext cx="1" cy="3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0390" name="Line 104"/>
                <p:cNvSpPr>
                  <a:spLocks noChangeShapeType="1"/>
                </p:cNvSpPr>
                <p:nvPr/>
              </p:nvSpPr>
              <p:spPr bwMode="auto">
                <a:xfrm flipV="1">
                  <a:off x="3983" y="2375"/>
                  <a:ext cx="1" cy="3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0391" name="Line 105"/>
                <p:cNvSpPr>
                  <a:spLocks noChangeShapeType="1"/>
                </p:cNvSpPr>
                <p:nvPr/>
              </p:nvSpPr>
              <p:spPr bwMode="auto">
                <a:xfrm>
                  <a:off x="3983" y="1378"/>
                  <a:ext cx="1" cy="3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0392" name="Rectangle 106"/>
                <p:cNvSpPr>
                  <a:spLocks noChangeArrowheads="1"/>
                </p:cNvSpPr>
                <p:nvPr/>
              </p:nvSpPr>
              <p:spPr bwMode="auto">
                <a:xfrm>
                  <a:off x="503" y="2384"/>
                  <a:ext cx="1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 sz="1800" dirty="0">
                    <a:latin typeface="Comic Sans MS" pitchFamily="66" charset="0"/>
                  </a:endParaRPr>
                </a:p>
              </p:txBody>
            </p:sp>
            <p:sp>
              <p:nvSpPr>
                <p:cNvPr id="140393" name="Line 107"/>
                <p:cNvSpPr>
                  <a:spLocks noChangeShapeType="1"/>
                </p:cNvSpPr>
                <p:nvPr/>
              </p:nvSpPr>
              <p:spPr bwMode="auto">
                <a:xfrm>
                  <a:off x="572" y="2281"/>
                  <a:ext cx="3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0394" name="Line 108"/>
                <p:cNvSpPr>
                  <a:spLocks noChangeShapeType="1"/>
                </p:cNvSpPr>
                <p:nvPr/>
              </p:nvSpPr>
              <p:spPr bwMode="auto">
                <a:xfrm flipH="1">
                  <a:off x="3948" y="2281"/>
                  <a:ext cx="35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0395" name="Rectangle 109"/>
                <p:cNvSpPr>
                  <a:spLocks noChangeArrowheads="1"/>
                </p:cNvSpPr>
                <p:nvPr/>
              </p:nvSpPr>
              <p:spPr bwMode="auto">
                <a:xfrm>
                  <a:off x="503" y="2255"/>
                  <a:ext cx="40" cy="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500" dirty="0">
                      <a:solidFill>
                        <a:srgbClr val="000000"/>
                      </a:solidFill>
                      <a:latin typeface="Comic Sans MS" pitchFamily="66" charset="0"/>
                    </a:rPr>
                    <a:t>-15</a:t>
                  </a:r>
                  <a:endParaRPr lang="en-US" sz="1800" dirty="0">
                    <a:latin typeface="Comic Sans MS" pitchFamily="66" charset="0"/>
                  </a:endParaRPr>
                </a:p>
              </p:txBody>
            </p:sp>
            <p:sp>
              <p:nvSpPr>
                <p:cNvPr id="140396" name="Line 110"/>
                <p:cNvSpPr>
                  <a:spLocks noChangeShapeType="1"/>
                </p:cNvSpPr>
                <p:nvPr/>
              </p:nvSpPr>
              <p:spPr bwMode="auto">
                <a:xfrm>
                  <a:off x="572" y="2152"/>
                  <a:ext cx="3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0397" name="Line 111"/>
                <p:cNvSpPr>
                  <a:spLocks noChangeShapeType="1"/>
                </p:cNvSpPr>
                <p:nvPr/>
              </p:nvSpPr>
              <p:spPr bwMode="auto">
                <a:xfrm flipH="1">
                  <a:off x="3948" y="2152"/>
                  <a:ext cx="35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0398" name="Rectangle 112"/>
                <p:cNvSpPr>
                  <a:spLocks noChangeArrowheads="1"/>
                </p:cNvSpPr>
                <p:nvPr/>
              </p:nvSpPr>
              <p:spPr bwMode="auto">
                <a:xfrm>
                  <a:off x="503" y="2127"/>
                  <a:ext cx="40" cy="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500" dirty="0">
                      <a:solidFill>
                        <a:srgbClr val="000000"/>
                      </a:solidFill>
                      <a:latin typeface="Comic Sans MS" pitchFamily="66" charset="0"/>
                    </a:rPr>
                    <a:t>-10</a:t>
                  </a:r>
                  <a:endParaRPr lang="en-US" sz="1800" dirty="0">
                    <a:latin typeface="Comic Sans MS" pitchFamily="66" charset="0"/>
                  </a:endParaRPr>
                </a:p>
              </p:txBody>
            </p:sp>
            <p:sp>
              <p:nvSpPr>
                <p:cNvPr id="140399" name="Line 113"/>
                <p:cNvSpPr>
                  <a:spLocks noChangeShapeType="1"/>
                </p:cNvSpPr>
                <p:nvPr/>
              </p:nvSpPr>
              <p:spPr bwMode="auto">
                <a:xfrm>
                  <a:off x="572" y="2023"/>
                  <a:ext cx="3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0400" name="Line 114"/>
                <p:cNvSpPr>
                  <a:spLocks noChangeShapeType="1"/>
                </p:cNvSpPr>
                <p:nvPr/>
              </p:nvSpPr>
              <p:spPr bwMode="auto">
                <a:xfrm flipH="1">
                  <a:off x="3948" y="2023"/>
                  <a:ext cx="35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0401" name="Rectangle 115"/>
                <p:cNvSpPr>
                  <a:spLocks noChangeArrowheads="1"/>
                </p:cNvSpPr>
                <p:nvPr/>
              </p:nvSpPr>
              <p:spPr bwMode="auto">
                <a:xfrm>
                  <a:off x="525" y="1998"/>
                  <a:ext cx="28" cy="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500" dirty="0">
                      <a:solidFill>
                        <a:srgbClr val="000000"/>
                      </a:solidFill>
                      <a:latin typeface="Comic Sans MS" pitchFamily="66" charset="0"/>
                    </a:rPr>
                    <a:t>-5</a:t>
                  </a:r>
                  <a:endParaRPr lang="en-US" sz="1800" dirty="0">
                    <a:latin typeface="Comic Sans MS" pitchFamily="66" charset="0"/>
                  </a:endParaRPr>
                </a:p>
              </p:txBody>
            </p:sp>
            <p:sp>
              <p:nvSpPr>
                <p:cNvPr id="140402" name="Line 116"/>
                <p:cNvSpPr>
                  <a:spLocks noChangeShapeType="1"/>
                </p:cNvSpPr>
                <p:nvPr/>
              </p:nvSpPr>
              <p:spPr bwMode="auto">
                <a:xfrm>
                  <a:off x="572" y="1894"/>
                  <a:ext cx="3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0403" name="Line 117"/>
                <p:cNvSpPr>
                  <a:spLocks noChangeShapeType="1"/>
                </p:cNvSpPr>
                <p:nvPr/>
              </p:nvSpPr>
              <p:spPr bwMode="auto">
                <a:xfrm flipH="1">
                  <a:off x="3948" y="1894"/>
                  <a:ext cx="35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0404" name="Rectangle 118"/>
                <p:cNvSpPr>
                  <a:spLocks noChangeArrowheads="1"/>
                </p:cNvSpPr>
                <p:nvPr/>
              </p:nvSpPr>
              <p:spPr bwMode="auto">
                <a:xfrm>
                  <a:off x="538" y="1869"/>
                  <a:ext cx="16" cy="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500" dirty="0">
                      <a:solidFill>
                        <a:srgbClr val="000000"/>
                      </a:solidFill>
                      <a:latin typeface="Comic Sans MS" pitchFamily="66" charset="0"/>
                    </a:rPr>
                    <a:t>0</a:t>
                  </a:r>
                  <a:endParaRPr lang="en-US" sz="1800" dirty="0">
                    <a:latin typeface="Comic Sans MS" pitchFamily="66" charset="0"/>
                  </a:endParaRPr>
                </a:p>
              </p:txBody>
            </p:sp>
            <p:sp>
              <p:nvSpPr>
                <p:cNvPr id="140405" name="Line 119"/>
                <p:cNvSpPr>
                  <a:spLocks noChangeShapeType="1"/>
                </p:cNvSpPr>
                <p:nvPr/>
              </p:nvSpPr>
              <p:spPr bwMode="auto">
                <a:xfrm>
                  <a:off x="572" y="1765"/>
                  <a:ext cx="3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0406" name="Line 120"/>
                <p:cNvSpPr>
                  <a:spLocks noChangeShapeType="1"/>
                </p:cNvSpPr>
                <p:nvPr/>
              </p:nvSpPr>
              <p:spPr bwMode="auto">
                <a:xfrm flipH="1">
                  <a:off x="3948" y="1765"/>
                  <a:ext cx="35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0407" name="Rectangle 121"/>
                <p:cNvSpPr>
                  <a:spLocks noChangeArrowheads="1"/>
                </p:cNvSpPr>
                <p:nvPr/>
              </p:nvSpPr>
              <p:spPr bwMode="auto">
                <a:xfrm>
                  <a:off x="538" y="1740"/>
                  <a:ext cx="16" cy="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500" dirty="0">
                      <a:solidFill>
                        <a:srgbClr val="000000"/>
                      </a:solidFill>
                      <a:latin typeface="Comic Sans MS" pitchFamily="66" charset="0"/>
                    </a:rPr>
                    <a:t>5</a:t>
                  </a:r>
                  <a:endParaRPr lang="en-US" sz="1800" dirty="0">
                    <a:latin typeface="Comic Sans MS" pitchFamily="66" charset="0"/>
                  </a:endParaRPr>
                </a:p>
              </p:txBody>
            </p:sp>
            <p:sp>
              <p:nvSpPr>
                <p:cNvPr id="140408" name="Line 122"/>
                <p:cNvSpPr>
                  <a:spLocks noChangeShapeType="1"/>
                </p:cNvSpPr>
                <p:nvPr/>
              </p:nvSpPr>
              <p:spPr bwMode="auto">
                <a:xfrm>
                  <a:off x="572" y="1636"/>
                  <a:ext cx="3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0409" name="Line 123"/>
                <p:cNvSpPr>
                  <a:spLocks noChangeShapeType="1"/>
                </p:cNvSpPr>
                <p:nvPr/>
              </p:nvSpPr>
              <p:spPr bwMode="auto">
                <a:xfrm flipH="1">
                  <a:off x="3948" y="1636"/>
                  <a:ext cx="35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0410" name="Rectangle 124"/>
                <p:cNvSpPr>
                  <a:spLocks noChangeArrowheads="1"/>
                </p:cNvSpPr>
                <p:nvPr/>
              </p:nvSpPr>
              <p:spPr bwMode="auto">
                <a:xfrm>
                  <a:off x="516" y="1611"/>
                  <a:ext cx="29" cy="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500" dirty="0">
                      <a:solidFill>
                        <a:srgbClr val="000000"/>
                      </a:solidFill>
                      <a:latin typeface="Comic Sans MS" pitchFamily="66" charset="0"/>
                    </a:rPr>
                    <a:t>10</a:t>
                  </a:r>
                  <a:endParaRPr lang="en-US" sz="1800" dirty="0">
                    <a:latin typeface="Comic Sans MS" pitchFamily="66" charset="0"/>
                  </a:endParaRPr>
                </a:p>
              </p:txBody>
            </p:sp>
            <p:sp>
              <p:nvSpPr>
                <p:cNvPr id="140411" name="Line 125"/>
                <p:cNvSpPr>
                  <a:spLocks noChangeShapeType="1"/>
                </p:cNvSpPr>
                <p:nvPr/>
              </p:nvSpPr>
              <p:spPr bwMode="auto">
                <a:xfrm>
                  <a:off x="572" y="1507"/>
                  <a:ext cx="3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0412" name="Line 126"/>
                <p:cNvSpPr>
                  <a:spLocks noChangeShapeType="1"/>
                </p:cNvSpPr>
                <p:nvPr/>
              </p:nvSpPr>
              <p:spPr bwMode="auto">
                <a:xfrm flipH="1">
                  <a:off x="3948" y="1507"/>
                  <a:ext cx="35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0413" name="Rectangle 127"/>
                <p:cNvSpPr>
                  <a:spLocks noChangeArrowheads="1"/>
                </p:cNvSpPr>
                <p:nvPr/>
              </p:nvSpPr>
              <p:spPr bwMode="auto">
                <a:xfrm>
                  <a:off x="516" y="1482"/>
                  <a:ext cx="29" cy="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500" dirty="0">
                      <a:solidFill>
                        <a:srgbClr val="000000"/>
                      </a:solidFill>
                      <a:latin typeface="Comic Sans MS" pitchFamily="66" charset="0"/>
                    </a:rPr>
                    <a:t>15</a:t>
                  </a:r>
                  <a:endParaRPr lang="en-US" sz="1800" dirty="0">
                    <a:latin typeface="Comic Sans MS" pitchFamily="66" charset="0"/>
                  </a:endParaRPr>
                </a:p>
              </p:txBody>
            </p:sp>
            <p:sp>
              <p:nvSpPr>
                <p:cNvPr id="140414" name="Line 128"/>
                <p:cNvSpPr>
                  <a:spLocks noChangeShapeType="1"/>
                </p:cNvSpPr>
                <p:nvPr/>
              </p:nvSpPr>
              <p:spPr bwMode="auto">
                <a:xfrm>
                  <a:off x="572" y="1378"/>
                  <a:ext cx="3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0415" name="Line 129"/>
                <p:cNvSpPr>
                  <a:spLocks noChangeShapeType="1"/>
                </p:cNvSpPr>
                <p:nvPr/>
              </p:nvSpPr>
              <p:spPr bwMode="auto">
                <a:xfrm flipH="1">
                  <a:off x="3948" y="1378"/>
                  <a:ext cx="35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0416" name="Rectangle 130"/>
                <p:cNvSpPr>
                  <a:spLocks noChangeArrowheads="1"/>
                </p:cNvSpPr>
                <p:nvPr/>
              </p:nvSpPr>
              <p:spPr bwMode="auto">
                <a:xfrm>
                  <a:off x="516" y="1353"/>
                  <a:ext cx="33" cy="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500" dirty="0">
                      <a:solidFill>
                        <a:srgbClr val="000000"/>
                      </a:solidFill>
                      <a:latin typeface="Comic Sans MS" pitchFamily="66" charset="0"/>
                    </a:rPr>
                    <a:t>20</a:t>
                  </a:r>
                  <a:endParaRPr lang="en-US" sz="1800" dirty="0">
                    <a:latin typeface="Comic Sans MS" pitchFamily="66" charset="0"/>
                  </a:endParaRPr>
                </a:p>
              </p:txBody>
            </p:sp>
            <p:sp>
              <p:nvSpPr>
                <p:cNvPr id="140417" name="Line 131"/>
                <p:cNvSpPr>
                  <a:spLocks noChangeShapeType="1"/>
                </p:cNvSpPr>
                <p:nvPr/>
              </p:nvSpPr>
              <p:spPr bwMode="auto">
                <a:xfrm>
                  <a:off x="572" y="1375"/>
                  <a:ext cx="341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0418" name="Freeform 132"/>
                <p:cNvSpPr>
                  <a:spLocks/>
                </p:cNvSpPr>
                <p:nvPr/>
              </p:nvSpPr>
              <p:spPr bwMode="auto">
                <a:xfrm>
                  <a:off x="572" y="1375"/>
                  <a:ext cx="3411" cy="1035"/>
                </a:xfrm>
                <a:custGeom>
                  <a:avLst/>
                  <a:gdLst>
                    <a:gd name="T0" fmla="*/ 0 w 1085"/>
                    <a:gd name="T1" fmla="*/ 32223 h 329"/>
                    <a:gd name="T2" fmla="*/ 105980 w 1085"/>
                    <a:gd name="T3" fmla="*/ 32223 h 329"/>
                    <a:gd name="T4" fmla="*/ 105980 w 1085"/>
                    <a:gd name="T5" fmla="*/ 0 h 329"/>
                    <a:gd name="T6" fmla="*/ 0 60000 65536"/>
                    <a:gd name="T7" fmla="*/ 0 60000 65536"/>
                    <a:gd name="T8" fmla="*/ 0 60000 65536"/>
                    <a:gd name="T9" fmla="*/ 0 w 1085"/>
                    <a:gd name="T10" fmla="*/ 0 h 329"/>
                    <a:gd name="T11" fmla="*/ 1085 w 1085"/>
                    <a:gd name="T12" fmla="*/ 329 h 32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85" h="329">
                      <a:moveTo>
                        <a:pt x="0" y="329"/>
                      </a:moveTo>
                      <a:lnTo>
                        <a:pt x="1085" y="329"/>
                      </a:lnTo>
                      <a:lnTo>
                        <a:pt x="1085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0419" name="Line 133"/>
                <p:cNvSpPr>
                  <a:spLocks noChangeShapeType="1"/>
                </p:cNvSpPr>
                <p:nvPr/>
              </p:nvSpPr>
              <p:spPr bwMode="auto">
                <a:xfrm flipV="1">
                  <a:off x="572" y="1375"/>
                  <a:ext cx="1" cy="103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0420" name="Freeform 134"/>
                <p:cNvSpPr>
                  <a:spLocks/>
                </p:cNvSpPr>
                <p:nvPr/>
              </p:nvSpPr>
              <p:spPr bwMode="auto">
                <a:xfrm>
                  <a:off x="604" y="1473"/>
                  <a:ext cx="3379" cy="867"/>
                </a:xfrm>
                <a:custGeom>
                  <a:avLst/>
                  <a:gdLst>
                    <a:gd name="T0" fmla="*/ 34 w 3379"/>
                    <a:gd name="T1" fmla="*/ 279 h 867"/>
                    <a:gd name="T2" fmla="*/ 103 w 3379"/>
                    <a:gd name="T3" fmla="*/ 377 h 867"/>
                    <a:gd name="T4" fmla="*/ 172 w 3379"/>
                    <a:gd name="T5" fmla="*/ 210 h 867"/>
                    <a:gd name="T6" fmla="*/ 238 w 3379"/>
                    <a:gd name="T7" fmla="*/ 59 h 867"/>
                    <a:gd name="T8" fmla="*/ 308 w 3379"/>
                    <a:gd name="T9" fmla="*/ 430 h 867"/>
                    <a:gd name="T10" fmla="*/ 377 w 3379"/>
                    <a:gd name="T11" fmla="*/ 440 h 867"/>
                    <a:gd name="T12" fmla="*/ 443 w 3379"/>
                    <a:gd name="T13" fmla="*/ 654 h 867"/>
                    <a:gd name="T14" fmla="*/ 512 w 3379"/>
                    <a:gd name="T15" fmla="*/ 754 h 867"/>
                    <a:gd name="T16" fmla="*/ 581 w 3379"/>
                    <a:gd name="T17" fmla="*/ 452 h 867"/>
                    <a:gd name="T18" fmla="*/ 650 w 3379"/>
                    <a:gd name="T19" fmla="*/ 823 h 867"/>
                    <a:gd name="T20" fmla="*/ 716 w 3379"/>
                    <a:gd name="T21" fmla="*/ 569 h 867"/>
                    <a:gd name="T22" fmla="*/ 785 w 3379"/>
                    <a:gd name="T23" fmla="*/ 28 h 867"/>
                    <a:gd name="T24" fmla="*/ 855 w 3379"/>
                    <a:gd name="T25" fmla="*/ 364 h 867"/>
                    <a:gd name="T26" fmla="*/ 921 w 3379"/>
                    <a:gd name="T27" fmla="*/ 9 h 867"/>
                    <a:gd name="T28" fmla="*/ 990 w 3379"/>
                    <a:gd name="T29" fmla="*/ 311 h 867"/>
                    <a:gd name="T30" fmla="*/ 1059 w 3379"/>
                    <a:gd name="T31" fmla="*/ 446 h 867"/>
                    <a:gd name="T32" fmla="*/ 1125 w 3379"/>
                    <a:gd name="T33" fmla="*/ 443 h 867"/>
                    <a:gd name="T34" fmla="*/ 1194 w 3379"/>
                    <a:gd name="T35" fmla="*/ 867 h 867"/>
                    <a:gd name="T36" fmla="*/ 1263 w 3379"/>
                    <a:gd name="T37" fmla="*/ 493 h 867"/>
                    <a:gd name="T38" fmla="*/ 1332 w 3379"/>
                    <a:gd name="T39" fmla="*/ 716 h 867"/>
                    <a:gd name="T40" fmla="*/ 1398 w 3379"/>
                    <a:gd name="T41" fmla="*/ 792 h 867"/>
                    <a:gd name="T42" fmla="*/ 1468 w 3379"/>
                    <a:gd name="T43" fmla="*/ 402 h 867"/>
                    <a:gd name="T44" fmla="*/ 1537 w 3379"/>
                    <a:gd name="T45" fmla="*/ 367 h 867"/>
                    <a:gd name="T46" fmla="*/ 1603 w 3379"/>
                    <a:gd name="T47" fmla="*/ 176 h 867"/>
                    <a:gd name="T48" fmla="*/ 1672 w 3379"/>
                    <a:gd name="T49" fmla="*/ 78 h 867"/>
                    <a:gd name="T50" fmla="*/ 1741 w 3379"/>
                    <a:gd name="T51" fmla="*/ 399 h 867"/>
                    <a:gd name="T52" fmla="*/ 1807 w 3379"/>
                    <a:gd name="T53" fmla="*/ 25 h 867"/>
                    <a:gd name="T54" fmla="*/ 1876 w 3379"/>
                    <a:gd name="T55" fmla="*/ 264 h 867"/>
                    <a:gd name="T56" fmla="*/ 1945 w 3379"/>
                    <a:gd name="T57" fmla="*/ 823 h 867"/>
                    <a:gd name="T58" fmla="*/ 2015 w 3379"/>
                    <a:gd name="T59" fmla="*/ 456 h 867"/>
                    <a:gd name="T60" fmla="*/ 2081 w 3379"/>
                    <a:gd name="T61" fmla="*/ 839 h 867"/>
                    <a:gd name="T62" fmla="*/ 2150 w 3379"/>
                    <a:gd name="T63" fmla="*/ 537 h 867"/>
                    <a:gd name="T64" fmla="*/ 2219 w 3379"/>
                    <a:gd name="T65" fmla="*/ 185 h 867"/>
                    <a:gd name="T66" fmla="*/ 2285 w 3379"/>
                    <a:gd name="T67" fmla="*/ 352 h 867"/>
                    <a:gd name="T68" fmla="*/ 2354 w 3379"/>
                    <a:gd name="T69" fmla="*/ 6 h 867"/>
                    <a:gd name="T70" fmla="*/ 2423 w 3379"/>
                    <a:gd name="T71" fmla="*/ 342 h 867"/>
                    <a:gd name="T72" fmla="*/ 2489 w 3379"/>
                    <a:gd name="T73" fmla="*/ 107 h 867"/>
                    <a:gd name="T74" fmla="*/ 2558 w 3379"/>
                    <a:gd name="T75" fmla="*/ 37 h 867"/>
                    <a:gd name="T76" fmla="*/ 2628 w 3379"/>
                    <a:gd name="T77" fmla="*/ 440 h 867"/>
                    <a:gd name="T78" fmla="*/ 2697 w 3379"/>
                    <a:gd name="T79" fmla="*/ 490 h 867"/>
                    <a:gd name="T80" fmla="*/ 2763 w 3379"/>
                    <a:gd name="T81" fmla="*/ 704 h 867"/>
                    <a:gd name="T82" fmla="*/ 2832 w 3379"/>
                    <a:gd name="T83" fmla="*/ 770 h 867"/>
                    <a:gd name="T84" fmla="*/ 2901 w 3379"/>
                    <a:gd name="T85" fmla="*/ 427 h 867"/>
                    <a:gd name="T86" fmla="*/ 2967 w 3379"/>
                    <a:gd name="T87" fmla="*/ 786 h 867"/>
                    <a:gd name="T88" fmla="*/ 3036 w 3379"/>
                    <a:gd name="T89" fmla="*/ 581 h 867"/>
                    <a:gd name="T90" fmla="*/ 3105 w 3379"/>
                    <a:gd name="T91" fmla="*/ 6 h 867"/>
                    <a:gd name="T92" fmla="*/ 3171 w 3379"/>
                    <a:gd name="T93" fmla="*/ 396 h 867"/>
                    <a:gd name="T94" fmla="*/ 3241 w 3379"/>
                    <a:gd name="T95" fmla="*/ 0 h 867"/>
                    <a:gd name="T96" fmla="*/ 3310 w 3379"/>
                    <a:gd name="T97" fmla="*/ 292 h 867"/>
                    <a:gd name="T98" fmla="*/ 3379 w 3379"/>
                    <a:gd name="T99" fmla="*/ 748 h 867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3379"/>
                    <a:gd name="T151" fmla="*/ 0 h 867"/>
                    <a:gd name="T152" fmla="*/ 3379 w 3379"/>
                    <a:gd name="T153" fmla="*/ 867 h 867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3379" h="867">
                      <a:moveTo>
                        <a:pt x="0" y="418"/>
                      </a:moveTo>
                      <a:lnTo>
                        <a:pt x="34" y="279"/>
                      </a:lnTo>
                      <a:lnTo>
                        <a:pt x="69" y="160"/>
                      </a:lnTo>
                      <a:lnTo>
                        <a:pt x="103" y="377"/>
                      </a:lnTo>
                      <a:lnTo>
                        <a:pt x="138" y="295"/>
                      </a:lnTo>
                      <a:lnTo>
                        <a:pt x="172" y="210"/>
                      </a:lnTo>
                      <a:lnTo>
                        <a:pt x="204" y="37"/>
                      </a:lnTo>
                      <a:lnTo>
                        <a:pt x="238" y="59"/>
                      </a:lnTo>
                      <a:lnTo>
                        <a:pt x="273" y="301"/>
                      </a:lnTo>
                      <a:lnTo>
                        <a:pt x="308" y="430"/>
                      </a:lnTo>
                      <a:lnTo>
                        <a:pt x="342" y="682"/>
                      </a:lnTo>
                      <a:lnTo>
                        <a:pt x="377" y="440"/>
                      </a:lnTo>
                      <a:lnTo>
                        <a:pt x="411" y="575"/>
                      </a:lnTo>
                      <a:lnTo>
                        <a:pt x="443" y="654"/>
                      </a:lnTo>
                      <a:lnTo>
                        <a:pt x="477" y="811"/>
                      </a:lnTo>
                      <a:lnTo>
                        <a:pt x="512" y="754"/>
                      </a:lnTo>
                      <a:lnTo>
                        <a:pt x="547" y="500"/>
                      </a:lnTo>
                      <a:lnTo>
                        <a:pt x="581" y="452"/>
                      </a:lnTo>
                      <a:lnTo>
                        <a:pt x="616" y="742"/>
                      </a:lnTo>
                      <a:lnTo>
                        <a:pt x="650" y="823"/>
                      </a:lnTo>
                      <a:lnTo>
                        <a:pt x="682" y="804"/>
                      </a:lnTo>
                      <a:lnTo>
                        <a:pt x="716" y="569"/>
                      </a:lnTo>
                      <a:lnTo>
                        <a:pt x="751" y="396"/>
                      </a:lnTo>
                      <a:lnTo>
                        <a:pt x="785" y="28"/>
                      </a:lnTo>
                      <a:lnTo>
                        <a:pt x="820" y="342"/>
                      </a:lnTo>
                      <a:lnTo>
                        <a:pt x="855" y="364"/>
                      </a:lnTo>
                      <a:lnTo>
                        <a:pt x="886" y="110"/>
                      </a:lnTo>
                      <a:lnTo>
                        <a:pt x="921" y="9"/>
                      </a:lnTo>
                      <a:lnTo>
                        <a:pt x="955" y="59"/>
                      </a:lnTo>
                      <a:lnTo>
                        <a:pt x="990" y="311"/>
                      </a:lnTo>
                      <a:lnTo>
                        <a:pt x="1024" y="418"/>
                      </a:lnTo>
                      <a:lnTo>
                        <a:pt x="1059" y="446"/>
                      </a:lnTo>
                      <a:lnTo>
                        <a:pt x="1094" y="572"/>
                      </a:lnTo>
                      <a:lnTo>
                        <a:pt x="1125" y="443"/>
                      </a:lnTo>
                      <a:lnTo>
                        <a:pt x="1160" y="820"/>
                      </a:lnTo>
                      <a:lnTo>
                        <a:pt x="1194" y="867"/>
                      </a:lnTo>
                      <a:lnTo>
                        <a:pt x="1229" y="764"/>
                      </a:lnTo>
                      <a:lnTo>
                        <a:pt x="1263" y="493"/>
                      </a:lnTo>
                      <a:lnTo>
                        <a:pt x="1298" y="468"/>
                      </a:lnTo>
                      <a:lnTo>
                        <a:pt x="1332" y="716"/>
                      </a:lnTo>
                      <a:lnTo>
                        <a:pt x="1364" y="820"/>
                      </a:lnTo>
                      <a:lnTo>
                        <a:pt x="1398" y="792"/>
                      </a:lnTo>
                      <a:lnTo>
                        <a:pt x="1433" y="550"/>
                      </a:lnTo>
                      <a:lnTo>
                        <a:pt x="1468" y="402"/>
                      </a:lnTo>
                      <a:lnTo>
                        <a:pt x="1502" y="69"/>
                      </a:lnTo>
                      <a:lnTo>
                        <a:pt x="1537" y="367"/>
                      </a:lnTo>
                      <a:lnTo>
                        <a:pt x="1568" y="311"/>
                      </a:lnTo>
                      <a:lnTo>
                        <a:pt x="1603" y="176"/>
                      </a:lnTo>
                      <a:lnTo>
                        <a:pt x="1637" y="25"/>
                      </a:lnTo>
                      <a:lnTo>
                        <a:pt x="1672" y="78"/>
                      </a:lnTo>
                      <a:lnTo>
                        <a:pt x="1707" y="330"/>
                      </a:lnTo>
                      <a:lnTo>
                        <a:pt x="1741" y="399"/>
                      </a:lnTo>
                      <a:lnTo>
                        <a:pt x="1776" y="110"/>
                      </a:lnTo>
                      <a:lnTo>
                        <a:pt x="1807" y="25"/>
                      </a:lnTo>
                      <a:lnTo>
                        <a:pt x="1842" y="31"/>
                      </a:lnTo>
                      <a:lnTo>
                        <a:pt x="1876" y="264"/>
                      </a:lnTo>
                      <a:lnTo>
                        <a:pt x="1911" y="443"/>
                      </a:lnTo>
                      <a:lnTo>
                        <a:pt x="1945" y="823"/>
                      </a:lnTo>
                      <a:lnTo>
                        <a:pt x="1980" y="506"/>
                      </a:lnTo>
                      <a:lnTo>
                        <a:pt x="2015" y="456"/>
                      </a:lnTo>
                      <a:lnTo>
                        <a:pt x="2046" y="764"/>
                      </a:lnTo>
                      <a:lnTo>
                        <a:pt x="2081" y="839"/>
                      </a:lnTo>
                      <a:lnTo>
                        <a:pt x="2115" y="789"/>
                      </a:lnTo>
                      <a:lnTo>
                        <a:pt x="2150" y="537"/>
                      </a:lnTo>
                      <a:lnTo>
                        <a:pt x="2184" y="411"/>
                      </a:lnTo>
                      <a:lnTo>
                        <a:pt x="2219" y="185"/>
                      </a:lnTo>
                      <a:lnTo>
                        <a:pt x="2250" y="408"/>
                      </a:lnTo>
                      <a:lnTo>
                        <a:pt x="2285" y="352"/>
                      </a:lnTo>
                      <a:lnTo>
                        <a:pt x="2320" y="110"/>
                      </a:lnTo>
                      <a:lnTo>
                        <a:pt x="2354" y="6"/>
                      </a:lnTo>
                      <a:lnTo>
                        <a:pt x="2389" y="81"/>
                      </a:lnTo>
                      <a:lnTo>
                        <a:pt x="2423" y="342"/>
                      </a:lnTo>
                      <a:lnTo>
                        <a:pt x="2458" y="380"/>
                      </a:lnTo>
                      <a:lnTo>
                        <a:pt x="2489" y="107"/>
                      </a:lnTo>
                      <a:lnTo>
                        <a:pt x="2524" y="19"/>
                      </a:lnTo>
                      <a:lnTo>
                        <a:pt x="2558" y="37"/>
                      </a:lnTo>
                      <a:lnTo>
                        <a:pt x="2593" y="279"/>
                      </a:lnTo>
                      <a:lnTo>
                        <a:pt x="2628" y="440"/>
                      </a:lnTo>
                      <a:lnTo>
                        <a:pt x="2662" y="801"/>
                      </a:lnTo>
                      <a:lnTo>
                        <a:pt x="2697" y="490"/>
                      </a:lnTo>
                      <a:lnTo>
                        <a:pt x="2728" y="487"/>
                      </a:lnTo>
                      <a:lnTo>
                        <a:pt x="2763" y="704"/>
                      </a:lnTo>
                      <a:lnTo>
                        <a:pt x="2797" y="823"/>
                      </a:lnTo>
                      <a:lnTo>
                        <a:pt x="2832" y="770"/>
                      </a:lnTo>
                      <a:lnTo>
                        <a:pt x="2867" y="518"/>
                      </a:lnTo>
                      <a:lnTo>
                        <a:pt x="2901" y="427"/>
                      </a:lnTo>
                      <a:lnTo>
                        <a:pt x="2933" y="569"/>
                      </a:lnTo>
                      <a:lnTo>
                        <a:pt x="2967" y="786"/>
                      </a:lnTo>
                      <a:lnTo>
                        <a:pt x="3002" y="801"/>
                      </a:lnTo>
                      <a:lnTo>
                        <a:pt x="3036" y="581"/>
                      </a:lnTo>
                      <a:lnTo>
                        <a:pt x="3071" y="393"/>
                      </a:lnTo>
                      <a:lnTo>
                        <a:pt x="3105" y="6"/>
                      </a:lnTo>
                      <a:lnTo>
                        <a:pt x="3140" y="323"/>
                      </a:lnTo>
                      <a:lnTo>
                        <a:pt x="3171" y="396"/>
                      </a:lnTo>
                      <a:lnTo>
                        <a:pt x="3206" y="72"/>
                      </a:lnTo>
                      <a:lnTo>
                        <a:pt x="3241" y="0"/>
                      </a:lnTo>
                      <a:lnTo>
                        <a:pt x="3275" y="44"/>
                      </a:lnTo>
                      <a:lnTo>
                        <a:pt x="3310" y="292"/>
                      </a:lnTo>
                      <a:lnTo>
                        <a:pt x="3344" y="434"/>
                      </a:lnTo>
                      <a:lnTo>
                        <a:pt x="3379" y="748"/>
                      </a:lnTo>
                    </a:path>
                  </a:pathLst>
                </a:custGeom>
                <a:noFill/>
                <a:ln w="0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0421" name="Freeform 135"/>
                <p:cNvSpPr>
                  <a:spLocks/>
                </p:cNvSpPr>
                <p:nvPr/>
              </p:nvSpPr>
              <p:spPr bwMode="auto">
                <a:xfrm>
                  <a:off x="604" y="1419"/>
                  <a:ext cx="3379" cy="934"/>
                </a:xfrm>
                <a:custGeom>
                  <a:avLst/>
                  <a:gdLst>
                    <a:gd name="T0" fmla="*/ 34 w 3379"/>
                    <a:gd name="T1" fmla="*/ 176 h 934"/>
                    <a:gd name="T2" fmla="*/ 103 w 3379"/>
                    <a:gd name="T3" fmla="*/ 528 h 934"/>
                    <a:gd name="T4" fmla="*/ 172 w 3379"/>
                    <a:gd name="T5" fmla="*/ 667 h 934"/>
                    <a:gd name="T6" fmla="*/ 238 w 3379"/>
                    <a:gd name="T7" fmla="*/ 139 h 934"/>
                    <a:gd name="T8" fmla="*/ 308 w 3379"/>
                    <a:gd name="T9" fmla="*/ 217 h 934"/>
                    <a:gd name="T10" fmla="*/ 377 w 3379"/>
                    <a:gd name="T11" fmla="*/ 208 h 934"/>
                    <a:gd name="T12" fmla="*/ 443 w 3379"/>
                    <a:gd name="T13" fmla="*/ 396 h 934"/>
                    <a:gd name="T14" fmla="*/ 512 w 3379"/>
                    <a:gd name="T15" fmla="*/ 384 h 934"/>
                    <a:gd name="T16" fmla="*/ 581 w 3379"/>
                    <a:gd name="T17" fmla="*/ 85 h 934"/>
                    <a:gd name="T18" fmla="*/ 650 w 3379"/>
                    <a:gd name="T19" fmla="*/ 566 h 934"/>
                    <a:gd name="T20" fmla="*/ 716 w 3379"/>
                    <a:gd name="T21" fmla="*/ 566 h 934"/>
                    <a:gd name="T22" fmla="*/ 785 w 3379"/>
                    <a:gd name="T23" fmla="*/ 440 h 934"/>
                    <a:gd name="T24" fmla="*/ 855 w 3379"/>
                    <a:gd name="T25" fmla="*/ 440 h 934"/>
                    <a:gd name="T26" fmla="*/ 921 w 3379"/>
                    <a:gd name="T27" fmla="*/ 41 h 934"/>
                    <a:gd name="T28" fmla="*/ 990 w 3379"/>
                    <a:gd name="T29" fmla="*/ 286 h 934"/>
                    <a:gd name="T30" fmla="*/ 1059 w 3379"/>
                    <a:gd name="T31" fmla="*/ 359 h 934"/>
                    <a:gd name="T32" fmla="*/ 1125 w 3379"/>
                    <a:gd name="T33" fmla="*/ 0 h 934"/>
                    <a:gd name="T34" fmla="*/ 1194 w 3379"/>
                    <a:gd name="T35" fmla="*/ 481 h 934"/>
                    <a:gd name="T36" fmla="*/ 1263 w 3379"/>
                    <a:gd name="T37" fmla="*/ 510 h 934"/>
                    <a:gd name="T38" fmla="*/ 1332 w 3379"/>
                    <a:gd name="T39" fmla="*/ 613 h 934"/>
                    <a:gd name="T40" fmla="*/ 1398 w 3379"/>
                    <a:gd name="T41" fmla="*/ 934 h 934"/>
                    <a:gd name="T42" fmla="*/ 1468 w 3379"/>
                    <a:gd name="T43" fmla="*/ 620 h 934"/>
                    <a:gd name="T44" fmla="*/ 1537 w 3379"/>
                    <a:gd name="T45" fmla="*/ 679 h 934"/>
                    <a:gd name="T46" fmla="*/ 1603 w 3379"/>
                    <a:gd name="T47" fmla="*/ 635 h 934"/>
                    <a:gd name="T48" fmla="*/ 1672 w 3379"/>
                    <a:gd name="T49" fmla="*/ 101 h 934"/>
                    <a:gd name="T50" fmla="*/ 1741 w 3379"/>
                    <a:gd name="T51" fmla="*/ 324 h 934"/>
                    <a:gd name="T52" fmla="*/ 1807 w 3379"/>
                    <a:gd name="T53" fmla="*/ 205 h 934"/>
                    <a:gd name="T54" fmla="*/ 1876 w 3379"/>
                    <a:gd name="T55" fmla="*/ 318 h 934"/>
                    <a:gd name="T56" fmla="*/ 1945 w 3379"/>
                    <a:gd name="T57" fmla="*/ 789 h 934"/>
                    <a:gd name="T58" fmla="*/ 2015 w 3379"/>
                    <a:gd name="T59" fmla="*/ 66 h 934"/>
                    <a:gd name="T60" fmla="*/ 2081 w 3379"/>
                    <a:gd name="T61" fmla="*/ 541 h 934"/>
                    <a:gd name="T62" fmla="*/ 2150 w 3379"/>
                    <a:gd name="T63" fmla="*/ 547 h 934"/>
                    <a:gd name="T64" fmla="*/ 2219 w 3379"/>
                    <a:gd name="T65" fmla="*/ 761 h 934"/>
                    <a:gd name="T66" fmla="*/ 2285 w 3379"/>
                    <a:gd name="T67" fmla="*/ 852 h 934"/>
                    <a:gd name="T68" fmla="*/ 2354 w 3379"/>
                    <a:gd name="T69" fmla="*/ 264 h 934"/>
                    <a:gd name="T70" fmla="*/ 2423 w 3379"/>
                    <a:gd name="T71" fmla="*/ 274 h 934"/>
                    <a:gd name="T72" fmla="*/ 2489 w 3379"/>
                    <a:gd name="T73" fmla="*/ 673 h 934"/>
                    <a:gd name="T74" fmla="*/ 2558 w 3379"/>
                    <a:gd name="T75" fmla="*/ 393 h 934"/>
                    <a:gd name="T76" fmla="*/ 2628 w 3379"/>
                    <a:gd name="T77" fmla="*/ 465 h 934"/>
                    <a:gd name="T78" fmla="*/ 2697 w 3379"/>
                    <a:gd name="T79" fmla="*/ 264 h 934"/>
                    <a:gd name="T80" fmla="*/ 2763 w 3379"/>
                    <a:gd name="T81" fmla="*/ 230 h 934"/>
                    <a:gd name="T82" fmla="*/ 2832 w 3379"/>
                    <a:gd name="T83" fmla="*/ 321 h 934"/>
                    <a:gd name="T84" fmla="*/ 2901 w 3379"/>
                    <a:gd name="T85" fmla="*/ 85 h 934"/>
                    <a:gd name="T86" fmla="*/ 2967 w 3379"/>
                    <a:gd name="T87" fmla="*/ 459 h 934"/>
                    <a:gd name="T88" fmla="*/ 3036 w 3379"/>
                    <a:gd name="T89" fmla="*/ 311 h 934"/>
                    <a:gd name="T90" fmla="*/ 3105 w 3379"/>
                    <a:gd name="T91" fmla="*/ 167 h 934"/>
                    <a:gd name="T92" fmla="*/ 3171 w 3379"/>
                    <a:gd name="T93" fmla="*/ 824 h 934"/>
                    <a:gd name="T94" fmla="*/ 3241 w 3379"/>
                    <a:gd name="T95" fmla="*/ 525 h 934"/>
                    <a:gd name="T96" fmla="*/ 3310 w 3379"/>
                    <a:gd name="T97" fmla="*/ 777 h 934"/>
                    <a:gd name="T98" fmla="*/ 3379 w 3379"/>
                    <a:gd name="T99" fmla="*/ 748 h 934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3379"/>
                    <a:gd name="T151" fmla="*/ 0 h 934"/>
                    <a:gd name="T152" fmla="*/ 3379 w 3379"/>
                    <a:gd name="T153" fmla="*/ 934 h 934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3379" h="934">
                      <a:moveTo>
                        <a:pt x="0" y="469"/>
                      </a:moveTo>
                      <a:lnTo>
                        <a:pt x="34" y="176"/>
                      </a:lnTo>
                      <a:lnTo>
                        <a:pt x="69" y="107"/>
                      </a:lnTo>
                      <a:lnTo>
                        <a:pt x="103" y="528"/>
                      </a:lnTo>
                      <a:lnTo>
                        <a:pt x="138" y="874"/>
                      </a:lnTo>
                      <a:lnTo>
                        <a:pt x="172" y="667"/>
                      </a:lnTo>
                      <a:lnTo>
                        <a:pt x="204" y="465"/>
                      </a:lnTo>
                      <a:lnTo>
                        <a:pt x="238" y="139"/>
                      </a:lnTo>
                      <a:lnTo>
                        <a:pt x="273" y="447"/>
                      </a:lnTo>
                      <a:lnTo>
                        <a:pt x="308" y="217"/>
                      </a:lnTo>
                      <a:lnTo>
                        <a:pt x="342" y="261"/>
                      </a:lnTo>
                      <a:lnTo>
                        <a:pt x="377" y="208"/>
                      </a:lnTo>
                      <a:lnTo>
                        <a:pt x="411" y="198"/>
                      </a:lnTo>
                      <a:lnTo>
                        <a:pt x="443" y="396"/>
                      </a:lnTo>
                      <a:lnTo>
                        <a:pt x="477" y="349"/>
                      </a:lnTo>
                      <a:lnTo>
                        <a:pt x="512" y="384"/>
                      </a:lnTo>
                      <a:lnTo>
                        <a:pt x="547" y="230"/>
                      </a:lnTo>
                      <a:lnTo>
                        <a:pt x="581" y="85"/>
                      </a:lnTo>
                      <a:lnTo>
                        <a:pt x="616" y="283"/>
                      </a:lnTo>
                      <a:lnTo>
                        <a:pt x="650" y="566"/>
                      </a:lnTo>
                      <a:lnTo>
                        <a:pt x="682" y="846"/>
                      </a:lnTo>
                      <a:lnTo>
                        <a:pt x="716" y="566"/>
                      </a:lnTo>
                      <a:lnTo>
                        <a:pt x="751" y="478"/>
                      </a:lnTo>
                      <a:lnTo>
                        <a:pt x="785" y="440"/>
                      </a:lnTo>
                      <a:lnTo>
                        <a:pt x="820" y="198"/>
                      </a:lnTo>
                      <a:lnTo>
                        <a:pt x="855" y="440"/>
                      </a:lnTo>
                      <a:lnTo>
                        <a:pt x="886" y="198"/>
                      </a:lnTo>
                      <a:lnTo>
                        <a:pt x="921" y="41"/>
                      </a:lnTo>
                      <a:lnTo>
                        <a:pt x="955" y="107"/>
                      </a:lnTo>
                      <a:lnTo>
                        <a:pt x="990" y="286"/>
                      </a:lnTo>
                      <a:lnTo>
                        <a:pt x="1024" y="384"/>
                      </a:lnTo>
                      <a:lnTo>
                        <a:pt x="1059" y="359"/>
                      </a:lnTo>
                      <a:lnTo>
                        <a:pt x="1094" y="135"/>
                      </a:lnTo>
                      <a:lnTo>
                        <a:pt x="1125" y="0"/>
                      </a:lnTo>
                      <a:lnTo>
                        <a:pt x="1160" y="239"/>
                      </a:lnTo>
                      <a:lnTo>
                        <a:pt x="1194" y="481"/>
                      </a:lnTo>
                      <a:lnTo>
                        <a:pt x="1229" y="701"/>
                      </a:lnTo>
                      <a:lnTo>
                        <a:pt x="1263" y="510"/>
                      </a:lnTo>
                      <a:lnTo>
                        <a:pt x="1298" y="752"/>
                      </a:lnTo>
                      <a:lnTo>
                        <a:pt x="1332" y="613"/>
                      </a:lnTo>
                      <a:lnTo>
                        <a:pt x="1364" y="789"/>
                      </a:lnTo>
                      <a:lnTo>
                        <a:pt x="1398" y="934"/>
                      </a:lnTo>
                      <a:lnTo>
                        <a:pt x="1433" y="538"/>
                      </a:lnTo>
                      <a:lnTo>
                        <a:pt x="1468" y="620"/>
                      </a:lnTo>
                      <a:lnTo>
                        <a:pt x="1502" y="475"/>
                      </a:lnTo>
                      <a:lnTo>
                        <a:pt x="1537" y="679"/>
                      </a:lnTo>
                      <a:lnTo>
                        <a:pt x="1568" y="871"/>
                      </a:lnTo>
                      <a:lnTo>
                        <a:pt x="1603" y="635"/>
                      </a:lnTo>
                      <a:lnTo>
                        <a:pt x="1637" y="349"/>
                      </a:lnTo>
                      <a:lnTo>
                        <a:pt x="1672" y="101"/>
                      </a:lnTo>
                      <a:lnTo>
                        <a:pt x="1707" y="456"/>
                      </a:lnTo>
                      <a:lnTo>
                        <a:pt x="1741" y="324"/>
                      </a:lnTo>
                      <a:lnTo>
                        <a:pt x="1776" y="333"/>
                      </a:lnTo>
                      <a:lnTo>
                        <a:pt x="1807" y="205"/>
                      </a:lnTo>
                      <a:lnTo>
                        <a:pt x="1842" y="151"/>
                      </a:lnTo>
                      <a:lnTo>
                        <a:pt x="1876" y="318"/>
                      </a:lnTo>
                      <a:lnTo>
                        <a:pt x="1911" y="491"/>
                      </a:lnTo>
                      <a:lnTo>
                        <a:pt x="1945" y="789"/>
                      </a:lnTo>
                      <a:lnTo>
                        <a:pt x="1980" y="459"/>
                      </a:lnTo>
                      <a:lnTo>
                        <a:pt x="2015" y="66"/>
                      </a:lnTo>
                      <a:lnTo>
                        <a:pt x="2046" y="252"/>
                      </a:lnTo>
                      <a:lnTo>
                        <a:pt x="2081" y="541"/>
                      </a:lnTo>
                      <a:lnTo>
                        <a:pt x="2115" y="843"/>
                      </a:lnTo>
                      <a:lnTo>
                        <a:pt x="2150" y="547"/>
                      </a:lnTo>
                      <a:lnTo>
                        <a:pt x="2184" y="510"/>
                      </a:lnTo>
                      <a:lnTo>
                        <a:pt x="2219" y="761"/>
                      </a:lnTo>
                      <a:lnTo>
                        <a:pt x="2250" y="846"/>
                      </a:lnTo>
                      <a:lnTo>
                        <a:pt x="2285" y="852"/>
                      </a:lnTo>
                      <a:lnTo>
                        <a:pt x="2320" y="635"/>
                      </a:lnTo>
                      <a:lnTo>
                        <a:pt x="2354" y="264"/>
                      </a:lnTo>
                      <a:lnTo>
                        <a:pt x="2389" y="186"/>
                      </a:lnTo>
                      <a:lnTo>
                        <a:pt x="2423" y="274"/>
                      </a:lnTo>
                      <a:lnTo>
                        <a:pt x="2458" y="500"/>
                      </a:lnTo>
                      <a:lnTo>
                        <a:pt x="2489" y="673"/>
                      </a:lnTo>
                      <a:lnTo>
                        <a:pt x="2524" y="648"/>
                      </a:lnTo>
                      <a:lnTo>
                        <a:pt x="2558" y="393"/>
                      </a:lnTo>
                      <a:lnTo>
                        <a:pt x="2593" y="324"/>
                      </a:lnTo>
                      <a:lnTo>
                        <a:pt x="2628" y="465"/>
                      </a:lnTo>
                      <a:lnTo>
                        <a:pt x="2662" y="252"/>
                      </a:lnTo>
                      <a:lnTo>
                        <a:pt x="2697" y="264"/>
                      </a:lnTo>
                      <a:lnTo>
                        <a:pt x="2728" y="66"/>
                      </a:lnTo>
                      <a:lnTo>
                        <a:pt x="2763" y="230"/>
                      </a:lnTo>
                      <a:lnTo>
                        <a:pt x="2797" y="289"/>
                      </a:lnTo>
                      <a:lnTo>
                        <a:pt x="2832" y="321"/>
                      </a:lnTo>
                      <a:lnTo>
                        <a:pt x="2867" y="173"/>
                      </a:lnTo>
                      <a:lnTo>
                        <a:pt x="2901" y="85"/>
                      </a:lnTo>
                      <a:lnTo>
                        <a:pt x="2933" y="208"/>
                      </a:lnTo>
                      <a:lnTo>
                        <a:pt x="2967" y="459"/>
                      </a:lnTo>
                      <a:lnTo>
                        <a:pt x="3002" y="302"/>
                      </a:lnTo>
                      <a:lnTo>
                        <a:pt x="3036" y="311"/>
                      </a:lnTo>
                      <a:lnTo>
                        <a:pt x="3071" y="69"/>
                      </a:lnTo>
                      <a:lnTo>
                        <a:pt x="3105" y="167"/>
                      </a:lnTo>
                      <a:lnTo>
                        <a:pt x="3140" y="484"/>
                      </a:lnTo>
                      <a:lnTo>
                        <a:pt x="3171" y="824"/>
                      </a:lnTo>
                      <a:lnTo>
                        <a:pt x="3206" y="550"/>
                      </a:lnTo>
                      <a:lnTo>
                        <a:pt x="3241" y="525"/>
                      </a:lnTo>
                      <a:lnTo>
                        <a:pt x="3275" y="648"/>
                      </a:lnTo>
                      <a:lnTo>
                        <a:pt x="3310" y="777"/>
                      </a:lnTo>
                      <a:lnTo>
                        <a:pt x="3344" y="899"/>
                      </a:lnTo>
                      <a:lnTo>
                        <a:pt x="3379" y="748"/>
                      </a:lnTo>
                    </a:path>
                  </a:pathLst>
                </a:custGeom>
                <a:noFill/>
                <a:ln w="20638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0422" name="Rectangle 136"/>
                <p:cNvSpPr>
                  <a:spLocks noChangeArrowheads="1"/>
                </p:cNvSpPr>
                <p:nvPr/>
              </p:nvSpPr>
              <p:spPr bwMode="auto">
                <a:xfrm rot="-5400000">
                  <a:off x="378" y="2062"/>
                  <a:ext cx="116" cy="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lIns="0" tIns="0" rIns="0" bIns="0">
                  <a:spAutoFit/>
                </a:bodyPr>
                <a:lstStyle/>
                <a:p>
                  <a:endParaRPr lang="en-US" sz="1800" dirty="0">
                    <a:latin typeface="Comic Sans MS" pitchFamily="66" charset="0"/>
                  </a:endParaRPr>
                </a:p>
              </p:txBody>
            </p:sp>
            <p:sp>
              <p:nvSpPr>
                <p:cNvPr id="140423" name="Rectangle 137"/>
                <p:cNvSpPr>
                  <a:spLocks noChangeArrowheads="1"/>
                </p:cNvSpPr>
                <p:nvPr/>
              </p:nvSpPr>
              <p:spPr bwMode="auto">
                <a:xfrm>
                  <a:off x="2640" y="1392"/>
                  <a:ext cx="549" cy="81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 b="1" dirty="0">
                      <a:solidFill>
                        <a:srgbClr val="000000"/>
                      </a:solidFill>
                      <a:latin typeface="Comic Sans MS" pitchFamily="66" charset="0"/>
                    </a:rPr>
                    <a:t>Simulated State </a:t>
                  </a:r>
                  <a:endParaRPr lang="en-US" sz="1200" b="1" dirty="0">
                    <a:latin typeface="Comic Sans MS" pitchFamily="66" charset="0"/>
                  </a:endParaRPr>
                </a:p>
              </p:txBody>
            </p:sp>
            <p:sp>
              <p:nvSpPr>
                <p:cNvPr id="140424" name="Rectangle 138"/>
                <p:cNvSpPr>
                  <a:spLocks noChangeArrowheads="1"/>
                </p:cNvSpPr>
                <p:nvPr/>
              </p:nvSpPr>
              <p:spPr bwMode="auto">
                <a:xfrm>
                  <a:off x="3980" y="1353"/>
                  <a:ext cx="8" cy="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500" dirty="0">
                      <a:solidFill>
                        <a:srgbClr val="000000"/>
                      </a:solidFill>
                      <a:latin typeface="Comic Sans MS" pitchFamily="66" charset="0"/>
                    </a:rPr>
                    <a:t> </a:t>
                  </a:r>
                  <a:endParaRPr lang="en-US" sz="1800" dirty="0">
                    <a:latin typeface="Comic Sans MS" pitchFamily="66" charset="0"/>
                  </a:endParaRPr>
                </a:p>
              </p:txBody>
            </p:sp>
            <p:sp>
              <p:nvSpPr>
                <p:cNvPr id="140425" name="Rectangle 139"/>
                <p:cNvSpPr>
                  <a:spLocks noChangeArrowheads="1"/>
                </p:cNvSpPr>
                <p:nvPr/>
              </p:nvSpPr>
              <p:spPr bwMode="auto">
                <a:xfrm>
                  <a:off x="3681" y="1400"/>
                  <a:ext cx="283" cy="13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0426" name="Rectangle 140"/>
                <p:cNvSpPr>
                  <a:spLocks noChangeArrowheads="1"/>
                </p:cNvSpPr>
                <p:nvPr/>
              </p:nvSpPr>
              <p:spPr bwMode="auto">
                <a:xfrm>
                  <a:off x="3681" y="1400"/>
                  <a:ext cx="283" cy="132"/>
                </a:xfrm>
                <a:prstGeom prst="rect">
                  <a:avLst/>
                </a:prstGeom>
                <a:no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0427" name="Line 141"/>
                <p:cNvSpPr>
                  <a:spLocks noChangeShapeType="1"/>
                </p:cNvSpPr>
                <p:nvPr/>
              </p:nvSpPr>
              <p:spPr bwMode="auto">
                <a:xfrm>
                  <a:off x="3681" y="1400"/>
                  <a:ext cx="283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0428" name="Freeform 142"/>
                <p:cNvSpPr>
                  <a:spLocks/>
                </p:cNvSpPr>
                <p:nvPr/>
              </p:nvSpPr>
              <p:spPr bwMode="auto">
                <a:xfrm>
                  <a:off x="3681" y="1400"/>
                  <a:ext cx="283" cy="132"/>
                </a:xfrm>
                <a:custGeom>
                  <a:avLst/>
                  <a:gdLst>
                    <a:gd name="T0" fmla="*/ 0 w 90"/>
                    <a:gd name="T1" fmla="*/ 4098 h 42"/>
                    <a:gd name="T2" fmla="*/ 8801 w 90"/>
                    <a:gd name="T3" fmla="*/ 4098 h 42"/>
                    <a:gd name="T4" fmla="*/ 8801 w 90"/>
                    <a:gd name="T5" fmla="*/ 0 h 42"/>
                    <a:gd name="T6" fmla="*/ 0 60000 65536"/>
                    <a:gd name="T7" fmla="*/ 0 60000 65536"/>
                    <a:gd name="T8" fmla="*/ 0 60000 65536"/>
                    <a:gd name="T9" fmla="*/ 0 w 90"/>
                    <a:gd name="T10" fmla="*/ 0 h 42"/>
                    <a:gd name="T11" fmla="*/ 90 w 90"/>
                    <a:gd name="T12" fmla="*/ 42 h 4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0" h="42">
                      <a:moveTo>
                        <a:pt x="0" y="42"/>
                      </a:moveTo>
                      <a:lnTo>
                        <a:pt x="90" y="42"/>
                      </a:lnTo>
                      <a:lnTo>
                        <a:pt x="9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0429" name="Line 143"/>
                <p:cNvSpPr>
                  <a:spLocks noChangeShapeType="1"/>
                </p:cNvSpPr>
                <p:nvPr/>
              </p:nvSpPr>
              <p:spPr bwMode="auto">
                <a:xfrm flipV="1">
                  <a:off x="3681" y="1400"/>
                  <a:ext cx="1" cy="13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0430" name="Line 144"/>
                <p:cNvSpPr>
                  <a:spLocks noChangeShapeType="1"/>
                </p:cNvSpPr>
                <p:nvPr/>
              </p:nvSpPr>
              <p:spPr bwMode="auto">
                <a:xfrm>
                  <a:off x="3681" y="1532"/>
                  <a:ext cx="283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0431" name="Freeform 145"/>
                <p:cNvSpPr>
                  <a:spLocks/>
                </p:cNvSpPr>
                <p:nvPr/>
              </p:nvSpPr>
              <p:spPr bwMode="auto">
                <a:xfrm>
                  <a:off x="3681" y="1400"/>
                  <a:ext cx="283" cy="132"/>
                </a:xfrm>
                <a:custGeom>
                  <a:avLst/>
                  <a:gdLst>
                    <a:gd name="T0" fmla="*/ 0 w 90"/>
                    <a:gd name="T1" fmla="*/ 4098 h 42"/>
                    <a:gd name="T2" fmla="*/ 0 w 90"/>
                    <a:gd name="T3" fmla="*/ 0 h 42"/>
                    <a:gd name="T4" fmla="*/ 8801 w 90"/>
                    <a:gd name="T5" fmla="*/ 0 h 42"/>
                    <a:gd name="T6" fmla="*/ 0 60000 65536"/>
                    <a:gd name="T7" fmla="*/ 0 60000 65536"/>
                    <a:gd name="T8" fmla="*/ 0 60000 65536"/>
                    <a:gd name="T9" fmla="*/ 0 w 90"/>
                    <a:gd name="T10" fmla="*/ 0 h 42"/>
                    <a:gd name="T11" fmla="*/ 90 w 90"/>
                    <a:gd name="T12" fmla="*/ 42 h 4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0" h="42">
                      <a:moveTo>
                        <a:pt x="0" y="42"/>
                      </a:moveTo>
                      <a:lnTo>
                        <a:pt x="0" y="0"/>
                      </a:lnTo>
                      <a:lnTo>
                        <a:pt x="9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0432" name="Freeform 146"/>
                <p:cNvSpPr>
                  <a:spLocks/>
                </p:cNvSpPr>
                <p:nvPr/>
              </p:nvSpPr>
              <p:spPr bwMode="auto">
                <a:xfrm>
                  <a:off x="3681" y="1400"/>
                  <a:ext cx="283" cy="132"/>
                </a:xfrm>
                <a:custGeom>
                  <a:avLst/>
                  <a:gdLst>
                    <a:gd name="T0" fmla="*/ 0 w 90"/>
                    <a:gd name="T1" fmla="*/ 4098 h 42"/>
                    <a:gd name="T2" fmla="*/ 8801 w 90"/>
                    <a:gd name="T3" fmla="*/ 4098 h 42"/>
                    <a:gd name="T4" fmla="*/ 8801 w 90"/>
                    <a:gd name="T5" fmla="*/ 0 h 42"/>
                    <a:gd name="T6" fmla="*/ 0 60000 65536"/>
                    <a:gd name="T7" fmla="*/ 0 60000 65536"/>
                    <a:gd name="T8" fmla="*/ 0 60000 65536"/>
                    <a:gd name="T9" fmla="*/ 0 w 90"/>
                    <a:gd name="T10" fmla="*/ 0 h 42"/>
                    <a:gd name="T11" fmla="*/ 90 w 90"/>
                    <a:gd name="T12" fmla="*/ 42 h 4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0" h="42">
                      <a:moveTo>
                        <a:pt x="0" y="42"/>
                      </a:moveTo>
                      <a:lnTo>
                        <a:pt x="90" y="42"/>
                      </a:lnTo>
                      <a:lnTo>
                        <a:pt x="9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0433" name="Line 147"/>
                <p:cNvSpPr>
                  <a:spLocks noChangeShapeType="1"/>
                </p:cNvSpPr>
                <p:nvPr/>
              </p:nvSpPr>
              <p:spPr bwMode="auto">
                <a:xfrm flipV="1">
                  <a:off x="3681" y="1400"/>
                  <a:ext cx="1" cy="13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0434" name="Rectangle 148"/>
                <p:cNvSpPr>
                  <a:spLocks noChangeArrowheads="1"/>
                </p:cNvSpPr>
                <p:nvPr/>
              </p:nvSpPr>
              <p:spPr bwMode="auto">
                <a:xfrm>
                  <a:off x="3849" y="1413"/>
                  <a:ext cx="111" cy="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 b="1" dirty="0">
                      <a:solidFill>
                        <a:srgbClr val="000000"/>
                      </a:solidFill>
                      <a:latin typeface="Comic Sans MS" pitchFamily="66" charset="0"/>
                    </a:rPr>
                    <a:t>Mean</a:t>
                  </a:r>
                  <a:endParaRPr lang="en-US" sz="800" b="1" dirty="0">
                    <a:latin typeface="Comic Sans MS" pitchFamily="66" charset="0"/>
                  </a:endParaRPr>
                </a:p>
              </p:txBody>
            </p:sp>
            <p:sp>
              <p:nvSpPr>
                <p:cNvPr id="140435" name="Line 149"/>
                <p:cNvSpPr>
                  <a:spLocks noChangeShapeType="1"/>
                </p:cNvSpPr>
                <p:nvPr/>
              </p:nvSpPr>
              <p:spPr bwMode="auto">
                <a:xfrm>
                  <a:off x="3706" y="1435"/>
                  <a:ext cx="126" cy="1"/>
                </a:xfrm>
                <a:prstGeom prst="line">
                  <a:avLst/>
                </a:prstGeom>
                <a:noFill/>
                <a:ln w="0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0436" name="Rectangle 150"/>
                <p:cNvSpPr>
                  <a:spLocks noChangeArrowheads="1"/>
                </p:cNvSpPr>
                <p:nvPr/>
              </p:nvSpPr>
              <p:spPr bwMode="auto">
                <a:xfrm>
                  <a:off x="3849" y="1473"/>
                  <a:ext cx="120" cy="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 b="1" dirty="0">
                      <a:solidFill>
                        <a:srgbClr val="000000"/>
                      </a:solidFill>
                      <a:latin typeface="Comic Sans MS" pitchFamily="66" charset="0"/>
                    </a:rPr>
                    <a:t>State</a:t>
                  </a:r>
                  <a:endParaRPr lang="en-US" sz="800" b="1" dirty="0">
                    <a:latin typeface="Comic Sans MS" pitchFamily="66" charset="0"/>
                  </a:endParaRPr>
                </a:p>
              </p:txBody>
            </p:sp>
            <p:sp>
              <p:nvSpPr>
                <p:cNvPr id="140437" name="Line 151"/>
                <p:cNvSpPr>
                  <a:spLocks noChangeShapeType="1"/>
                </p:cNvSpPr>
                <p:nvPr/>
              </p:nvSpPr>
              <p:spPr bwMode="auto">
                <a:xfrm>
                  <a:off x="3706" y="1495"/>
                  <a:ext cx="126" cy="1"/>
                </a:xfrm>
                <a:prstGeom prst="line">
                  <a:avLst/>
                </a:prstGeom>
                <a:noFill/>
                <a:ln w="20638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40363" name="Line 152"/>
              <p:cNvSpPr>
                <a:spLocks noChangeShapeType="1"/>
              </p:cNvSpPr>
              <p:nvPr/>
            </p:nvSpPr>
            <p:spPr bwMode="auto">
              <a:xfrm flipH="1">
                <a:off x="3408" y="192"/>
                <a:ext cx="96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40360" name="Rectangle 153"/>
            <p:cNvSpPr>
              <a:spLocks noChangeArrowheads="1"/>
            </p:cNvSpPr>
            <p:nvPr/>
          </p:nvSpPr>
          <p:spPr bwMode="auto">
            <a:xfrm>
              <a:off x="3504" y="1968"/>
              <a:ext cx="890" cy="17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 dirty="0">
                  <a:solidFill>
                    <a:srgbClr val="000000"/>
                  </a:solidFill>
                  <a:latin typeface="Comic Sans MS" pitchFamily="66" charset="0"/>
                </a:rPr>
                <a:t>Estimated State</a:t>
              </a:r>
            </a:p>
          </p:txBody>
        </p:sp>
        <p:sp>
          <p:nvSpPr>
            <p:cNvPr id="140361" name="Line 154"/>
            <p:cNvSpPr>
              <a:spLocks noChangeShapeType="1"/>
            </p:cNvSpPr>
            <p:nvPr/>
          </p:nvSpPr>
          <p:spPr bwMode="auto">
            <a:xfrm flipV="1">
              <a:off x="5405" y="1882"/>
              <a:ext cx="2" cy="183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6" name="Group 155"/>
          <p:cNvGrpSpPr>
            <a:grpSpLocks/>
          </p:cNvGrpSpPr>
          <p:nvPr/>
        </p:nvGrpSpPr>
        <p:grpSpPr bwMode="auto">
          <a:xfrm>
            <a:off x="914400" y="3446072"/>
            <a:ext cx="7677150" cy="2571750"/>
            <a:chOff x="576" y="1962"/>
            <a:chExt cx="4836" cy="1620"/>
          </a:xfrm>
        </p:grpSpPr>
        <p:grpSp>
          <p:nvGrpSpPr>
            <p:cNvPr id="140295" name="Group 156"/>
            <p:cNvGrpSpPr>
              <a:grpSpLocks/>
            </p:cNvGrpSpPr>
            <p:nvPr/>
          </p:nvGrpSpPr>
          <p:grpSpPr bwMode="auto">
            <a:xfrm>
              <a:off x="5088" y="2352"/>
              <a:ext cx="324" cy="384"/>
              <a:chOff x="4290" y="2688"/>
              <a:chExt cx="324" cy="384"/>
            </a:xfrm>
          </p:grpSpPr>
          <p:sp>
            <p:nvSpPr>
              <p:cNvPr id="140305" name="Line 157"/>
              <p:cNvSpPr>
                <a:spLocks noChangeShapeType="1"/>
              </p:cNvSpPr>
              <p:nvPr/>
            </p:nvSpPr>
            <p:spPr bwMode="auto">
              <a:xfrm flipH="1">
                <a:off x="4368" y="2832"/>
                <a:ext cx="48" cy="24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0306" name="Text Box 158"/>
              <p:cNvSpPr txBox="1">
                <a:spLocks noChangeArrowheads="1"/>
              </p:cNvSpPr>
              <p:nvPr/>
            </p:nvSpPr>
            <p:spPr bwMode="auto">
              <a:xfrm>
                <a:off x="4290" y="2688"/>
                <a:ext cx="32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1000" b="1" dirty="0">
                    <a:solidFill>
                      <a:srgbClr val="FF0000"/>
                    </a:solidFill>
                    <a:latin typeface="Comic Sans MS" pitchFamily="66" charset="0"/>
                  </a:rPr>
                  <a:t>MAP </a:t>
                </a:r>
              </a:p>
            </p:txBody>
          </p:sp>
        </p:grpSp>
        <p:grpSp>
          <p:nvGrpSpPr>
            <p:cNvPr id="140296" name="Group 159"/>
            <p:cNvGrpSpPr>
              <a:grpSpLocks/>
            </p:cNvGrpSpPr>
            <p:nvPr/>
          </p:nvGrpSpPr>
          <p:grpSpPr bwMode="auto">
            <a:xfrm>
              <a:off x="3642" y="2412"/>
              <a:ext cx="236" cy="450"/>
              <a:chOff x="1002" y="2814"/>
              <a:chExt cx="236" cy="450"/>
            </a:xfrm>
          </p:grpSpPr>
          <p:sp>
            <p:nvSpPr>
              <p:cNvPr id="140303" name="Line 160"/>
              <p:cNvSpPr>
                <a:spLocks noChangeShapeType="1"/>
              </p:cNvSpPr>
              <p:nvPr/>
            </p:nvSpPr>
            <p:spPr bwMode="auto">
              <a:xfrm flipH="1">
                <a:off x="1008" y="2976"/>
                <a:ext cx="96" cy="288"/>
              </a:xfrm>
              <a:prstGeom prst="line">
                <a:avLst/>
              </a:prstGeom>
              <a:noFill/>
              <a:ln w="9525">
                <a:solidFill>
                  <a:srgbClr val="FF33C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0304" name="Text Box 161"/>
              <p:cNvSpPr txBox="1">
                <a:spLocks noChangeArrowheads="1"/>
              </p:cNvSpPr>
              <p:nvPr/>
            </p:nvSpPr>
            <p:spPr bwMode="auto">
              <a:xfrm>
                <a:off x="1002" y="2814"/>
                <a:ext cx="23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1000" b="1" dirty="0">
                    <a:solidFill>
                      <a:srgbClr val="FF33CC"/>
                    </a:solidFill>
                    <a:latin typeface="Comic Sans MS" pitchFamily="66" charset="0"/>
                  </a:rPr>
                  <a:t>CM</a:t>
                </a:r>
              </a:p>
            </p:txBody>
          </p:sp>
        </p:grpSp>
        <p:grpSp>
          <p:nvGrpSpPr>
            <p:cNvPr id="140297" name="Group 162"/>
            <p:cNvGrpSpPr>
              <a:grpSpLocks/>
            </p:cNvGrpSpPr>
            <p:nvPr/>
          </p:nvGrpSpPr>
          <p:grpSpPr bwMode="auto">
            <a:xfrm>
              <a:off x="576" y="3312"/>
              <a:ext cx="348" cy="270"/>
              <a:chOff x="468" y="2370"/>
              <a:chExt cx="348" cy="270"/>
            </a:xfrm>
          </p:grpSpPr>
          <p:sp>
            <p:nvSpPr>
              <p:cNvPr id="140301" name="Text Box 163"/>
              <p:cNvSpPr txBox="1">
                <a:spLocks noChangeArrowheads="1"/>
              </p:cNvSpPr>
              <p:nvPr/>
            </p:nvSpPr>
            <p:spPr bwMode="auto">
              <a:xfrm>
                <a:off x="468" y="2370"/>
                <a:ext cx="249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1000" b="1" dirty="0">
                    <a:solidFill>
                      <a:srgbClr val="00FFFF"/>
                    </a:solidFill>
                    <a:latin typeface="Comic Sans MS" pitchFamily="66" charset="0"/>
                  </a:rPr>
                  <a:t>KF</a:t>
                </a:r>
                <a:r>
                  <a:rPr lang="en-US" sz="1000" b="1" dirty="0">
                    <a:solidFill>
                      <a:srgbClr val="FF33CC"/>
                    </a:solidFill>
                    <a:latin typeface="Comic Sans MS" pitchFamily="66" charset="0"/>
                  </a:rPr>
                  <a:t> </a:t>
                </a:r>
              </a:p>
            </p:txBody>
          </p:sp>
          <p:sp>
            <p:nvSpPr>
              <p:cNvPr id="140302" name="Line 164"/>
              <p:cNvSpPr>
                <a:spLocks noChangeShapeType="1"/>
              </p:cNvSpPr>
              <p:nvPr/>
            </p:nvSpPr>
            <p:spPr bwMode="auto">
              <a:xfrm>
                <a:off x="624" y="2496"/>
                <a:ext cx="192" cy="144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40298" name="Group 165"/>
            <p:cNvGrpSpPr>
              <a:grpSpLocks/>
            </p:cNvGrpSpPr>
            <p:nvPr/>
          </p:nvGrpSpPr>
          <p:grpSpPr bwMode="auto">
            <a:xfrm>
              <a:off x="804" y="1962"/>
              <a:ext cx="335" cy="384"/>
              <a:chOff x="1632" y="2640"/>
              <a:chExt cx="335" cy="384"/>
            </a:xfrm>
          </p:grpSpPr>
          <p:sp>
            <p:nvSpPr>
              <p:cNvPr id="140299" name="Line 166"/>
              <p:cNvSpPr>
                <a:spLocks noChangeShapeType="1"/>
              </p:cNvSpPr>
              <p:nvPr/>
            </p:nvSpPr>
            <p:spPr bwMode="auto">
              <a:xfrm flipH="1">
                <a:off x="1710" y="2784"/>
                <a:ext cx="48" cy="24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0300" name="Text Box 167"/>
              <p:cNvSpPr txBox="1">
                <a:spLocks noChangeArrowheads="1"/>
              </p:cNvSpPr>
              <p:nvPr/>
            </p:nvSpPr>
            <p:spPr bwMode="auto">
              <a:xfrm>
                <a:off x="1632" y="2640"/>
                <a:ext cx="335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1000" b="1" dirty="0">
                    <a:solidFill>
                      <a:srgbClr val="0000FF"/>
                    </a:solidFill>
                    <a:latin typeface="Comic Sans MS" pitchFamily="66" charset="0"/>
                  </a:rPr>
                  <a:t>Data </a:t>
                </a:r>
              </a:p>
            </p:txBody>
          </p:sp>
        </p:grpSp>
      </p:grpSp>
      <p:sp>
        <p:nvSpPr>
          <p:cNvPr id="140294" name="Rectangle 168"/>
          <p:cNvSpPr>
            <a:spLocks noGrp="1" noChangeArrowheads="1"/>
          </p:cNvSpPr>
          <p:nvPr>
            <p:ph type="title"/>
          </p:nvPr>
        </p:nvSpPr>
        <p:spPr>
          <a:xfrm>
            <a:off x="447675" y="150813"/>
            <a:ext cx="8229600" cy="715962"/>
          </a:xfrm>
          <a:solidFill>
            <a:srgbClr val="FFFF00"/>
          </a:solidFill>
          <a:ln>
            <a:solidFill>
              <a:srgbClr val="0000CC"/>
            </a:solidFill>
          </a:ln>
        </p:spPr>
        <p:txBody>
          <a:bodyPr/>
          <a:lstStyle/>
          <a:p>
            <a:pPr algn="ctr" eaLnBrk="1" hangingPunct="1"/>
            <a:r>
              <a:rPr lang="en-US" sz="2000" b="1" dirty="0"/>
              <a:t>Bootstrap PF </a:t>
            </a:r>
            <a:r>
              <a:rPr lang="en-US" sz="2000" b="1" dirty="0">
                <a:solidFill>
                  <a:srgbClr val="FF0000"/>
                </a:solidFill>
              </a:rPr>
              <a:t>STATE</a:t>
            </a:r>
            <a:r>
              <a:rPr lang="en-US" sz="2000" b="1" dirty="0"/>
              <a:t> estimation is effective for this problem</a:t>
            </a:r>
          </a:p>
        </p:txBody>
      </p:sp>
      <p:sp>
        <p:nvSpPr>
          <p:cNvPr id="171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647315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600" dirty="0"/>
          </a:p>
          <a:p>
            <a:pPr eaLnBrk="1" hangingPunct="1"/>
            <a:endParaRPr lang="en-US" sz="600" dirty="0"/>
          </a:p>
          <a:p>
            <a:pPr eaLnBrk="1" hangingPunct="1"/>
            <a:r>
              <a:rPr lang="en-US" sz="600" dirty="0">
                <a:latin typeface="Comic Sans MS" pitchFamily="66" charset="0"/>
              </a:rPr>
              <a:t>Copyright © James V. Candy, 2013</a:t>
            </a:r>
          </a:p>
        </p:txBody>
      </p:sp>
    </p:spTree>
    <p:extLst>
      <p:ext uri="{BB962C8B-B14F-4D97-AF65-F5344CB8AC3E}">
        <p14:creationId xmlns:p14="http://schemas.microsoft.com/office/powerpoint/2010/main" val="426332319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fld id="{582DA09D-3F5C-40DC-A4FC-EC1448538B8F}" type="slidenum">
              <a:rPr lang="en-US" smtClean="0"/>
              <a:pPr>
                <a:defRPr/>
              </a:pPr>
              <a:t>6</a:t>
            </a:fld>
            <a:r>
              <a:rPr lang="en-US" i="0" dirty="0"/>
              <a:t> </a:t>
            </a:r>
          </a:p>
        </p:txBody>
      </p:sp>
      <p:grpSp>
        <p:nvGrpSpPr>
          <p:cNvPr id="141316" name="Group 2"/>
          <p:cNvGrpSpPr>
            <a:grpSpLocks/>
          </p:cNvGrpSpPr>
          <p:nvPr/>
        </p:nvGrpSpPr>
        <p:grpSpPr bwMode="auto">
          <a:xfrm>
            <a:off x="457200" y="1066800"/>
            <a:ext cx="8101013" cy="5189538"/>
            <a:chOff x="299" y="672"/>
            <a:chExt cx="5103" cy="3269"/>
          </a:xfrm>
        </p:grpSpPr>
        <p:sp>
          <p:nvSpPr>
            <p:cNvPr id="141331" name="Line 3"/>
            <p:cNvSpPr>
              <a:spLocks noChangeShapeType="1"/>
            </p:cNvSpPr>
            <p:nvPr/>
          </p:nvSpPr>
          <p:spPr bwMode="auto">
            <a:xfrm flipV="1">
              <a:off x="5392" y="2216"/>
              <a:ext cx="2" cy="162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332" name="Rectangle 4"/>
            <p:cNvSpPr>
              <a:spLocks noChangeArrowheads="1"/>
            </p:cNvSpPr>
            <p:nvPr/>
          </p:nvSpPr>
          <p:spPr bwMode="auto">
            <a:xfrm>
              <a:off x="382" y="2228"/>
              <a:ext cx="4985" cy="162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141333" name="Rectangle 5"/>
            <p:cNvSpPr>
              <a:spLocks noChangeArrowheads="1"/>
            </p:cNvSpPr>
            <p:nvPr/>
          </p:nvSpPr>
          <p:spPr bwMode="auto">
            <a:xfrm>
              <a:off x="382" y="2228"/>
              <a:ext cx="4985" cy="1623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334" name="Line 6"/>
            <p:cNvSpPr>
              <a:spLocks noChangeShapeType="1"/>
            </p:cNvSpPr>
            <p:nvPr/>
          </p:nvSpPr>
          <p:spPr bwMode="auto">
            <a:xfrm>
              <a:off x="382" y="3851"/>
              <a:ext cx="498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335" name="Line 7"/>
            <p:cNvSpPr>
              <a:spLocks noChangeShapeType="1"/>
            </p:cNvSpPr>
            <p:nvPr/>
          </p:nvSpPr>
          <p:spPr bwMode="auto">
            <a:xfrm flipV="1">
              <a:off x="382" y="2228"/>
              <a:ext cx="2" cy="162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336" name="Line 8"/>
            <p:cNvSpPr>
              <a:spLocks noChangeShapeType="1"/>
            </p:cNvSpPr>
            <p:nvPr/>
          </p:nvSpPr>
          <p:spPr bwMode="auto">
            <a:xfrm flipV="1">
              <a:off x="382" y="3829"/>
              <a:ext cx="2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337" name="Rectangle 9"/>
            <p:cNvSpPr>
              <a:spLocks noChangeArrowheads="1"/>
            </p:cNvSpPr>
            <p:nvPr/>
          </p:nvSpPr>
          <p:spPr bwMode="auto">
            <a:xfrm>
              <a:off x="368" y="3857"/>
              <a:ext cx="22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 b="1" dirty="0">
                  <a:solidFill>
                    <a:srgbClr val="000000"/>
                  </a:solidFill>
                  <a:latin typeface="Helvetica" charset="0"/>
                </a:rPr>
                <a:t>0</a:t>
              </a:r>
              <a:endParaRPr lang="en-US" sz="1800" b="1" dirty="0"/>
            </a:p>
          </p:txBody>
        </p:sp>
        <p:sp>
          <p:nvSpPr>
            <p:cNvPr id="141338" name="Line 10"/>
            <p:cNvSpPr>
              <a:spLocks noChangeShapeType="1"/>
            </p:cNvSpPr>
            <p:nvPr/>
          </p:nvSpPr>
          <p:spPr bwMode="auto">
            <a:xfrm flipV="1">
              <a:off x="878" y="3829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339" name="Rectangle 11"/>
            <p:cNvSpPr>
              <a:spLocks noChangeArrowheads="1"/>
            </p:cNvSpPr>
            <p:nvPr/>
          </p:nvSpPr>
          <p:spPr bwMode="auto">
            <a:xfrm>
              <a:off x="846" y="3857"/>
              <a:ext cx="45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 dirty="0">
                  <a:solidFill>
                    <a:srgbClr val="000000"/>
                  </a:solidFill>
                  <a:latin typeface="Helvetica" charset="0"/>
                </a:rPr>
                <a:t>10</a:t>
              </a:r>
              <a:endParaRPr lang="en-US" sz="1800" dirty="0"/>
            </a:p>
          </p:txBody>
        </p:sp>
        <p:sp>
          <p:nvSpPr>
            <p:cNvPr id="141340" name="Line 12"/>
            <p:cNvSpPr>
              <a:spLocks noChangeShapeType="1"/>
            </p:cNvSpPr>
            <p:nvPr/>
          </p:nvSpPr>
          <p:spPr bwMode="auto">
            <a:xfrm flipV="1">
              <a:off x="1378" y="3829"/>
              <a:ext cx="2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341" name="Rectangle 13"/>
            <p:cNvSpPr>
              <a:spLocks noChangeArrowheads="1"/>
            </p:cNvSpPr>
            <p:nvPr/>
          </p:nvSpPr>
          <p:spPr bwMode="auto">
            <a:xfrm>
              <a:off x="1346" y="3857"/>
              <a:ext cx="43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 dirty="0">
                  <a:solidFill>
                    <a:srgbClr val="000000"/>
                  </a:solidFill>
                  <a:latin typeface="Helvetica" charset="0"/>
                </a:rPr>
                <a:t>20</a:t>
              </a:r>
              <a:endParaRPr lang="en-US" sz="1800" dirty="0"/>
            </a:p>
          </p:txBody>
        </p:sp>
        <p:sp>
          <p:nvSpPr>
            <p:cNvPr id="141342" name="Line 14"/>
            <p:cNvSpPr>
              <a:spLocks noChangeShapeType="1"/>
            </p:cNvSpPr>
            <p:nvPr/>
          </p:nvSpPr>
          <p:spPr bwMode="auto">
            <a:xfrm flipV="1">
              <a:off x="1875" y="3829"/>
              <a:ext cx="2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343" name="Rectangle 15"/>
            <p:cNvSpPr>
              <a:spLocks noChangeArrowheads="1"/>
            </p:cNvSpPr>
            <p:nvPr/>
          </p:nvSpPr>
          <p:spPr bwMode="auto">
            <a:xfrm>
              <a:off x="1843" y="3857"/>
              <a:ext cx="45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 dirty="0">
                  <a:solidFill>
                    <a:srgbClr val="000000"/>
                  </a:solidFill>
                  <a:latin typeface="Helvetica" charset="0"/>
                </a:rPr>
                <a:t>30</a:t>
              </a:r>
              <a:endParaRPr lang="en-US" sz="1800" dirty="0"/>
            </a:p>
          </p:txBody>
        </p:sp>
        <p:sp>
          <p:nvSpPr>
            <p:cNvPr id="141344" name="Line 16"/>
            <p:cNvSpPr>
              <a:spLocks noChangeShapeType="1"/>
            </p:cNvSpPr>
            <p:nvPr/>
          </p:nvSpPr>
          <p:spPr bwMode="auto">
            <a:xfrm flipV="1">
              <a:off x="2375" y="3829"/>
              <a:ext cx="2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345" name="Rectangle 17"/>
            <p:cNvSpPr>
              <a:spLocks noChangeArrowheads="1"/>
            </p:cNvSpPr>
            <p:nvPr/>
          </p:nvSpPr>
          <p:spPr bwMode="auto">
            <a:xfrm>
              <a:off x="2343" y="3857"/>
              <a:ext cx="43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 dirty="0">
                  <a:solidFill>
                    <a:srgbClr val="000000"/>
                  </a:solidFill>
                  <a:latin typeface="Helvetica" charset="0"/>
                </a:rPr>
                <a:t>40</a:t>
              </a:r>
              <a:endParaRPr lang="en-US" sz="1800" dirty="0"/>
            </a:p>
          </p:txBody>
        </p:sp>
        <p:sp>
          <p:nvSpPr>
            <p:cNvPr id="141346" name="Line 18"/>
            <p:cNvSpPr>
              <a:spLocks noChangeShapeType="1"/>
            </p:cNvSpPr>
            <p:nvPr/>
          </p:nvSpPr>
          <p:spPr bwMode="auto">
            <a:xfrm flipV="1">
              <a:off x="2872" y="3829"/>
              <a:ext cx="2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347" name="Rectangle 19"/>
            <p:cNvSpPr>
              <a:spLocks noChangeArrowheads="1"/>
            </p:cNvSpPr>
            <p:nvPr/>
          </p:nvSpPr>
          <p:spPr bwMode="auto">
            <a:xfrm>
              <a:off x="2840" y="3857"/>
              <a:ext cx="43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 dirty="0">
                  <a:solidFill>
                    <a:srgbClr val="000000"/>
                  </a:solidFill>
                  <a:latin typeface="Helvetica" charset="0"/>
                </a:rPr>
                <a:t>50</a:t>
              </a:r>
              <a:endParaRPr lang="en-US" sz="1800" dirty="0"/>
            </a:p>
          </p:txBody>
        </p:sp>
        <p:sp>
          <p:nvSpPr>
            <p:cNvPr id="141348" name="Line 20"/>
            <p:cNvSpPr>
              <a:spLocks noChangeShapeType="1"/>
            </p:cNvSpPr>
            <p:nvPr/>
          </p:nvSpPr>
          <p:spPr bwMode="auto">
            <a:xfrm flipV="1">
              <a:off x="3372" y="3829"/>
              <a:ext cx="2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349" name="Rectangle 21"/>
            <p:cNvSpPr>
              <a:spLocks noChangeArrowheads="1"/>
            </p:cNvSpPr>
            <p:nvPr/>
          </p:nvSpPr>
          <p:spPr bwMode="auto">
            <a:xfrm>
              <a:off x="3340" y="3857"/>
              <a:ext cx="44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 dirty="0">
                  <a:solidFill>
                    <a:srgbClr val="000000"/>
                  </a:solidFill>
                  <a:latin typeface="Helvetica" charset="0"/>
                </a:rPr>
                <a:t>60</a:t>
              </a:r>
              <a:endParaRPr lang="en-US" sz="1800" dirty="0"/>
            </a:p>
          </p:txBody>
        </p:sp>
        <p:sp>
          <p:nvSpPr>
            <p:cNvPr id="141350" name="Line 22"/>
            <p:cNvSpPr>
              <a:spLocks noChangeShapeType="1"/>
            </p:cNvSpPr>
            <p:nvPr/>
          </p:nvSpPr>
          <p:spPr bwMode="auto">
            <a:xfrm flipV="1">
              <a:off x="3869" y="3829"/>
              <a:ext cx="2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351" name="Rectangle 23"/>
            <p:cNvSpPr>
              <a:spLocks noChangeArrowheads="1"/>
            </p:cNvSpPr>
            <p:nvPr/>
          </p:nvSpPr>
          <p:spPr bwMode="auto">
            <a:xfrm>
              <a:off x="3837" y="3857"/>
              <a:ext cx="44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 dirty="0">
                  <a:solidFill>
                    <a:srgbClr val="000000"/>
                  </a:solidFill>
                  <a:latin typeface="Helvetica" charset="0"/>
                </a:rPr>
                <a:t>70</a:t>
              </a:r>
              <a:endParaRPr lang="en-US" sz="1800" dirty="0"/>
            </a:p>
          </p:txBody>
        </p:sp>
        <p:sp>
          <p:nvSpPr>
            <p:cNvPr id="141352" name="Line 24"/>
            <p:cNvSpPr>
              <a:spLocks noChangeShapeType="1"/>
            </p:cNvSpPr>
            <p:nvPr/>
          </p:nvSpPr>
          <p:spPr bwMode="auto">
            <a:xfrm flipV="1">
              <a:off x="4370" y="3829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353" name="Rectangle 25"/>
            <p:cNvSpPr>
              <a:spLocks noChangeArrowheads="1"/>
            </p:cNvSpPr>
            <p:nvPr/>
          </p:nvSpPr>
          <p:spPr bwMode="auto">
            <a:xfrm>
              <a:off x="4338" y="3857"/>
              <a:ext cx="44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 dirty="0">
                  <a:solidFill>
                    <a:srgbClr val="000000"/>
                  </a:solidFill>
                  <a:latin typeface="Helvetica" charset="0"/>
                </a:rPr>
                <a:t>80</a:t>
              </a:r>
              <a:endParaRPr lang="en-US" sz="1800" dirty="0"/>
            </a:p>
          </p:txBody>
        </p:sp>
        <p:sp>
          <p:nvSpPr>
            <p:cNvPr id="141354" name="Line 26"/>
            <p:cNvSpPr>
              <a:spLocks noChangeShapeType="1"/>
            </p:cNvSpPr>
            <p:nvPr/>
          </p:nvSpPr>
          <p:spPr bwMode="auto">
            <a:xfrm flipV="1">
              <a:off x="4865" y="3829"/>
              <a:ext cx="2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355" name="Rectangle 27"/>
            <p:cNvSpPr>
              <a:spLocks noChangeArrowheads="1"/>
            </p:cNvSpPr>
            <p:nvPr/>
          </p:nvSpPr>
          <p:spPr bwMode="auto">
            <a:xfrm>
              <a:off x="4833" y="3857"/>
              <a:ext cx="45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 dirty="0">
                  <a:solidFill>
                    <a:srgbClr val="000000"/>
                  </a:solidFill>
                  <a:latin typeface="Helvetica" charset="0"/>
                </a:rPr>
                <a:t>90</a:t>
              </a:r>
              <a:endParaRPr lang="en-US" sz="1800" dirty="0"/>
            </a:p>
          </p:txBody>
        </p:sp>
        <p:sp>
          <p:nvSpPr>
            <p:cNvPr id="141356" name="Line 28"/>
            <p:cNvSpPr>
              <a:spLocks noChangeShapeType="1"/>
            </p:cNvSpPr>
            <p:nvPr/>
          </p:nvSpPr>
          <p:spPr bwMode="auto">
            <a:xfrm flipV="1">
              <a:off x="5367" y="3829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357" name="Rectangle 29"/>
            <p:cNvSpPr>
              <a:spLocks noChangeArrowheads="1"/>
            </p:cNvSpPr>
            <p:nvPr/>
          </p:nvSpPr>
          <p:spPr bwMode="auto">
            <a:xfrm>
              <a:off x="5320" y="3857"/>
              <a:ext cx="66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 dirty="0">
                  <a:solidFill>
                    <a:srgbClr val="000000"/>
                  </a:solidFill>
                  <a:latin typeface="Helvetica" charset="0"/>
                </a:rPr>
                <a:t>100</a:t>
              </a:r>
              <a:endParaRPr lang="en-US" sz="1800" dirty="0"/>
            </a:p>
          </p:txBody>
        </p:sp>
        <p:sp>
          <p:nvSpPr>
            <p:cNvPr id="141358" name="Line 30"/>
            <p:cNvSpPr>
              <a:spLocks noChangeShapeType="1"/>
            </p:cNvSpPr>
            <p:nvPr/>
          </p:nvSpPr>
          <p:spPr bwMode="auto">
            <a:xfrm>
              <a:off x="382" y="3851"/>
              <a:ext cx="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359" name="Rectangle 31"/>
            <p:cNvSpPr>
              <a:spLocks noChangeArrowheads="1"/>
            </p:cNvSpPr>
            <p:nvPr/>
          </p:nvSpPr>
          <p:spPr bwMode="auto">
            <a:xfrm>
              <a:off x="313" y="3835"/>
              <a:ext cx="36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 b="1" dirty="0">
                  <a:solidFill>
                    <a:srgbClr val="000000"/>
                  </a:solidFill>
                  <a:latin typeface="Helvetica" charset="0"/>
                </a:rPr>
                <a:t>-5</a:t>
              </a:r>
              <a:endParaRPr lang="en-US" sz="1800" b="1" dirty="0"/>
            </a:p>
          </p:txBody>
        </p:sp>
        <p:sp>
          <p:nvSpPr>
            <p:cNvPr id="141360" name="Line 32"/>
            <p:cNvSpPr>
              <a:spLocks noChangeShapeType="1"/>
            </p:cNvSpPr>
            <p:nvPr/>
          </p:nvSpPr>
          <p:spPr bwMode="auto">
            <a:xfrm>
              <a:off x="382" y="3648"/>
              <a:ext cx="4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361" name="Rectangle 33"/>
            <p:cNvSpPr>
              <a:spLocks noChangeArrowheads="1"/>
            </p:cNvSpPr>
            <p:nvPr/>
          </p:nvSpPr>
          <p:spPr bwMode="auto">
            <a:xfrm>
              <a:off x="331" y="3631"/>
              <a:ext cx="23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 b="1" dirty="0">
                  <a:solidFill>
                    <a:srgbClr val="000000"/>
                  </a:solidFill>
                  <a:latin typeface="Helvetica" charset="0"/>
                </a:rPr>
                <a:t>0</a:t>
              </a:r>
              <a:endParaRPr lang="en-US" sz="1800" b="1" dirty="0"/>
            </a:p>
          </p:txBody>
        </p:sp>
        <p:sp>
          <p:nvSpPr>
            <p:cNvPr id="141362" name="Line 34"/>
            <p:cNvSpPr>
              <a:spLocks noChangeShapeType="1"/>
            </p:cNvSpPr>
            <p:nvPr/>
          </p:nvSpPr>
          <p:spPr bwMode="auto">
            <a:xfrm>
              <a:off x="382" y="3445"/>
              <a:ext cx="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363" name="Rectangle 35"/>
            <p:cNvSpPr>
              <a:spLocks noChangeArrowheads="1"/>
            </p:cNvSpPr>
            <p:nvPr/>
          </p:nvSpPr>
          <p:spPr bwMode="auto">
            <a:xfrm>
              <a:off x="331" y="3428"/>
              <a:ext cx="23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 b="1" dirty="0">
                  <a:solidFill>
                    <a:srgbClr val="000000"/>
                  </a:solidFill>
                  <a:latin typeface="Helvetica" charset="0"/>
                </a:rPr>
                <a:t>5</a:t>
              </a:r>
              <a:endParaRPr lang="en-US" sz="1800" b="1" dirty="0"/>
            </a:p>
          </p:txBody>
        </p:sp>
        <p:sp>
          <p:nvSpPr>
            <p:cNvPr id="141364" name="Line 36"/>
            <p:cNvSpPr>
              <a:spLocks noChangeShapeType="1"/>
            </p:cNvSpPr>
            <p:nvPr/>
          </p:nvSpPr>
          <p:spPr bwMode="auto">
            <a:xfrm>
              <a:off x="382" y="3241"/>
              <a:ext cx="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365" name="Rectangle 37"/>
            <p:cNvSpPr>
              <a:spLocks noChangeArrowheads="1"/>
            </p:cNvSpPr>
            <p:nvPr/>
          </p:nvSpPr>
          <p:spPr bwMode="auto">
            <a:xfrm>
              <a:off x="299" y="3225"/>
              <a:ext cx="43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 b="1" dirty="0">
                  <a:solidFill>
                    <a:srgbClr val="000000"/>
                  </a:solidFill>
                  <a:latin typeface="Helvetica" charset="0"/>
                </a:rPr>
                <a:t>10</a:t>
              </a:r>
              <a:endParaRPr lang="en-US" sz="1800" b="1" dirty="0"/>
            </a:p>
          </p:txBody>
        </p:sp>
        <p:sp>
          <p:nvSpPr>
            <p:cNvPr id="141366" name="Line 38"/>
            <p:cNvSpPr>
              <a:spLocks noChangeShapeType="1"/>
            </p:cNvSpPr>
            <p:nvPr/>
          </p:nvSpPr>
          <p:spPr bwMode="auto">
            <a:xfrm>
              <a:off x="382" y="3040"/>
              <a:ext cx="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367" name="Rectangle 39"/>
            <p:cNvSpPr>
              <a:spLocks noChangeArrowheads="1"/>
            </p:cNvSpPr>
            <p:nvPr/>
          </p:nvSpPr>
          <p:spPr bwMode="auto">
            <a:xfrm>
              <a:off x="299" y="3023"/>
              <a:ext cx="43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 b="1" dirty="0">
                  <a:solidFill>
                    <a:srgbClr val="000000"/>
                  </a:solidFill>
                  <a:latin typeface="Helvetica" charset="0"/>
                </a:rPr>
                <a:t>15</a:t>
              </a:r>
              <a:endParaRPr lang="en-US" sz="1800" b="1" dirty="0"/>
            </a:p>
          </p:txBody>
        </p:sp>
        <p:sp>
          <p:nvSpPr>
            <p:cNvPr id="141368" name="Line 40"/>
            <p:cNvSpPr>
              <a:spLocks noChangeShapeType="1"/>
            </p:cNvSpPr>
            <p:nvPr/>
          </p:nvSpPr>
          <p:spPr bwMode="auto">
            <a:xfrm>
              <a:off x="382" y="2836"/>
              <a:ext cx="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369" name="Rectangle 41"/>
            <p:cNvSpPr>
              <a:spLocks noChangeArrowheads="1"/>
            </p:cNvSpPr>
            <p:nvPr/>
          </p:nvSpPr>
          <p:spPr bwMode="auto">
            <a:xfrm>
              <a:off x="299" y="2820"/>
              <a:ext cx="43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 b="1" dirty="0">
                  <a:solidFill>
                    <a:srgbClr val="000000"/>
                  </a:solidFill>
                  <a:latin typeface="Helvetica" charset="0"/>
                </a:rPr>
                <a:t>20</a:t>
              </a:r>
              <a:endParaRPr lang="en-US" sz="1800" b="1" dirty="0"/>
            </a:p>
          </p:txBody>
        </p:sp>
        <p:sp>
          <p:nvSpPr>
            <p:cNvPr id="141370" name="Line 42"/>
            <p:cNvSpPr>
              <a:spLocks noChangeShapeType="1"/>
            </p:cNvSpPr>
            <p:nvPr/>
          </p:nvSpPr>
          <p:spPr bwMode="auto">
            <a:xfrm>
              <a:off x="382" y="2633"/>
              <a:ext cx="4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371" name="Rectangle 43"/>
            <p:cNvSpPr>
              <a:spLocks noChangeArrowheads="1"/>
            </p:cNvSpPr>
            <p:nvPr/>
          </p:nvSpPr>
          <p:spPr bwMode="auto">
            <a:xfrm>
              <a:off x="299" y="2616"/>
              <a:ext cx="43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 b="1" dirty="0">
                  <a:solidFill>
                    <a:srgbClr val="000000"/>
                  </a:solidFill>
                  <a:latin typeface="Helvetica" charset="0"/>
                </a:rPr>
                <a:t>25</a:t>
              </a:r>
              <a:endParaRPr lang="en-US" sz="1800" b="1" dirty="0"/>
            </a:p>
          </p:txBody>
        </p:sp>
        <p:sp>
          <p:nvSpPr>
            <p:cNvPr id="141372" name="Line 44"/>
            <p:cNvSpPr>
              <a:spLocks noChangeShapeType="1"/>
            </p:cNvSpPr>
            <p:nvPr/>
          </p:nvSpPr>
          <p:spPr bwMode="auto">
            <a:xfrm>
              <a:off x="382" y="2429"/>
              <a:ext cx="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373" name="Rectangle 45"/>
            <p:cNvSpPr>
              <a:spLocks noChangeArrowheads="1"/>
            </p:cNvSpPr>
            <p:nvPr/>
          </p:nvSpPr>
          <p:spPr bwMode="auto">
            <a:xfrm>
              <a:off x="299" y="2413"/>
              <a:ext cx="43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 b="1" dirty="0">
                  <a:solidFill>
                    <a:srgbClr val="000000"/>
                  </a:solidFill>
                  <a:latin typeface="Helvetica" charset="0"/>
                </a:rPr>
                <a:t>30</a:t>
              </a:r>
              <a:endParaRPr lang="en-US" sz="1800" b="1" dirty="0"/>
            </a:p>
          </p:txBody>
        </p:sp>
        <p:sp>
          <p:nvSpPr>
            <p:cNvPr id="141374" name="Line 46"/>
            <p:cNvSpPr>
              <a:spLocks noChangeShapeType="1"/>
            </p:cNvSpPr>
            <p:nvPr/>
          </p:nvSpPr>
          <p:spPr bwMode="auto">
            <a:xfrm>
              <a:off x="382" y="2228"/>
              <a:ext cx="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375" name="Freeform 47"/>
            <p:cNvSpPr>
              <a:spLocks/>
            </p:cNvSpPr>
            <p:nvPr/>
          </p:nvSpPr>
          <p:spPr bwMode="auto">
            <a:xfrm>
              <a:off x="382" y="2961"/>
              <a:ext cx="4933" cy="787"/>
            </a:xfrm>
            <a:custGeom>
              <a:avLst/>
              <a:gdLst>
                <a:gd name="T0" fmla="*/ 184 w 3077"/>
                <a:gd name="T1" fmla="*/ 138 h 1086"/>
                <a:gd name="T2" fmla="*/ 601 w 3077"/>
                <a:gd name="T3" fmla="*/ 244 h 1086"/>
                <a:gd name="T4" fmla="*/ 1018 w 3077"/>
                <a:gd name="T5" fmla="*/ 229 h 1086"/>
                <a:gd name="T6" fmla="*/ 1414 w 3077"/>
                <a:gd name="T7" fmla="*/ 141 h 1086"/>
                <a:gd name="T8" fmla="*/ 1837 w 3077"/>
                <a:gd name="T9" fmla="*/ 183 h 1086"/>
                <a:gd name="T10" fmla="*/ 2254 w 3077"/>
                <a:gd name="T11" fmla="*/ 176 h 1086"/>
                <a:gd name="T12" fmla="*/ 2671 w 3077"/>
                <a:gd name="T13" fmla="*/ 269 h 1086"/>
                <a:gd name="T14" fmla="*/ 3067 w 3077"/>
                <a:gd name="T15" fmla="*/ 229 h 1086"/>
                <a:gd name="T16" fmla="*/ 3482 w 3077"/>
                <a:gd name="T17" fmla="*/ 75 h 1086"/>
                <a:gd name="T18" fmla="*/ 3899 w 3077"/>
                <a:gd name="T19" fmla="*/ 246 h 1086"/>
                <a:gd name="T20" fmla="*/ 4295 w 3077"/>
                <a:gd name="T21" fmla="*/ 270 h 1086"/>
                <a:gd name="T22" fmla="*/ 4709 w 3077"/>
                <a:gd name="T23" fmla="*/ 225 h 1086"/>
                <a:gd name="T24" fmla="*/ 5125 w 3077"/>
                <a:gd name="T25" fmla="*/ 249 h 1086"/>
                <a:gd name="T26" fmla="*/ 5521 w 3077"/>
                <a:gd name="T27" fmla="*/ 37 h 1086"/>
                <a:gd name="T28" fmla="*/ 5937 w 3077"/>
                <a:gd name="T29" fmla="*/ 199 h 1086"/>
                <a:gd name="T30" fmla="*/ 6353 w 3077"/>
                <a:gd name="T31" fmla="*/ 246 h 1086"/>
                <a:gd name="T32" fmla="*/ 6770 w 3077"/>
                <a:gd name="T33" fmla="*/ 16 h 1086"/>
                <a:gd name="T34" fmla="*/ 7173 w 3077"/>
                <a:gd name="T35" fmla="*/ 278 h 1086"/>
                <a:gd name="T36" fmla="*/ 7589 w 3077"/>
                <a:gd name="T37" fmla="*/ 251 h 1086"/>
                <a:gd name="T38" fmla="*/ 8006 w 3077"/>
                <a:gd name="T39" fmla="*/ 228 h 1086"/>
                <a:gd name="T40" fmla="*/ 8402 w 3077"/>
                <a:gd name="T41" fmla="*/ 0 h 1086"/>
                <a:gd name="T42" fmla="*/ 8819 w 3077"/>
                <a:gd name="T43" fmla="*/ 243 h 1086"/>
                <a:gd name="T44" fmla="*/ 9234 w 3077"/>
                <a:gd name="T45" fmla="*/ 199 h 1086"/>
                <a:gd name="T46" fmla="*/ 9630 w 3077"/>
                <a:gd name="T47" fmla="*/ 211 h 1086"/>
                <a:gd name="T48" fmla="*/ 10047 w 3077"/>
                <a:gd name="T49" fmla="*/ 91 h 1086"/>
                <a:gd name="T50" fmla="*/ 10461 w 3077"/>
                <a:gd name="T51" fmla="*/ 227 h 1086"/>
                <a:gd name="T52" fmla="*/ 10878 w 3077"/>
                <a:gd name="T53" fmla="*/ 168 h 1086"/>
                <a:gd name="T54" fmla="*/ 11283 w 3077"/>
                <a:gd name="T55" fmla="*/ 243 h 1086"/>
                <a:gd name="T56" fmla="*/ 11697 w 3077"/>
                <a:gd name="T57" fmla="*/ 119 h 1086"/>
                <a:gd name="T58" fmla="*/ 12114 w 3077"/>
                <a:gd name="T59" fmla="*/ 64 h 1086"/>
                <a:gd name="T60" fmla="*/ 12510 w 3077"/>
                <a:gd name="T61" fmla="*/ 255 h 1086"/>
                <a:gd name="T62" fmla="*/ 12925 w 3077"/>
                <a:gd name="T63" fmla="*/ 280 h 1086"/>
                <a:gd name="T64" fmla="*/ 13342 w 3077"/>
                <a:gd name="T65" fmla="*/ 174 h 1086"/>
                <a:gd name="T66" fmla="*/ 13743 w 3077"/>
                <a:gd name="T67" fmla="*/ 123 h 1086"/>
                <a:gd name="T68" fmla="*/ 14159 w 3077"/>
                <a:gd name="T69" fmla="*/ 214 h 1086"/>
                <a:gd name="T70" fmla="*/ 14573 w 3077"/>
                <a:gd name="T71" fmla="*/ 203 h 1086"/>
                <a:gd name="T72" fmla="*/ 14990 w 3077"/>
                <a:gd name="T73" fmla="*/ 237 h 1086"/>
                <a:gd name="T74" fmla="*/ 15386 w 3077"/>
                <a:gd name="T75" fmla="*/ 267 h 1086"/>
                <a:gd name="T76" fmla="*/ 15801 w 3077"/>
                <a:gd name="T77" fmla="*/ 275 h 1086"/>
                <a:gd name="T78" fmla="*/ 16218 w 3077"/>
                <a:gd name="T79" fmla="*/ 219 h 1086"/>
                <a:gd name="T80" fmla="*/ 16622 w 3077"/>
                <a:gd name="T81" fmla="*/ 180 h 1086"/>
                <a:gd name="T82" fmla="*/ 17039 w 3077"/>
                <a:gd name="T83" fmla="*/ 258 h 1086"/>
                <a:gd name="T84" fmla="*/ 17454 w 3077"/>
                <a:gd name="T85" fmla="*/ 119 h 1086"/>
                <a:gd name="T86" fmla="*/ 17850 w 3077"/>
                <a:gd name="T87" fmla="*/ 243 h 1086"/>
                <a:gd name="T88" fmla="*/ 18267 w 3077"/>
                <a:gd name="T89" fmla="*/ 225 h 1086"/>
                <a:gd name="T90" fmla="*/ 18684 w 3077"/>
                <a:gd name="T91" fmla="*/ 157 h 1086"/>
                <a:gd name="T92" fmla="*/ 19099 w 3077"/>
                <a:gd name="T93" fmla="*/ 154 h 1086"/>
                <a:gd name="T94" fmla="*/ 19495 w 3077"/>
                <a:gd name="T95" fmla="*/ 280 h 1086"/>
                <a:gd name="T96" fmla="*/ 19912 w 3077"/>
                <a:gd name="T97" fmla="*/ 154 h 1086"/>
                <a:gd name="T98" fmla="*/ 20328 w 3077"/>
                <a:gd name="T99" fmla="*/ 154 h 108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077"/>
                <a:gd name="T151" fmla="*/ 0 h 1086"/>
                <a:gd name="T152" fmla="*/ 3077 w 3077"/>
                <a:gd name="T153" fmla="*/ 1086 h 108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077" h="1086">
                  <a:moveTo>
                    <a:pt x="0" y="1086"/>
                  </a:moveTo>
                  <a:lnTo>
                    <a:pt x="28" y="501"/>
                  </a:lnTo>
                  <a:lnTo>
                    <a:pt x="60" y="315"/>
                  </a:lnTo>
                  <a:lnTo>
                    <a:pt x="91" y="885"/>
                  </a:lnTo>
                  <a:lnTo>
                    <a:pt x="123" y="229"/>
                  </a:lnTo>
                  <a:lnTo>
                    <a:pt x="154" y="831"/>
                  </a:lnTo>
                  <a:lnTo>
                    <a:pt x="186" y="954"/>
                  </a:lnTo>
                  <a:lnTo>
                    <a:pt x="214" y="510"/>
                  </a:lnTo>
                  <a:lnTo>
                    <a:pt x="246" y="888"/>
                  </a:lnTo>
                  <a:lnTo>
                    <a:pt x="278" y="662"/>
                  </a:lnTo>
                  <a:lnTo>
                    <a:pt x="309" y="751"/>
                  </a:lnTo>
                  <a:lnTo>
                    <a:pt x="341" y="639"/>
                  </a:lnTo>
                  <a:lnTo>
                    <a:pt x="372" y="739"/>
                  </a:lnTo>
                  <a:lnTo>
                    <a:pt x="404" y="974"/>
                  </a:lnTo>
                  <a:lnTo>
                    <a:pt x="432" y="814"/>
                  </a:lnTo>
                  <a:lnTo>
                    <a:pt x="464" y="831"/>
                  </a:lnTo>
                  <a:lnTo>
                    <a:pt x="495" y="582"/>
                  </a:lnTo>
                  <a:lnTo>
                    <a:pt x="527" y="272"/>
                  </a:lnTo>
                  <a:lnTo>
                    <a:pt x="558" y="825"/>
                  </a:lnTo>
                  <a:lnTo>
                    <a:pt x="590" y="891"/>
                  </a:lnTo>
                  <a:lnTo>
                    <a:pt x="621" y="438"/>
                  </a:lnTo>
                  <a:lnTo>
                    <a:pt x="650" y="977"/>
                  </a:lnTo>
                  <a:lnTo>
                    <a:pt x="682" y="880"/>
                  </a:lnTo>
                  <a:lnTo>
                    <a:pt x="713" y="814"/>
                  </a:lnTo>
                  <a:lnTo>
                    <a:pt x="745" y="584"/>
                  </a:lnTo>
                  <a:lnTo>
                    <a:pt x="776" y="905"/>
                  </a:lnTo>
                  <a:lnTo>
                    <a:pt x="808" y="596"/>
                  </a:lnTo>
                  <a:lnTo>
                    <a:pt x="836" y="135"/>
                  </a:lnTo>
                  <a:lnTo>
                    <a:pt x="868" y="332"/>
                  </a:lnTo>
                  <a:lnTo>
                    <a:pt x="899" y="725"/>
                  </a:lnTo>
                  <a:lnTo>
                    <a:pt x="931" y="920"/>
                  </a:lnTo>
                  <a:lnTo>
                    <a:pt x="962" y="891"/>
                  </a:lnTo>
                  <a:lnTo>
                    <a:pt x="994" y="519"/>
                  </a:lnTo>
                  <a:lnTo>
                    <a:pt x="1025" y="57"/>
                  </a:lnTo>
                  <a:lnTo>
                    <a:pt x="1054" y="805"/>
                  </a:lnTo>
                  <a:lnTo>
                    <a:pt x="1086" y="1009"/>
                  </a:lnTo>
                  <a:lnTo>
                    <a:pt x="1117" y="845"/>
                  </a:lnTo>
                  <a:lnTo>
                    <a:pt x="1149" y="908"/>
                  </a:lnTo>
                  <a:lnTo>
                    <a:pt x="1180" y="556"/>
                  </a:lnTo>
                  <a:lnTo>
                    <a:pt x="1212" y="828"/>
                  </a:lnTo>
                  <a:lnTo>
                    <a:pt x="1243" y="507"/>
                  </a:lnTo>
                  <a:lnTo>
                    <a:pt x="1272" y="0"/>
                  </a:lnTo>
                  <a:lnTo>
                    <a:pt x="1303" y="900"/>
                  </a:lnTo>
                  <a:lnTo>
                    <a:pt x="1335" y="883"/>
                  </a:lnTo>
                  <a:lnTo>
                    <a:pt x="1367" y="986"/>
                  </a:lnTo>
                  <a:lnTo>
                    <a:pt x="1398" y="719"/>
                  </a:lnTo>
                  <a:lnTo>
                    <a:pt x="1430" y="169"/>
                  </a:lnTo>
                  <a:lnTo>
                    <a:pt x="1458" y="765"/>
                  </a:lnTo>
                  <a:lnTo>
                    <a:pt x="1490" y="799"/>
                  </a:lnTo>
                  <a:lnTo>
                    <a:pt x="1521" y="329"/>
                  </a:lnTo>
                  <a:lnTo>
                    <a:pt x="1553" y="943"/>
                  </a:lnTo>
                  <a:lnTo>
                    <a:pt x="1584" y="822"/>
                  </a:lnTo>
                  <a:lnTo>
                    <a:pt x="1616" y="814"/>
                  </a:lnTo>
                  <a:lnTo>
                    <a:pt x="1647" y="610"/>
                  </a:lnTo>
                  <a:lnTo>
                    <a:pt x="1676" y="599"/>
                  </a:lnTo>
                  <a:lnTo>
                    <a:pt x="1708" y="880"/>
                  </a:lnTo>
                  <a:lnTo>
                    <a:pt x="1739" y="997"/>
                  </a:lnTo>
                  <a:lnTo>
                    <a:pt x="1771" y="430"/>
                  </a:lnTo>
                  <a:lnTo>
                    <a:pt x="1802" y="923"/>
                  </a:lnTo>
                  <a:lnTo>
                    <a:pt x="1834" y="232"/>
                  </a:lnTo>
                  <a:lnTo>
                    <a:pt x="1865" y="822"/>
                  </a:lnTo>
                  <a:lnTo>
                    <a:pt x="1894" y="925"/>
                  </a:lnTo>
                  <a:lnTo>
                    <a:pt x="1925" y="321"/>
                  </a:lnTo>
                  <a:lnTo>
                    <a:pt x="1957" y="1017"/>
                  </a:lnTo>
                  <a:lnTo>
                    <a:pt x="1988" y="903"/>
                  </a:lnTo>
                  <a:lnTo>
                    <a:pt x="2020" y="630"/>
                  </a:lnTo>
                  <a:lnTo>
                    <a:pt x="2051" y="418"/>
                  </a:lnTo>
                  <a:lnTo>
                    <a:pt x="2080" y="447"/>
                  </a:lnTo>
                  <a:lnTo>
                    <a:pt x="2112" y="842"/>
                  </a:lnTo>
                  <a:lnTo>
                    <a:pt x="2143" y="776"/>
                  </a:lnTo>
                  <a:lnTo>
                    <a:pt x="2175" y="593"/>
                  </a:lnTo>
                  <a:lnTo>
                    <a:pt x="2206" y="736"/>
                  </a:lnTo>
                  <a:lnTo>
                    <a:pt x="2238" y="940"/>
                  </a:lnTo>
                  <a:lnTo>
                    <a:pt x="2269" y="860"/>
                  </a:lnTo>
                  <a:lnTo>
                    <a:pt x="2298" y="745"/>
                  </a:lnTo>
                  <a:lnTo>
                    <a:pt x="2329" y="968"/>
                  </a:lnTo>
                  <a:lnTo>
                    <a:pt x="2361" y="851"/>
                  </a:lnTo>
                  <a:lnTo>
                    <a:pt x="2392" y="1000"/>
                  </a:lnTo>
                  <a:lnTo>
                    <a:pt x="2424" y="716"/>
                  </a:lnTo>
                  <a:lnTo>
                    <a:pt x="2455" y="794"/>
                  </a:lnTo>
                  <a:lnTo>
                    <a:pt x="2487" y="195"/>
                  </a:lnTo>
                  <a:lnTo>
                    <a:pt x="2516" y="656"/>
                  </a:lnTo>
                  <a:lnTo>
                    <a:pt x="2547" y="691"/>
                  </a:lnTo>
                  <a:lnTo>
                    <a:pt x="2579" y="934"/>
                  </a:lnTo>
                  <a:lnTo>
                    <a:pt x="2610" y="593"/>
                  </a:lnTo>
                  <a:lnTo>
                    <a:pt x="2642" y="430"/>
                  </a:lnTo>
                  <a:lnTo>
                    <a:pt x="2673" y="656"/>
                  </a:lnTo>
                  <a:lnTo>
                    <a:pt x="2702" y="880"/>
                  </a:lnTo>
                  <a:lnTo>
                    <a:pt x="2733" y="840"/>
                  </a:lnTo>
                  <a:lnTo>
                    <a:pt x="2765" y="817"/>
                  </a:lnTo>
                  <a:lnTo>
                    <a:pt x="2796" y="266"/>
                  </a:lnTo>
                  <a:lnTo>
                    <a:pt x="2828" y="567"/>
                  </a:lnTo>
                  <a:lnTo>
                    <a:pt x="2860" y="928"/>
                  </a:lnTo>
                  <a:lnTo>
                    <a:pt x="2891" y="556"/>
                  </a:lnTo>
                  <a:lnTo>
                    <a:pt x="2920" y="903"/>
                  </a:lnTo>
                  <a:lnTo>
                    <a:pt x="2951" y="1017"/>
                  </a:lnTo>
                  <a:lnTo>
                    <a:pt x="2983" y="874"/>
                  </a:lnTo>
                  <a:lnTo>
                    <a:pt x="3014" y="559"/>
                  </a:lnTo>
                  <a:lnTo>
                    <a:pt x="3046" y="212"/>
                  </a:lnTo>
                  <a:lnTo>
                    <a:pt x="3077" y="559"/>
                  </a:lnTo>
                </a:path>
              </a:pathLst>
            </a:custGeom>
            <a:noFill/>
            <a:ln w="1746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376" name="Freeform 48"/>
            <p:cNvSpPr>
              <a:spLocks/>
            </p:cNvSpPr>
            <p:nvPr/>
          </p:nvSpPr>
          <p:spPr bwMode="auto">
            <a:xfrm>
              <a:off x="382" y="2421"/>
              <a:ext cx="4933" cy="1204"/>
            </a:xfrm>
            <a:custGeom>
              <a:avLst/>
              <a:gdLst>
                <a:gd name="T0" fmla="*/ 184 w 3077"/>
                <a:gd name="T1" fmla="*/ 234 h 1662"/>
                <a:gd name="T2" fmla="*/ 601 w 3077"/>
                <a:gd name="T3" fmla="*/ 318 h 1662"/>
                <a:gd name="T4" fmla="*/ 1018 w 3077"/>
                <a:gd name="T5" fmla="*/ 331 h 1662"/>
                <a:gd name="T6" fmla="*/ 1414 w 3077"/>
                <a:gd name="T7" fmla="*/ 428 h 1662"/>
                <a:gd name="T8" fmla="*/ 1837 w 3077"/>
                <a:gd name="T9" fmla="*/ 458 h 1662"/>
                <a:gd name="T10" fmla="*/ 2254 w 3077"/>
                <a:gd name="T11" fmla="*/ 399 h 1662"/>
                <a:gd name="T12" fmla="*/ 2671 w 3077"/>
                <a:gd name="T13" fmla="*/ 288 h 1662"/>
                <a:gd name="T14" fmla="*/ 3067 w 3077"/>
                <a:gd name="T15" fmla="*/ 327 h 1662"/>
                <a:gd name="T16" fmla="*/ 3482 w 3077"/>
                <a:gd name="T17" fmla="*/ 278 h 1662"/>
                <a:gd name="T18" fmla="*/ 3899 w 3077"/>
                <a:gd name="T19" fmla="*/ 349 h 1662"/>
                <a:gd name="T20" fmla="*/ 4295 w 3077"/>
                <a:gd name="T21" fmla="*/ 337 h 1662"/>
                <a:gd name="T22" fmla="*/ 4709 w 3077"/>
                <a:gd name="T23" fmla="*/ 143 h 1662"/>
                <a:gd name="T24" fmla="*/ 5125 w 3077"/>
                <a:gd name="T25" fmla="*/ 214 h 1662"/>
                <a:gd name="T26" fmla="*/ 5521 w 3077"/>
                <a:gd name="T27" fmla="*/ 348 h 1662"/>
                <a:gd name="T28" fmla="*/ 5937 w 3077"/>
                <a:gd name="T29" fmla="*/ 348 h 1662"/>
                <a:gd name="T30" fmla="*/ 6353 w 3077"/>
                <a:gd name="T31" fmla="*/ 99 h 1662"/>
                <a:gd name="T32" fmla="*/ 6770 w 3077"/>
                <a:gd name="T33" fmla="*/ 264 h 1662"/>
                <a:gd name="T34" fmla="*/ 7173 w 3077"/>
                <a:gd name="T35" fmla="*/ 454 h 1662"/>
                <a:gd name="T36" fmla="*/ 7589 w 3077"/>
                <a:gd name="T37" fmla="*/ 369 h 1662"/>
                <a:gd name="T38" fmla="*/ 8006 w 3077"/>
                <a:gd name="T39" fmla="*/ 303 h 1662"/>
                <a:gd name="T40" fmla="*/ 8402 w 3077"/>
                <a:gd name="T41" fmla="*/ 458 h 1662"/>
                <a:gd name="T42" fmla="*/ 8819 w 3077"/>
                <a:gd name="T43" fmla="*/ 269 h 1662"/>
                <a:gd name="T44" fmla="*/ 9234 w 3077"/>
                <a:gd name="T45" fmla="*/ 424 h 1662"/>
                <a:gd name="T46" fmla="*/ 9630 w 3077"/>
                <a:gd name="T47" fmla="*/ 445 h 1662"/>
                <a:gd name="T48" fmla="*/ 10047 w 3077"/>
                <a:gd name="T49" fmla="*/ 212 h 1662"/>
                <a:gd name="T50" fmla="*/ 10461 w 3077"/>
                <a:gd name="T51" fmla="*/ 458 h 1662"/>
                <a:gd name="T52" fmla="*/ 10878 w 3077"/>
                <a:gd name="T53" fmla="*/ 367 h 1662"/>
                <a:gd name="T54" fmla="*/ 11283 w 3077"/>
                <a:gd name="T55" fmla="*/ 349 h 1662"/>
                <a:gd name="T56" fmla="*/ 11697 w 3077"/>
                <a:gd name="T57" fmla="*/ 9 h 1662"/>
                <a:gd name="T58" fmla="*/ 12114 w 3077"/>
                <a:gd name="T59" fmla="*/ 216 h 1662"/>
                <a:gd name="T60" fmla="*/ 12510 w 3077"/>
                <a:gd name="T61" fmla="*/ 446 h 1662"/>
                <a:gd name="T62" fmla="*/ 12925 w 3077"/>
                <a:gd name="T63" fmla="*/ 370 h 1662"/>
                <a:gd name="T64" fmla="*/ 13342 w 3077"/>
                <a:gd name="T65" fmla="*/ 59 h 1662"/>
                <a:gd name="T66" fmla="*/ 13743 w 3077"/>
                <a:gd name="T67" fmla="*/ 247 h 1662"/>
                <a:gd name="T68" fmla="*/ 14159 w 3077"/>
                <a:gd name="T69" fmla="*/ 453 h 1662"/>
                <a:gd name="T70" fmla="*/ 14573 w 3077"/>
                <a:gd name="T71" fmla="*/ 412 h 1662"/>
                <a:gd name="T72" fmla="*/ 14990 w 3077"/>
                <a:gd name="T73" fmla="*/ 378 h 1662"/>
                <a:gd name="T74" fmla="*/ 15386 w 3077"/>
                <a:gd name="T75" fmla="*/ 418 h 1662"/>
                <a:gd name="T76" fmla="*/ 15801 w 3077"/>
                <a:gd name="T77" fmla="*/ 278 h 1662"/>
                <a:gd name="T78" fmla="*/ 16218 w 3077"/>
                <a:gd name="T79" fmla="*/ 417 h 1662"/>
                <a:gd name="T80" fmla="*/ 16622 w 3077"/>
                <a:gd name="T81" fmla="*/ 446 h 1662"/>
                <a:gd name="T82" fmla="*/ 17039 w 3077"/>
                <a:gd name="T83" fmla="*/ 216 h 1662"/>
                <a:gd name="T84" fmla="*/ 17454 w 3077"/>
                <a:gd name="T85" fmla="*/ 458 h 1662"/>
                <a:gd name="T86" fmla="*/ 17850 w 3077"/>
                <a:gd name="T87" fmla="*/ 170 h 1662"/>
                <a:gd name="T88" fmla="*/ 18267 w 3077"/>
                <a:gd name="T89" fmla="*/ 308 h 1662"/>
                <a:gd name="T90" fmla="*/ 18684 w 3077"/>
                <a:gd name="T91" fmla="*/ 455 h 1662"/>
                <a:gd name="T92" fmla="*/ 19099 w 3077"/>
                <a:gd name="T93" fmla="*/ 252 h 1662"/>
                <a:gd name="T94" fmla="*/ 19495 w 3077"/>
                <a:gd name="T95" fmla="*/ 445 h 1662"/>
                <a:gd name="T96" fmla="*/ 19912 w 3077"/>
                <a:gd name="T97" fmla="*/ 102 h 1662"/>
                <a:gd name="T98" fmla="*/ 20328 w 3077"/>
                <a:gd name="T99" fmla="*/ 237 h 166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077"/>
                <a:gd name="T151" fmla="*/ 0 h 1662"/>
                <a:gd name="T152" fmla="*/ 3077 w 3077"/>
                <a:gd name="T153" fmla="*/ 1662 h 166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077" h="1662">
                  <a:moveTo>
                    <a:pt x="0" y="1092"/>
                  </a:moveTo>
                  <a:lnTo>
                    <a:pt x="28" y="851"/>
                  </a:lnTo>
                  <a:lnTo>
                    <a:pt x="60" y="487"/>
                  </a:lnTo>
                  <a:lnTo>
                    <a:pt x="91" y="1155"/>
                  </a:lnTo>
                  <a:lnTo>
                    <a:pt x="123" y="1169"/>
                  </a:lnTo>
                  <a:lnTo>
                    <a:pt x="154" y="1203"/>
                  </a:lnTo>
                  <a:lnTo>
                    <a:pt x="186" y="1616"/>
                  </a:lnTo>
                  <a:lnTo>
                    <a:pt x="214" y="1556"/>
                  </a:lnTo>
                  <a:lnTo>
                    <a:pt x="246" y="1407"/>
                  </a:lnTo>
                  <a:lnTo>
                    <a:pt x="278" y="1662"/>
                  </a:lnTo>
                  <a:lnTo>
                    <a:pt x="309" y="241"/>
                  </a:lnTo>
                  <a:lnTo>
                    <a:pt x="341" y="1450"/>
                  </a:lnTo>
                  <a:lnTo>
                    <a:pt x="372" y="685"/>
                  </a:lnTo>
                  <a:lnTo>
                    <a:pt x="404" y="1046"/>
                  </a:lnTo>
                  <a:lnTo>
                    <a:pt x="432" y="1645"/>
                  </a:lnTo>
                  <a:lnTo>
                    <a:pt x="464" y="1189"/>
                  </a:lnTo>
                  <a:lnTo>
                    <a:pt x="495" y="920"/>
                  </a:lnTo>
                  <a:lnTo>
                    <a:pt x="527" y="1009"/>
                  </a:lnTo>
                  <a:lnTo>
                    <a:pt x="558" y="1123"/>
                  </a:lnTo>
                  <a:lnTo>
                    <a:pt x="590" y="1269"/>
                  </a:lnTo>
                  <a:lnTo>
                    <a:pt x="621" y="977"/>
                  </a:lnTo>
                  <a:lnTo>
                    <a:pt x="650" y="1223"/>
                  </a:lnTo>
                  <a:lnTo>
                    <a:pt x="682" y="1636"/>
                  </a:lnTo>
                  <a:lnTo>
                    <a:pt x="713" y="519"/>
                  </a:lnTo>
                  <a:lnTo>
                    <a:pt x="745" y="510"/>
                  </a:lnTo>
                  <a:lnTo>
                    <a:pt x="776" y="776"/>
                  </a:lnTo>
                  <a:lnTo>
                    <a:pt x="808" y="1086"/>
                  </a:lnTo>
                  <a:lnTo>
                    <a:pt x="836" y="1261"/>
                  </a:lnTo>
                  <a:lnTo>
                    <a:pt x="868" y="650"/>
                  </a:lnTo>
                  <a:lnTo>
                    <a:pt x="899" y="1264"/>
                  </a:lnTo>
                  <a:lnTo>
                    <a:pt x="931" y="1662"/>
                  </a:lnTo>
                  <a:lnTo>
                    <a:pt x="962" y="358"/>
                  </a:lnTo>
                  <a:lnTo>
                    <a:pt x="994" y="1355"/>
                  </a:lnTo>
                  <a:lnTo>
                    <a:pt x="1025" y="960"/>
                  </a:lnTo>
                  <a:lnTo>
                    <a:pt x="1054" y="1192"/>
                  </a:lnTo>
                  <a:lnTo>
                    <a:pt x="1086" y="1648"/>
                  </a:lnTo>
                  <a:lnTo>
                    <a:pt x="1117" y="0"/>
                  </a:lnTo>
                  <a:lnTo>
                    <a:pt x="1149" y="1341"/>
                  </a:lnTo>
                  <a:lnTo>
                    <a:pt x="1180" y="951"/>
                  </a:lnTo>
                  <a:lnTo>
                    <a:pt x="1212" y="1100"/>
                  </a:lnTo>
                  <a:lnTo>
                    <a:pt x="1243" y="1607"/>
                  </a:lnTo>
                  <a:lnTo>
                    <a:pt x="1272" y="1662"/>
                  </a:lnTo>
                  <a:lnTo>
                    <a:pt x="1303" y="1570"/>
                  </a:lnTo>
                  <a:lnTo>
                    <a:pt x="1335" y="980"/>
                  </a:lnTo>
                  <a:lnTo>
                    <a:pt x="1367" y="865"/>
                  </a:lnTo>
                  <a:lnTo>
                    <a:pt x="1398" y="1539"/>
                  </a:lnTo>
                  <a:lnTo>
                    <a:pt x="1430" y="1662"/>
                  </a:lnTo>
                  <a:lnTo>
                    <a:pt x="1458" y="1613"/>
                  </a:lnTo>
                  <a:lnTo>
                    <a:pt x="1490" y="1011"/>
                  </a:lnTo>
                  <a:lnTo>
                    <a:pt x="1521" y="771"/>
                  </a:lnTo>
                  <a:lnTo>
                    <a:pt x="1553" y="1370"/>
                  </a:lnTo>
                  <a:lnTo>
                    <a:pt x="1584" y="1662"/>
                  </a:lnTo>
                  <a:lnTo>
                    <a:pt x="1616" y="192"/>
                  </a:lnTo>
                  <a:lnTo>
                    <a:pt x="1647" y="1332"/>
                  </a:lnTo>
                  <a:lnTo>
                    <a:pt x="1676" y="951"/>
                  </a:lnTo>
                  <a:lnTo>
                    <a:pt x="1708" y="1269"/>
                  </a:lnTo>
                  <a:lnTo>
                    <a:pt x="1739" y="1653"/>
                  </a:lnTo>
                  <a:lnTo>
                    <a:pt x="1771" y="34"/>
                  </a:lnTo>
                  <a:lnTo>
                    <a:pt x="1802" y="421"/>
                  </a:lnTo>
                  <a:lnTo>
                    <a:pt x="1834" y="785"/>
                  </a:lnTo>
                  <a:lnTo>
                    <a:pt x="1865" y="1060"/>
                  </a:lnTo>
                  <a:lnTo>
                    <a:pt x="1894" y="1619"/>
                  </a:lnTo>
                  <a:lnTo>
                    <a:pt x="1925" y="1633"/>
                  </a:lnTo>
                  <a:lnTo>
                    <a:pt x="1957" y="1344"/>
                  </a:lnTo>
                  <a:lnTo>
                    <a:pt x="1988" y="1662"/>
                  </a:lnTo>
                  <a:lnTo>
                    <a:pt x="2020" y="215"/>
                  </a:lnTo>
                  <a:lnTo>
                    <a:pt x="2051" y="1198"/>
                  </a:lnTo>
                  <a:lnTo>
                    <a:pt x="2080" y="897"/>
                  </a:lnTo>
                  <a:lnTo>
                    <a:pt x="2112" y="1203"/>
                  </a:lnTo>
                  <a:lnTo>
                    <a:pt x="2143" y="1645"/>
                  </a:lnTo>
                  <a:lnTo>
                    <a:pt x="2175" y="1607"/>
                  </a:lnTo>
                  <a:lnTo>
                    <a:pt x="2206" y="1496"/>
                  </a:lnTo>
                  <a:lnTo>
                    <a:pt x="2238" y="1662"/>
                  </a:lnTo>
                  <a:lnTo>
                    <a:pt x="2269" y="1372"/>
                  </a:lnTo>
                  <a:lnTo>
                    <a:pt x="2298" y="943"/>
                  </a:lnTo>
                  <a:lnTo>
                    <a:pt x="2329" y="1519"/>
                  </a:lnTo>
                  <a:lnTo>
                    <a:pt x="2361" y="584"/>
                  </a:lnTo>
                  <a:lnTo>
                    <a:pt x="2392" y="1011"/>
                  </a:lnTo>
                  <a:lnTo>
                    <a:pt x="2424" y="983"/>
                  </a:lnTo>
                  <a:lnTo>
                    <a:pt x="2455" y="1513"/>
                  </a:lnTo>
                  <a:lnTo>
                    <a:pt x="2487" y="1662"/>
                  </a:lnTo>
                  <a:lnTo>
                    <a:pt x="2516" y="1622"/>
                  </a:lnTo>
                  <a:lnTo>
                    <a:pt x="2547" y="1009"/>
                  </a:lnTo>
                  <a:lnTo>
                    <a:pt x="2579" y="782"/>
                  </a:lnTo>
                  <a:lnTo>
                    <a:pt x="2610" y="1418"/>
                  </a:lnTo>
                  <a:lnTo>
                    <a:pt x="2642" y="1662"/>
                  </a:lnTo>
                  <a:lnTo>
                    <a:pt x="2673" y="891"/>
                  </a:lnTo>
                  <a:lnTo>
                    <a:pt x="2702" y="616"/>
                  </a:lnTo>
                  <a:lnTo>
                    <a:pt x="2733" y="341"/>
                  </a:lnTo>
                  <a:lnTo>
                    <a:pt x="2765" y="1117"/>
                  </a:lnTo>
                  <a:lnTo>
                    <a:pt x="2796" y="1653"/>
                  </a:lnTo>
                  <a:lnTo>
                    <a:pt x="2828" y="1653"/>
                  </a:lnTo>
                  <a:lnTo>
                    <a:pt x="2860" y="1286"/>
                  </a:lnTo>
                  <a:lnTo>
                    <a:pt x="2891" y="914"/>
                  </a:lnTo>
                  <a:lnTo>
                    <a:pt x="2920" y="1115"/>
                  </a:lnTo>
                  <a:lnTo>
                    <a:pt x="2951" y="1616"/>
                  </a:lnTo>
                  <a:lnTo>
                    <a:pt x="2983" y="897"/>
                  </a:lnTo>
                  <a:lnTo>
                    <a:pt x="3014" y="372"/>
                  </a:lnTo>
                  <a:lnTo>
                    <a:pt x="3046" y="782"/>
                  </a:lnTo>
                  <a:lnTo>
                    <a:pt x="3077" y="860"/>
                  </a:lnTo>
                </a:path>
              </a:pathLst>
            </a:custGeom>
            <a:noFill/>
            <a:ln w="9525">
              <a:solidFill>
                <a:srgbClr val="00FF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377" name="Freeform 49"/>
            <p:cNvSpPr>
              <a:spLocks/>
            </p:cNvSpPr>
            <p:nvPr/>
          </p:nvSpPr>
          <p:spPr bwMode="auto">
            <a:xfrm>
              <a:off x="382" y="3158"/>
              <a:ext cx="4933" cy="490"/>
            </a:xfrm>
            <a:custGeom>
              <a:avLst/>
              <a:gdLst>
                <a:gd name="T0" fmla="*/ 184 w 3077"/>
                <a:gd name="T1" fmla="*/ 181 h 676"/>
                <a:gd name="T2" fmla="*/ 601 w 3077"/>
                <a:gd name="T3" fmla="*/ 179 h 676"/>
                <a:gd name="T4" fmla="*/ 1018 w 3077"/>
                <a:gd name="T5" fmla="*/ 125 h 676"/>
                <a:gd name="T6" fmla="*/ 1414 w 3077"/>
                <a:gd name="T7" fmla="*/ 166 h 676"/>
                <a:gd name="T8" fmla="*/ 1837 w 3077"/>
                <a:gd name="T9" fmla="*/ 184 h 676"/>
                <a:gd name="T10" fmla="*/ 2254 w 3077"/>
                <a:gd name="T11" fmla="*/ 172 h 676"/>
                <a:gd name="T12" fmla="*/ 2671 w 3077"/>
                <a:gd name="T13" fmla="*/ 164 h 676"/>
                <a:gd name="T14" fmla="*/ 3067 w 3077"/>
                <a:gd name="T15" fmla="*/ 186 h 676"/>
                <a:gd name="T16" fmla="*/ 3482 w 3077"/>
                <a:gd name="T17" fmla="*/ 0 h 676"/>
                <a:gd name="T18" fmla="*/ 3899 w 3077"/>
                <a:gd name="T19" fmla="*/ 186 h 676"/>
                <a:gd name="T20" fmla="*/ 4295 w 3077"/>
                <a:gd name="T21" fmla="*/ 174 h 676"/>
                <a:gd name="T22" fmla="*/ 4709 w 3077"/>
                <a:gd name="T23" fmla="*/ 186 h 676"/>
                <a:gd name="T24" fmla="*/ 5125 w 3077"/>
                <a:gd name="T25" fmla="*/ 20 h 676"/>
                <a:gd name="T26" fmla="*/ 5521 w 3077"/>
                <a:gd name="T27" fmla="*/ 186 h 676"/>
                <a:gd name="T28" fmla="*/ 5937 w 3077"/>
                <a:gd name="T29" fmla="*/ 173 h 676"/>
                <a:gd name="T30" fmla="*/ 6353 w 3077"/>
                <a:gd name="T31" fmla="*/ 183 h 676"/>
                <a:gd name="T32" fmla="*/ 6770 w 3077"/>
                <a:gd name="T33" fmla="*/ 22 h 676"/>
                <a:gd name="T34" fmla="*/ 7173 w 3077"/>
                <a:gd name="T35" fmla="*/ 186 h 676"/>
                <a:gd name="T36" fmla="*/ 7589 w 3077"/>
                <a:gd name="T37" fmla="*/ 106 h 676"/>
                <a:gd name="T38" fmla="*/ 8006 w 3077"/>
                <a:gd name="T39" fmla="*/ 171 h 676"/>
                <a:gd name="T40" fmla="*/ 8402 w 3077"/>
                <a:gd name="T41" fmla="*/ 45 h 676"/>
                <a:gd name="T42" fmla="*/ 8819 w 3077"/>
                <a:gd name="T43" fmla="*/ 186 h 676"/>
                <a:gd name="T44" fmla="*/ 9234 w 3077"/>
                <a:gd name="T45" fmla="*/ 102 h 676"/>
                <a:gd name="T46" fmla="*/ 9630 w 3077"/>
                <a:gd name="T47" fmla="*/ 136 h 676"/>
                <a:gd name="T48" fmla="*/ 10047 w 3077"/>
                <a:gd name="T49" fmla="*/ 162 h 676"/>
                <a:gd name="T50" fmla="*/ 10461 w 3077"/>
                <a:gd name="T51" fmla="*/ 185 h 676"/>
                <a:gd name="T52" fmla="*/ 10878 w 3077"/>
                <a:gd name="T53" fmla="*/ 120 h 676"/>
                <a:gd name="T54" fmla="*/ 11283 w 3077"/>
                <a:gd name="T55" fmla="*/ 166 h 676"/>
                <a:gd name="T56" fmla="*/ 11697 w 3077"/>
                <a:gd name="T57" fmla="*/ 174 h 676"/>
                <a:gd name="T58" fmla="*/ 12114 w 3077"/>
                <a:gd name="T59" fmla="*/ 180 h 676"/>
                <a:gd name="T60" fmla="*/ 12510 w 3077"/>
                <a:gd name="T61" fmla="*/ 186 h 676"/>
                <a:gd name="T62" fmla="*/ 12925 w 3077"/>
                <a:gd name="T63" fmla="*/ 181 h 676"/>
                <a:gd name="T64" fmla="*/ 13342 w 3077"/>
                <a:gd name="T65" fmla="*/ 183 h 676"/>
                <a:gd name="T66" fmla="*/ 13743 w 3077"/>
                <a:gd name="T67" fmla="*/ 11 h 676"/>
                <a:gd name="T68" fmla="*/ 14159 w 3077"/>
                <a:gd name="T69" fmla="*/ 186 h 676"/>
                <a:gd name="T70" fmla="*/ 14573 w 3077"/>
                <a:gd name="T71" fmla="*/ 184 h 676"/>
                <a:gd name="T72" fmla="*/ 14990 w 3077"/>
                <a:gd name="T73" fmla="*/ 186 h 676"/>
                <a:gd name="T74" fmla="*/ 15386 w 3077"/>
                <a:gd name="T75" fmla="*/ 109 h 676"/>
                <a:gd name="T76" fmla="*/ 15801 w 3077"/>
                <a:gd name="T77" fmla="*/ 172 h 676"/>
                <a:gd name="T78" fmla="*/ 16218 w 3077"/>
                <a:gd name="T79" fmla="*/ 150 h 676"/>
                <a:gd name="T80" fmla="*/ 16622 w 3077"/>
                <a:gd name="T81" fmla="*/ 135 h 676"/>
                <a:gd name="T82" fmla="*/ 17039 w 3077"/>
                <a:gd name="T83" fmla="*/ 169 h 676"/>
                <a:gd name="T84" fmla="*/ 17454 w 3077"/>
                <a:gd name="T85" fmla="*/ 28 h 676"/>
                <a:gd name="T86" fmla="*/ 17850 w 3077"/>
                <a:gd name="T87" fmla="*/ 186 h 676"/>
                <a:gd name="T88" fmla="*/ 18267 w 3077"/>
                <a:gd name="T89" fmla="*/ 157 h 676"/>
                <a:gd name="T90" fmla="*/ 18684 w 3077"/>
                <a:gd name="T91" fmla="*/ 74 h 676"/>
                <a:gd name="T92" fmla="*/ 19099 w 3077"/>
                <a:gd name="T93" fmla="*/ 166 h 676"/>
                <a:gd name="T94" fmla="*/ 19495 w 3077"/>
                <a:gd name="T95" fmla="*/ 186 h 676"/>
                <a:gd name="T96" fmla="*/ 19912 w 3077"/>
                <a:gd name="T97" fmla="*/ 133 h 676"/>
                <a:gd name="T98" fmla="*/ 20328 w 3077"/>
                <a:gd name="T99" fmla="*/ 86 h 67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077"/>
                <a:gd name="T151" fmla="*/ 0 h 676"/>
                <a:gd name="T152" fmla="*/ 3077 w 3077"/>
                <a:gd name="T153" fmla="*/ 676 h 67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077" h="676">
                  <a:moveTo>
                    <a:pt x="0" y="653"/>
                  </a:moveTo>
                  <a:lnTo>
                    <a:pt x="28" y="656"/>
                  </a:lnTo>
                  <a:lnTo>
                    <a:pt x="60" y="568"/>
                  </a:lnTo>
                  <a:lnTo>
                    <a:pt x="91" y="648"/>
                  </a:lnTo>
                  <a:lnTo>
                    <a:pt x="123" y="676"/>
                  </a:lnTo>
                  <a:lnTo>
                    <a:pt x="154" y="453"/>
                  </a:lnTo>
                  <a:lnTo>
                    <a:pt x="186" y="674"/>
                  </a:lnTo>
                  <a:lnTo>
                    <a:pt x="214" y="602"/>
                  </a:lnTo>
                  <a:lnTo>
                    <a:pt x="246" y="674"/>
                  </a:lnTo>
                  <a:lnTo>
                    <a:pt x="278" y="668"/>
                  </a:lnTo>
                  <a:lnTo>
                    <a:pt x="309" y="628"/>
                  </a:lnTo>
                  <a:lnTo>
                    <a:pt x="341" y="622"/>
                  </a:lnTo>
                  <a:lnTo>
                    <a:pt x="372" y="132"/>
                  </a:lnTo>
                  <a:lnTo>
                    <a:pt x="404" y="593"/>
                  </a:lnTo>
                  <a:lnTo>
                    <a:pt x="432" y="674"/>
                  </a:lnTo>
                  <a:lnTo>
                    <a:pt x="464" y="674"/>
                  </a:lnTo>
                  <a:lnTo>
                    <a:pt x="495" y="396"/>
                  </a:lnTo>
                  <a:lnTo>
                    <a:pt x="527" y="0"/>
                  </a:lnTo>
                  <a:lnTo>
                    <a:pt x="558" y="421"/>
                  </a:lnTo>
                  <a:lnTo>
                    <a:pt x="590" y="676"/>
                  </a:lnTo>
                  <a:lnTo>
                    <a:pt x="621" y="602"/>
                  </a:lnTo>
                  <a:lnTo>
                    <a:pt x="650" y="631"/>
                  </a:lnTo>
                  <a:lnTo>
                    <a:pt x="682" y="674"/>
                  </a:lnTo>
                  <a:lnTo>
                    <a:pt x="713" y="674"/>
                  </a:lnTo>
                  <a:lnTo>
                    <a:pt x="745" y="341"/>
                  </a:lnTo>
                  <a:lnTo>
                    <a:pt x="776" y="72"/>
                  </a:lnTo>
                  <a:lnTo>
                    <a:pt x="808" y="568"/>
                  </a:lnTo>
                  <a:lnTo>
                    <a:pt x="836" y="676"/>
                  </a:lnTo>
                  <a:lnTo>
                    <a:pt x="868" y="662"/>
                  </a:lnTo>
                  <a:lnTo>
                    <a:pt x="899" y="625"/>
                  </a:lnTo>
                  <a:lnTo>
                    <a:pt x="931" y="676"/>
                  </a:lnTo>
                  <a:lnTo>
                    <a:pt x="962" y="662"/>
                  </a:lnTo>
                  <a:lnTo>
                    <a:pt x="994" y="490"/>
                  </a:lnTo>
                  <a:lnTo>
                    <a:pt x="1025" y="83"/>
                  </a:lnTo>
                  <a:lnTo>
                    <a:pt x="1054" y="525"/>
                  </a:lnTo>
                  <a:lnTo>
                    <a:pt x="1086" y="674"/>
                  </a:lnTo>
                  <a:lnTo>
                    <a:pt x="1117" y="633"/>
                  </a:lnTo>
                  <a:lnTo>
                    <a:pt x="1149" y="384"/>
                  </a:lnTo>
                  <a:lnTo>
                    <a:pt x="1180" y="625"/>
                  </a:lnTo>
                  <a:lnTo>
                    <a:pt x="1212" y="619"/>
                  </a:lnTo>
                  <a:lnTo>
                    <a:pt x="1243" y="645"/>
                  </a:lnTo>
                  <a:lnTo>
                    <a:pt x="1272" y="163"/>
                  </a:lnTo>
                  <a:lnTo>
                    <a:pt x="1303" y="547"/>
                  </a:lnTo>
                  <a:lnTo>
                    <a:pt x="1335" y="674"/>
                  </a:lnTo>
                  <a:lnTo>
                    <a:pt x="1367" y="674"/>
                  </a:lnTo>
                  <a:lnTo>
                    <a:pt x="1398" y="370"/>
                  </a:lnTo>
                  <a:lnTo>
                    <a:pt x="1430" y="441"/>
                  </a:lnTo>
                  <a:lnTo>
                    <a:pt x="1458" y="493"/>
                  </a:lnTo>
                  <a:lnTo>
                    <a:pt x="1490" y="674"/>
                  </a:lnTo>
                  <a:lnTo>
                    <a:pt x="1521" y="585"/>
                  </a:lnTo>
                  <a:lnTo>
                    <a:pt x="1553" y="656"/>
                  </a:lnTo>
                  <a:lnTo>
                    <a:pt x="1584" y="671"/>
                  </a:lnTo>
                  <a:lnTo>
                    <a:pt x="1616" y="648"/>
                  </a:lnTo>
                  <a:lnTo>
                    <a:pt x="1647" y="433"/>
                  </a:lnTo>
                  <a:lnTo>
                    <a:pt x="1676" y="221"/>
                  </a:lnTo>
                  <a:lnTo>
                    <a:pt x="1708" y="602"/>
                  </a:lnTo>
                  <a:lnTo>
                    <a:pt x="1739" y="674"/>
                  </a:lnTo>
                  <a:lnTo>
                    <a:pt x="1771" y="631"/>
                  </a:lnTo>
                  <a:lnTo>
                    <a:pt x="1802" y="671"/>
                  </a:lnTo>
                  <a:lnTo>
                    <a:pt x="1834" y="651"/>
                  </a:lnTo>
                  <a:lnTo>
                    <a:pt x="1865" y="453"/>
                  </a:lnTo>
                  <a:lnTo>
                    <a:pt x="1894" y="674"/>
                  </a:lnTo>
                  <a:lnTo>
                    <a:pt x="1925" y="539"/>
                  </a:lnTo>
                  <a:lnTo>
                    <a:pt x="1957" y="656"/>
                  </a:lnTo>
                  <a:lnTo>
                    <a:pt x="1988" y="674"/>
                  </a:lnTo>
                  <a:lnTo>
                    <a:pt x="2020" y="662"/>
                  </a:lnTo>
                  <a:lnTo>
                    <a:pt x="2051" y="530"/>
                  </a:lnTo>
                  <a:lnTo>
                    <a:pt x="2080" y="40"/>
                  </a:lnTo>
                  <a:lnTo>
                    <a:pt x="2112" y="570"/>
                  </a:lnTo>
                  <a:lnTo>
                    <a:pt x="2143" y="674"/>
                  </a:lnTo>
                  <a:lnTo>
                    <a:pt x="2175" y="622"/>
                  </a:lnTo>
                  <a:lnTo>
                    <a:pt x="2206" y="668"/>
                  </a:lnTo>
                  <a:lnTo>
                    <a:pt x="2238" y="665"/>
                  </a:lnTo>
                  <a:lnTo>
                    <a:pt x="2269" y="676"/>
                  </a:lnTo>
                  <a:lnTo>
                    <a:pt x="2298" y="504"/>
                  </a:lnTo>
                  <a:lnTo>
                    <a:pt x="2329" y="398"/>
                  </a:lnTo>
                  <a:lnTo>
                    <a:pt x="2361" y="562"/>
                  </a:lnTo>
                  <a:lnTo>
                    <a:pt x="2392" y="622"/>
                  </a:lnTo>
                  <a:lnTo>
                    <a:pt x="2424" y="642"/>
                  </a:lnTo>
                  <a:lnTo>
                    <a:pt x="2455" y="542"/>
                  </a:lnTo>
                  <a:lnTo>
                    <a:pt x="2487" y="522"/>
                  </a:lnTo>
                  <a:lnTo>
                    <a:pt x="2516" y="490"/>
                  </a:lnTo>
                  <a:lnTo>
                    <a:pt x="2547" y="676"/>
                  </a:lnTo>
                  <a:lnTo>
                    <a:pt x="2579" y="611"/>
                  </a:lnTo>
                  <a:lnTo>
                    <a:pt x="2610" y="427"/>
                  </a:lnTo>
                  <a:lnTo>
                    <a:pt x="2642" y="100"/>
                  </a:lnTo>
                  <a:lnTo>
                    <a:pt x="2673" y="444"/>
                  </a:lnTo>
                  <a:lnTo>
                    <a:pt x="2702" y="674"/>
                  </a:lnTo>
                  <a:lnTo>
                    <a:pt x="2733" y="619"/>
                  </a:lnTo>
                  <a:lnTo>
                    <a:pt x="2765" y="568"/>
                  </a:lnTo>
                  <a:lnTo>
                    <a:pt x="2796" y="447"/>
                  </a:lnTo>
                  <a:lnTo>
                    <a:pt x="2828" y="267"/>
                  </a:lnTo>
                  <a:lnTo>
                    <a:pt x="2860" y="668"/>
                  </a:lnTo>
                  <a:lnTo>
                    <a:pt x="2891" y="602"/>
                  </a:lnTo>
                  <a:lnTo>
                    <a:pt x="2920" y="593"/>
                  </a:lnTo>
                  <a:lnTo>
                    <a:pt x="2951" y="674"/>
                  </a:lnTo>
                  <a:lnTo>
                    <a:pt x="2983" y="588"/>
                  </a:lnTo>
                  <a:lnTo>
                    <a:pt x="3014" y="479"/>
                  </a:lnTo>
                  <a:lnTo>
                    <a:pt x="3046" y="9"/>
                  </a:lnTo>
                  <a:lnTo>
                    <a:pt x="3077" y="312"/>
                  </a:lnTo>
                </a:path>
              </a:pathLst>
            </a:custGeom>
            <a:noFill/>
            <a:ln w="17463">
              <a:solidFill>
                <a:srgbClr val="FF00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378" name="Freeform 50"/>
            <p:cNvSpPr>
              <a:spLocks/>
            </p:cNvSpPr>
            <p:nvPr/>
          </p:nvSpPr>
          <p:spPr bwMode="auto">
            <a:xfrm>
              <a:off x="382" y="3004"/>
              <a:ext cx="4933" cy="644"/>
            </a:xfrm>
            <a:custGeom>
              <a:avLst/>
              <a:gdLst>
                <a:gd name="T0" fmla="*/ 184 w 3077"/>
                <a:gd name="T1" fmla="*/ 123 h 888"/>
                <a:gd name="T2" fmla="*/ 601 w 3077"/>
                <a:gd name="T3" fmla="*/ 239 h 888"/>
                <a:gd name="T4" fmla="*/ 1018 w 3077"/>
                <a:gd name="T5" fmla="*/ 212 h 888"/>
                <a:gd name="T6" fmla="*/ 1414 w 3077"/>
                <a:gd name="T7" fmla="*/ 129 h 888"/>
                <a:gd name="T8" fmla="*/ 1837 w 3077"/>
                <a:gd name="T9" fmla="*/ 172 h 888"/>
                <a:gd name="T10" fmla="*/ 2254 w 3077"/>
                <a:gd name="T11" fmla="*/ 156 h 888"/>
                <a:gd name="T12" fmla="*/ 2671 w 3077"/>
                <a:gd name="T13" fmla="*/ 239 h 888"/>
                <a:gd name="T14" fmla="*/ 3067 w 3077"/>
                <a:gd name="T15" fmla="*/ 216 h 888"/>
                <a:gd name="T16" fmla="*/ 3482 w 3077"/>
                <a:gd name="T17" fmla="*/ 67 h 888"/>
                <a:gd name="T18" fmla="*/ 3899 w 3077"/>
                <a:gd name="T19" fmla="*/ 244 h 888"/>
                <a:gd name="T20" fmla="*/ 4295 w 3077"/>
                <a:gd name="T21" fmla="*/ 244 h 888"/>
                <a:gd name="T22" fmla="*/ 4709 w 3077"/>
                <a:gd name="T23" fmla="*/ 210 h 888"/>
                <a:gd name="T24" fmla="*/ 5125 w 3077"/>
                <a:gd name="T25" fmla="*/ 216 h 888"/>
                <a:gd name="T26" fmla="*/ 5521 w 3077"/>
                <a:gd name="T27" fmla="*/ 189 h 888"/>
                <a:gd name="T28" fmla="*/ 5937 w 3077"/>
                <a:gd name="T29" fmla="*/ 191 h 888"/>
                <a:gd name="T30" fmla="*/ 6353 w 3077"/>
                <a:gd name="T31" fmla="*/ 223 h 888"/>
                <a:gd name="T32" fmla="*/ 6770 w 3077"/>
                <a:gd name="T33" fmla="*/ 15 h 888"/>
                <a:gd name="T34" fmla="*/ 7173 w 3077"/>
                <a:gd name="T35" fmla="*/ 246 h 888"/>
                <a:gd name="T36" fmla="*/ 7589 w 3077"/>
                <a:gd name="T37" fmla="*/ 242 h 888"/>
                <a:gd name="T38" fmla="*/ 8006 w 3077"/>
                <a:gd name="T39" fmla="*/ 209 h 888"/>
                <a:gd name="T40" fmla="*/ 8402 w 3077"/>
                <a:gd name="T41" fmla="*/ 0 h 888"/>
                <a:gd name="T42" fmla="*/ 8819 w 3077"/>
                <a:gd name="T43" fmla="*/ 240 h 888"/>
                <a:gd name="T44" fmla="*/ 9234 w 3077"/>
                <a:gd name="T45" fmla="*/ 180 h 888"/>
                <a:gd name="T46" fmla="*/ 9630 w 3077"/>
                <a:gd name="T47" fmla="*/ 205 h 888"/>
                <a:gd name="T48" fmla="*/ 10047 w 3077"/>
                <a:gd name="T49" fmla="*/ 83 h 888"/>
                <a:gd name="T50" fmla="*/ 10461 w 3077"/>
                <a:gd name="T51" fmla="*/ 218 h 888"/>
                <a:gd name="T52" fmla="*/ 10878 w 3077"/>
                <a:gd name="T53" fmla="*/ 150 h 888"/>
                <a:gd name="T54" fmla="*/ 11283 w 3077"/>
                <a:gd name="T55" fmla="*/ 226 h 888"/>
                <a:gd name="T56" fmla="*/ 11697 w 3077"/>
                <a:gd name="T57" fmla="*/ 101 h 888"/>
                <a:gd name="T58" fmla="*/ 12114 w 3077"/>
                <a:gd name="T59" fmla="*/ 39 h 888"/>
                <a:gd name="T60" fmla="*/ 12510 w 3077"/>
                <a:gd name="T61" fmla="*/ 245 h 888"/>
                <a:gd name="T62" fmla="*/ 12925 w 3077"/>
                <a:gd name="T63" fmla="*/ 244 h 888"/>
                <a:gd name="T64" fmla="*/ 13342 w 3077"/>
                <a:gd name="T65" fmla="*/ 165 h 888"/>
                <a:gd name="T66" fmla="*/ 13743 w 3077"/>
                <a:gd name="T67" fmla="*/ 100 h 888"/>
                <a:gd name="T68" fmla="*/ 14159 w 3077"/>
                <a:gd name="T69" fmla="*/ 223 h 888"/>
                <a:gd name="T70" fmla="*/ 14573 w 3077"/>
                <a:gd name="T71" fmla="*/ 192 h 888"/>
                <a:gd name="T72" fmla="*/ 14990 w 3077"/>
                <a:gd name="T73" fmla="*/ 223 h 888"/>
                <a:gd name="T74" fmla="*/ 15386 w 3077"/>
                <a:gd name="T75" fmla="*/ 240 h 888"/>
                <a:gd name="T76" fmla="*/ 15801 w 3077"/>
                <a:gd name="T77" fmla="*/ 246 h 888"/>
                <a:gd name="T78" fmla="*/ 16218 w 3077"/>
                <a:gd name="T79" fmla="*/ 200 h 888"/>
                <a:gd name="T80" fmla="*/ 16622 w 3077"/>
                <a:gd name="T81" fmla="*/ 162 h 888"/>
                <a:gd name="T82" fmla="*/ 17039 w 3077"/>
                <a:gd name="T83" fmla="*/ 241 h 888"/>
                <a:gd name="T84" fmla="*/ 17454 w 3077"/>
                <a:gd name="T85" fmla="*/ 110 h 888"/>
                <a:gd name="T86" fmla="*/ 17850 w 3077"/>
                <a:gd name="T87" fmla="*/ 244 h 888"/>
                <a:gd name="T88" fmla="*/ 18267 w 3077"/>
                <a:gd name="T89" fmla="*/ 210 h 888"/>
                <a:gd name="T90" fmla="*/ 18684 w 3077"/>
                <a:gd name="T91" fmla="*/ 137 h 888"/>
                <a:gd name="T92" fmla="*/ 19099 w 3077"/>
                <a:gd name="T93" fmla="*/ 156 h 888"/>
                <a:gd name="T94" fmla="*/ 19495 w 3077"/>
                <a:gd name="T95" fmla="*/ 245 h 888"/>
                <a:gd name="T96" fmla="*/ 19912 w 3077"/>
                <a:gd name="T97" fmla="*/ 141 h 888"/>
                <a:gd name="T98" fmla="*/ 20328 w 3077"/>
                <a:gd name="T99" fmla="*/ 137 h 88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077"/>
                <a:gd name="T151" fmla="*/ 0 h 888"/>
                <a:gd name="T152" fmla="*/ 3077 w 3077"/>
                <a:gd name="T153" fmla="*/ 888 h 88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077" h="888">
                  <a:moveTo>
                    <a:pt x="0" y="828"/>
                  </a:moveTo>
                  <a:lnTo>
                    <a:pt x="28" y="444"/>
                  </a:lnTo>
                  <a:lnTo>
                    <a:pt x="60" y="287"/>
                  </a:lnTo>
                  <a:lnTo>
                    <a:pt x="91" y="860"/>
                  </a:lnTo>
                  <a:lnTo>
                    <a:pt x="123" y="132"/>
                  </a:lnTo>
                  <a:lnTo>
                    <a:pt x="154" y="768"/>
                  </a:lnTo>
                  <a:lnTo>
                    <a:pt x="186" y="888"/>
                  </a:lnTo>
                  <a:lnTo>
                    <a:pt x="214" y="467"/>
                  </a:lnTo>
                  <a:lnTo>
                    <a:pt x="246" y="843"/>
                  </a:lnTo>
                  <a:lnTo>
                    <a:pt x="278" y="622"/>
                  </a:lnTo>
                  <a:lnTo>
                    <a:pt x="309" y="691"/>
                  </a:lnTo>
                  <a:lnTo>
                    <a:pt x="341" y="562"/>
                  </a:lnTo>
                  <a:lnTo>
                    <a:pt x="372" y="691"/>
                  </a:lnTo>
                  <a:lnTo>
                    <a:pt x="404" y="863"/>
                  </a:lnTo>
                  <a:lnTo>
                    <a:pt x="432" y="802"/>
                  </a:lnTo>
                  <a:lnTo>
                    <a:pt x="464" y="782"/>
                  </a:lnTo>
                  <a:lnTo>
                    <a:pt x="495" y="479"/>
                  </a:lnTo>
                  <a:lnTo>
                    <a:pt x="527" y="244"/>
                  </a:lnTo>
                  <a:lnTo>
                    <a:pt x="558" y="771"/>
                  </a:lnTo>
                  <a:lnTo>
                    <a:pt x="590" y="883"/>
                  </a:lnTo>
                  <a:lnTo>
                    <a:pt x="621" y="344"/>
                  </a:lnTo>
                  <a:lnTo>
                    <a:pt x="650" y="883"/>
                  </a:lnTo>
                  <a:lnTo>
                    <a:pt x="682" y="863"/>
                  </a:lnTo>
                  <a:lnTo>
                    <a:pt x="713" y="757"/>
                  </a:lnTo>
                  <a:lnTo>
                    <a:pt x="745" y="550"/>
                  </a:lnTo>
                  <a:lnTo>
                    <a:pt x="776" y="782"/>
                  </a:lnTo>
                  <a:lnTo>
                    <a:pt x="808" y="593"/>
                  </a:lnTo>
                  <a:lnTo>
                    <a:pt x="836" y="682"/>
                  </a:lnTo>
                  <a:lnTo>
                    <a:pt x="868" y="332"/>
                  </a:lnTo>
                  <a:lnTo>
                    <a:pt x="899" y="691"/>
                  </a:lnTo>
                  <a:lnTo>
                    <a:pt x="931" y="888"/>
                  </a:lnTo>
                  <a:lnTo>
                    <a:pt x="962" y="808"/>
                  </a:lnTo>
                  <a:lnTo>
                    <a:pt x="994" y="484"/>
                  </a:lnTo>
                  <a:lnTo>
                    <a:pt x="1025" y="52"/>
                  </a:lnTo>
                  <a:lnTo>
                    <a:pt x="1054" y="739"/>
                  </a:lnTo>
                  <a:lnTo>
                    <a:pt x="1086" y="888"/>
                  </a:lnTo>
                  <a:lnTo>
                    <a:pt x="1117" y="780"/>
                  </a:lnTo>
                  <a:lnTo>
                    <a:pt x="1149" y="874"/>
                  </a:lnTo>
                  <a:lnTo>
                    <a:pt x="1180" y="490"/>
                  </a:lnTo>
                  <a:lnTo>
                    <a:pt x="1212" y="754"/>
                  </a:lnTo>
                  <a:lnTo>
                    <a:pt x="1243" y="527"/>
                  </a:lnTo>
                  <a:lnTo>
                    <a:pt x="1272" y="0"/>
                  </a:lnTo>
                  <a:lnTo>
                    <a:pt x="1303" y="840"/>
                  </a:lnTo>
                  <a:lnTo>
                    <a:pt x="1335" y="868"/>
                  </a:lnTo>
                  <a:lnTo>
                    <a:pt x="1367" y="857"/>
                  </a:lnTo>
                  <a:lnTo>
                    <a:pt x="1398" y="651"/>
                  </a:lnTo>
                  <a:lnTo>
                    <a:pt x="1430" y="112"/>
                  </a:lnTo>
                  <a:lnTo>
                    <a:pt x="1458" y="739"/>
                  </a:lnTo>
                  <a:lnTo>
                    <a:pt x="1490" y="811"/>
                  </a:lnTo>
                  <a:lnTo>
                    <a:pt x="1521" y="298"/>
                  </a:lnTo>
                  <a:lnTo>
                    <a:pt x="1553" y="851"/>
                  </a:lnTo>
                  <a:lnTo>
                    <a:pt x="1584" y="788"/>
                  </a:lnTo>
                  <a:lnTo>
                    <a:pt x="1616" y="748"/>
                  </a:lnTo>
                  <a:lnTo>
                    <a:pt x="1647" y="545"/>
                  </a:lnTo>
                  <a:lnTo>
                    <a:pt x="1676" y="559"/>
                  </a:lnTo>
                  <a:lnTo>
                    <a:pt x="1708" y="817"/>
                  </a:lnTo>
                  <a:lnTo>
                    <a:pt x="1739" y="883"/>
                  </a:lnTo>
                  <a:lnTo>
                    <a:pt x="1771" y="364"/>
                  </a:lnTo>
                  <a:lnTo>
                    <a:pt x="1802" y="860"/>
                  </a:lnTo>
                  <a:lnTo>
                    <a:pt x="1834" y="143"/>
                  </a:lnTo>
                  <a:lnTo>
                    <a:pt x="1865" y="737"/>
                  </a:lnTo>
                  <a:lnTo>
                    <a:pt x="1894" y="886"/>
                  </a:lnTo>
                  <a:lnTo>
                    <a:pt x="1925" y="289"/>
                  </a:lnTo>
                  <a:lnTo>
                    <a:pt x="1957" y="880"/>
                  </a:lnTo>
                  <a:lnTo>
                    <a:pt x="1988" y="837"/>
                  </a:lnTo>
                  <a:lnTo>
                    <a:pt x="2020" y="596"/>
                  </a:lnTo>
                  <a:lnTo>
                    <a:pt x="2051" y="332"/>
                  </a:lnTo>
                  <a:lnTo>
                    <a:pt x="2080" y="361"/>
                  </a:lnTo>
                  <a:lnTo>
                    <a:pt x="2112" y="797"/>
                  </a:lnTo>
                  <a:lnTo>
                    <a:pt x="2143" y="805"/>
                  </a:lnTo>
                  <a:lnTo>
                    <a:pt x="2175" y="550"/>
                  </a:lnTo>
                  <a:lnTo>
                    <a:pt x="2206" y="694"/>
                  </a:lnTo>
                  <a:lnTo>
                    <a:pt x="2238" y="888"/>
                  </a:lnTo>
                  <a:lnTo>
                    <a:pt x="2269" y="808"/>
                  </a:lnTo>
                  <a:lnTo>
                    <a:pt x="2298" y="665"/>
                  </a:lnTo>
                  <a:lnTo>
                    <a:pt x="2329" y="868"/>
                  </a:lnTo>
                  <a:lnTo>
                    <a:pt x="2361" y="800"/>
                  </a:lnTo>
                  <a:lnTo>
                    <a:pt x="2392" y="888"/>
                  </a:lnTo>
                  <a:lnTo>
                    <a:pt x="2424" y="639"/>
                  </a:lnTo>
                  <a:lnTo>
                    <a:pt x="2455" y="722"/>
                  </a:lnTo>
                  <a:lnTo>
                    <a:pt x="2487" y="129"/>
                  </a:lnTo>
                  <a:lnTo>
                    <a:pt x="2516" y="588"/>
                  </a:lnTo>
                  <a:lnTo>
                    <a:pt x="2547" y="754"/>
                  </a:lnTo>
                  <a:lnTo>
                    <a:pt x="2579" y="871"/>
                  </a:lnTo>
                  <a:lnTo>
                    <a:pt x="2610" y="507"/>
                  </a:lnTo>
                  <a:lnTo>
                    <a:pt x="2642" y="398"/>
                  </a:lnTo>
                  <a:lnTo>
                    <a:pt x="2673" y="590"/>
                  </a:lnTo>
                  <a:lnTo>
                    <a:pt x="2702" y="880"/>
                  </a:lnTo>
                  <a:lnTo>
                    <a:pt x="2733" y="791"/>
                  </a:lnTo>
                  <a:lnTo>
                    <a:pt x="2765" y="757"/>
                  </a:lnTo>
                  <a:lnTo>
                    <a:pt x="2796" y="209"/>
                  </a:lnTo>
                  <a:lnTo>
                    <a:pt x="2828" y="496"/>
                  </a:lnTo>
                  <a:lnTo>
                    <a:pt x="2860" y="874"/>
                  </a:lnTo>
                  <a:lnTo>
                    <a:pt x="2891" y="562"/>
                  </a:lnTo>
                  <a:lnTo>
                    <a:pt x="2920" y="817"/>
                  </a:lnTo>
                  <a:lnTo>
                    <a:pt x="2951" y="886"/>
                  </a:lnTo>
                  <a:lnTo>
                    <a:pt x="2983" y="805"/>
                  </a:lnTo>
                  <a:lnTo>
                    <a:pt x="3014" y="510"/>
                  </a:lnTo>
                  <a:lnTo>
                    <a:pt x="3046" y="181"/>
                  </a:lnTo>
                  <a:lnTo>
                    <a:pt x="3077" y="496"/>
                  </a:lnTo>
                </a:path>
              </a:pathLst>
            </a:cu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379" name="Rectangle 51"/>
            <p:cNvSpPr>
              <a:spLocks noChangeArrowheads="1"/>
            </p:cNvSpPr>
            <p:nvPr/>
          </p:nvSpPr>
          <p:spPr bwMode="auto">
            <a:xfrm>
              <a:off x="2734" y="3893"/>
              <a:ext cx="175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 dirty="0">
                  <a:solidFill>
                    <a:srgbClr val="000000"/>
                  </a:solidFill>
                  <a:latin typeface="Helvetica" charset="0"/>
                </a:rPr>
                <a:t>Time(sec)</a:t>
              </a:r>
              <a:endParaRPr lang="en-US" sz="1800" dirty="0"/>
            </a:p>
          </p:txBody>
        </p:sp>
        <p:sp>
          <p:nvSpPr>
            <p:cNvPr id="141380" name="Rectangle 52"/>
            <p:cNvSpPr>
              <a:spLocks noChangeArrowheads="1"/>
            </p:cNvSpPr>
            <p:nvPr/>
          </p:nvSpPr>
          <p:spPr bwMode="auto">
            <a:xfrm>
              <a:off x="2352" y="2304"/>
              <a:ext cx="1291" cy="121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 i="1" dirty="0">
                  <a:solidFill>
                    <a:srgbClr val="FF0000"/>
                  </a:solidFill>
                  <a:latin typeface="Helvetica" charset="0"/>
                </a:rPr>
                <a:t> PF Predicted Measurement </a:t>
              </a:r>
              <a:endParaRPr lang="en-US" sz="12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141381" name="Rectangle 53"/>
            <p:cNvSpPr>
              <a:spLocks noChangeArrowheads="1"/>
            </p:cNvSpPr>
            <p:nvPr/>
          </p:nvSpPr>
          <p:spPr bwMode="auto">
            <a:xfrm>
              <a:off x="373" y="3837"/>
              <a:ext cx="11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 b="1" dirty="0">
                  <a:solidFill>
                    <a:srgbClr val="000000"/>
                  </a:solidFill>
                  <a:latin typeface="Helvetica" charset="0"/>
                </a:rPr>
                <a:t> </a:t>
              </a:r>
              <a:endParaRPr lang="en-US" sz="1800" b="1" dirty="0"/>
            </a:p>
          </p:txBody>
        </p:sp>
        <p:sp>
          <p:nvSpPr>
            <p:cNvPr id="141382" name="Rectangle 54"/>
            <p:cNvSpPr>
              <a:spLocks noChangeArrowheads="1"/>
            </p:cNvSpPr>
            <p:nvPr/>
          </p:nvSpPr>
          <p:spPr bwMode="auto">
            <a:xfrm>
              <a:off x="5362" y="2211"/>
              <a:ext cx="11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 dirty="0">
                  <a:solidFill>
                    <a:srgbClr val="000000"/>
                  </a:solidFill>
                  <a:latin typeface="Helvetica" charset="0"/>
                </a:rPr>
                <a:t> </a:t>
              </a:r>
              <a:endParaRPr lang="en-US" sz="1800" dirty="0"/>
            </a:p>
          </p:txBody>
        </p:sp>
        <p:grpSp>
          <p:nvGrpSpPr>
            <p:cNvPr id="141383" name="Group 55"/>
            <p:cNvGrpSpPr>
              <a:grpSpLocks/>
            </p:cNvGrpSpPr>
            <p:nvPr/>
          </p:nvGrpSpPr>
          <p:grpSpPr bwMode="auto">
            <a:xfrm>
              <a:off x="4752" y="2242"/>
              <a:ext cx="588" cy="349"/>
              <a:chOff x="4838" y="2242"/>
              <a:chExt cx="502" cy="212"/>
            </a:xfrm>
          </p:grpSpPr>
          <p:sp>
            <p:nvSpPr>
              <p:cNvPr id="141451" name="Rectangle 56"/>
              <p:cNvSpPr>
                <a:spLocks noChangeArrowheads="1"/>
              </p:cNvSpPr>
              <p:nvPr/>
            </p:nvSpPr>
            <p:spPr bwMode="auto">
              <a:xfrm>
                <a:off x="4838" y="2242"/>
                <a:ext cx="502" cy="20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800" dirty="0">
                  <a:latin typeface="Comic Sans MS" pitchFamily="66" charset="0"/>
                </a:endParaRPr>
              </a:p>
            </p:txBody>
          </p:sp>
          <p:sp>
            <p:nvSpPr>
              <p:cNvPr id="141452" name="Rectangle 57"/>
              <p:cNvSpPr>
                <a:spLocks noChangeArrowheads="1"/>
              </p:cNvSpPr>
              <p:nvPr/>
            </p:nvSpPr>
            <p:spPr bwMode="auto">
              <a:xfrm>
                <a:off x="4838" y="2242"/>
                <a:ext cx="502" cy="204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1453" name="Line 58"/>
              <p:cNvSpPr>
                <a:spLocks noChangeShapeType="1"/>
              </p:cNvSpPr>
              <p:nvPr/>
            </p:nvSpPr>
            <p:spPr bwMode="auto">
              <a:xfrm>
                <a:off x="4838" y="2242"/>
                <a:ext cx="50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1454" name="Freeform 59"/>
              <p:cNvSpPr>
                <a:spLocks/>
              </p:cNvSpPr>
              <p:nvPr/>
            </p:nvSpPr>
            <p:spPr bwMode="auto">
              <a:xfrm>
                <a:off x="4838" y="2242"/>
                <a:ext cx="502" cy="204"/>
              </a:xfrm>
              <a:custGeom>
                <a:avLst/>
                <a:gdLst>
                  <a:gd name="T0" fmla="*/ 0 w 109"/>
                  <a:gd name="T1" fmla="*/ 1842 h 98"/>
                  <a:gd name="T2" fmla="*/ 49039 w 109"/>
                  <a:gd name="T3" fmla="*/ 1842 h 98"/>
                  <a:gd name="T4" fmla="*/ 49039 w 109"/>
                  <a:gd name="T5" fmla="*/ 0 h 98"/>
                  <a:gd name="T6" fmla="*/ 0 60000 65536"/>
                  <a:gd name="T7" fmla="*/ 0 60000 65536"/>
                  <a:gd name="T8" fmla="*/ 0 60000 65536"/>
                  <a:gd name="T9" fmla="*/ 0 w 109"/>
                  <a:gd name="T10" fmla="*/ 0 h 98"/>
                  <a:gd name="T11" fmla="*/ 109 w 109"/>
                  <a:gd name="T12" fmla="*/ 98 h 9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9" h="98">
                    <a:moveTo>
                      <a:pt x="0" y="98"/>
                    </a:moveTo>
                    <a:lnTo>
                      <a:pt x="109" y="98"/>
                    </a:lnTo>
                    <a:lnTo>
                      <a:pt x="10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1455" name="Line 60"/>
              <p:cNvSpPr>
                <a:spLocks noChangeShapeType="1"/>
              </p:cNvSpPr>
              <p:nvPr/>
            </p:nvSpPr>
            <p:spPr bwMode="auto">
              <a:xfrm flipV="1">
                <a:off x="4838" y="2242"/>
                <a:ext cx="1" cy="20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1456" name="Line 61"/>
              <p:cNvSpPr>
                <a:spLocks noChangeShapeType="1"/>
              </p:cNvSpPr>
              <p:nvPr/>
            </p:nvSpPr>
            <p:spPr bwMode="auto">
              <a:xfrm>
                <a:off x="4838" y="2446"/>
                <a:ext cx="50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1457" name="Freeform 62"/>
              <p:cNvSpPr>
                <a:spLocks/>
              </p:cNvSpPr>
              <p:nvPr/>
            </p:nvSpPr>
            <p:spPr bwMode="auto">
              <a:xfrm>
                <a:off x="4838" y="2242"/>
                <a:ext cx="502" cy="204"/>
              </a:xfrm>
              <a:custGeom>
                <a:avLst/>
                <a:gdLst>
                  <a:gd name="T0" fmla="*/ 0 w 109"/>
                  <a:gd name="T1" fmla="*/ 1842 h 98"/>
                  <a:gd name="T2" fmla="*/ 0 w 109"/>
                  <a:gd name="T3" fmla="*/ 0 h 98"/>
                  <a:gd name="T4" fmla="*/ 49039 w 109"/>
                  <a:gd name="T5" fmla="*/ 0 h 98"/>
                  <a:gd name="T6" fmla="*/ 0 60000 65536"/>
                  <a:gd name="T7" fmla="*/ 0 60000 65536"/>
                  <a:gd name="T8" fmla="*/ 0 60000 65536"/>
                  <a:gd name="T9" fmla="*/ 0 w 109"/>
                  <a:gd name="T10" fmla="*/ 0 h 98"/>
                  <a:gd name="T11" fmla="*/ 109 w 109"/>
                  <a:gd name="T12" fmla="*/ 98 h 9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9" h="98">
                    <a:moveTo>
                      <a:pt x="0" y="98"/>
                    </a:moveTo>
                    <a:lnTo>
                      <a:pt x="0" y="0"/>
                    </a:lnTo>
                    <a:lnTo>
                      <a:pt x="10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1458" name="Freeform 63"/>
              <p:cNvSpPr>
                <a:spLocks/>
              </p:cNvSpPr>
              <p:nvPr/>
            </p:nvSpPr>
            <p:spPr bwMode="auto">
              <a:xfrm>
                <a:off x="4838" y="2242"/>
                <a:ext cx="502" cy="204"/>
              </a:xfrm>
              <a:custGeom>
                <a:avLst/>
                <a:gdLst>
                  <a:gd name="T0" fmla="*/ 0 w 109"/>
                  <a:gd name="T1" fmla="*/ 1842 h 98"/>
                  <a:gd name="T2" fmla="*/ 49039 w 109"/>
                  <a:gd name="T3" fmla="*/ 1842 h 98"/>
                  <a:gd name="T4" fmla="*/ 49039 w 109"/>
                  <a:gd name="T5" fmla="*/ 0 h 98"/>
                  <a:gd name="T6" fmla="*/ 0 60000 65536"/>
                  <a:gd name="T7" fmla="*/ 0 60000 65536"/>
                  <a:gd name="T8" fmla="*/ 0 60000 65536"/>
                  <a:gd name="T9" fmla="*/ 0 w 109"/>
                  <a:gd name="T10" fmla="*/ 0 h 98"/>
                  <a:gd name="T11" fmla="*/ 109 w 109"/>
                  <a:gd name="T12" fmla="*/ 98 h 9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9" h="98">
                    <a:moveTo>
                      <a:pt x="0" y="98"/>
                    </a:moveTo>
                    <a:lnTo>
                      <a:pt x="109" y="98"/>
                    </a:lnTo>
                    <a:lnTo>
                      <a:pt x="10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1459" name="Line 64"/>
              <p:cNvSpPr>
                <a:spLocks noChangeShapeType="1"/>
              </p:cNvSpPr>
              <p:nvPr/>
            </p:nvSpPr>
            <p:spPr bwMode="auto">
              <a:xfrm flipV="1">
                <a:off x="4838" y="2242"/>
                <a:ext cx="1" cy="20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1460" name="Rectangle 65"/>
              <p:cNvSpPr>
                <a:spLocks noChangeArrowheads="1"/>
              </p:cNvSpPr>
              <p:nvPr/>
            </p:nvSpPr>
            <p:spPr bwMode="auto">
              <a:xfrm>
                <a:off x="5077" y="2251"/>
                <a:ext cx="156" cy="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 dirty="0">
                    <a:solidFill>
                      <a:srgbClr val="000000"/>
                    </a:solidFill>
                    <a:latin typeface="Comic Sans MS" pitchFamily="66" charset="0"/>
                  </a:rPr>
                  <a:t>DataY</a:t>
                </a:r>
                <a:endParaRPr lang="en-US" sz="800" dirty="0">
                  <a:latin typeface="Comic Sans MS" pitchFamily="66" charset="0"/>
                </a:endParaRPr>
              </a:p>
            </p:txBody>
          </p:sp>
          <p:sp>
            <p:nvSpPr>
              <p:cNvPr id="141461" name="Line 66"/>
              <p:cNvSpPr>
                <a:spLocks noChangeShapeType="1"/>
              </p:cNvSpPr>
              <p:nvPr/>
            </p:nvSpPr>
            <p:spPr bwMode="auto">
              <a:xfrm>
                <a:off x="4875" y="2265"/>
                <a:ext cx="184" cy="1"/>
              </a:xfrm>
              <a:prstGeom prst="line">
                <a:avLst/>
              </a:prstGeom>
              <a:noFill/>
              <a:ln w="1746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1462" name="Rectangle 67"/>
              <p:cNvSpPr>
                <a:spLocks noChangeArrowheads="1"/>
              </p:cNvSpPr>
              <p:nvPr/>
            </p:nvSpPr>
            <p:spPr bwMode="auto">
              <a:xfrm>
                <a:off x="5077" y="2290"/>
                <a:ext cx="171" cy="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 dirty="0">
                    <a:solidFill>
                      <a:srgbClr val="000000"/>
                    </a:solidFill>
                    <a:latin typeface="Comic Sans MS" pitchFamily="66" charset="0"/>
                  </a:rPr>
                  <a:t>MeanY</a:t>
                </a:r>
                <a:endParaRPr lang="en-US" sz="800" dirty="0">
                  <a:latin typeface="Comic Sans MS" pitchFamily="66" charset="0"/>
                </a:endParaRPr>
              </a:p>
            </p:txBody>
          </p:sp>
          <p:sp>
            <p:nvSpPr>
              <p:cNvPr id="141463" name="Line 68"/>
              <p:cNvSpPr>
                <a:spLocks noChangeShapeType="1"/>
              </p:cNvSpPr>
              <p:nvPr/>
            </p:nvSpPr>
            <p:spPr bwMode="auto">
              <a:xfrm>
                <a:off x="4875" y="2305"/>
                <a:ext cx="184" cy="0"/>
              </a:xfrm>
              <a:prstGeom prst="line">
                <a:avLst/>
              </a:prstGeom>
              <a:noFill/>
              <a:ln w="0">
                <a:solidFill>
                  <a:srgbClr val="00FF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1464" name="Rectangle 69"/>
              <p:cNvSpPr>
                <a:spLocks noChangeArrowheads="1"/>
              </p:cNvSpPr>
              <p:nvPr/>
            </p:nvSpPr>
            <p:spPr bwMode="auto">
              <a:xfrm>
                <a:off x="5077" y="2330"/>
                <a:ext cx="220" cy="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 dirty="0">
                    <a:solidFill>
                      <a:srgbClr val="000000"/>
                    </a:solidFill>
                    <a:latin typeface="Comic Sans MS" pitchFamily="66" charset="0"/>
                  </a:rPr>
                  <a:t>KFYpred</a:t>
                </a:r>
                <a:endParaRPr lang="en-US" sz="800" dirty="0">
                  <a:latin typeface="Comic Sans MS" pitchFamily="66" charset="0"/>
                </a:endParaRPr>
              </a:p>
            </p:txBody>
          </p:sp>
          <p:sp>
            <p:nvSpPr>
              <p:cNvPr id="141465" name="Line 70"/>
              <p:cNvSpPr>
                <a:spLocks noChangeShapeType="1"/>
              </p:cNvSpPr>
              <p:nvPr/>
            </p:nvSpPr>
            <p:spPr bwMode="auto">
              <a:xfrm>
                <a:off x="4875" y="2344"/>
                <a:ext cx="184" cy="1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1466" name="Oval 71"/>
              <p:cNvSpPr>
                <a:spLocks noChangeArrowheads="1"/>
              </p:cNvSpPr>
              <p:nvPr/>
            </p:nvSpPr>
            <p:spPr bwMode="auto">
              <a:xfrm>
                <a:off x="4958" y="2340"/>
                <a:ext cx="27" cy="12"/>
              </a:xfrm>
              <a:prstGeom prst="ellipse">
                <a:avLst/>
              </a:pr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1467" name="Rectangle 72"/>
              <p:cNvSpPr>
                <a:spLocks noChangeArrowheads="1"/>
              </p:cNvSpPr>
              <p:nvPr/>
            </p:nvSpPr>
            <p:spPr bwMode="auto">
              <a:xfrm>
                <a:off x="5077" y="2367"/>
                <a:ext cx="186" cy="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 dirty="0">
                    <a:solidFill>
                      <a:srgbClr val="000000"/>
                    </a:solidFill>
                    <a:latin typeface="Comic Sans MS" pitchFamily="66" charset="0"/>
                  </a:rPr>
                  <a:t>CYpred</a:t>
                </a:r>
                <a:endParaRPr lang="en-US" sz="800" dirty="0">
                  <a:latin typeface="Comic Sans MS" pitchFamily="66" charset="0"/>
                </a:endParaRPr>
              </a:p>
            </p:txBody>
          </p:sp>
          <p:sp>
            <p:nvSpPr>
              <p:cNvPr id="141468" name="Line 73"/>
              <p:cNvSpPr>
                <a:spLocks noChangeShapeType="1"/>
              </p:cNvSpPr>
              <p:nvPr/>
            </p:nvSpPr>
            <p:spPr bwMode="auto">
              <a:xfrm>
                <a:off x="4875" y="2381"/>
                <a:ext cx="184" cy="1"/>
              </a:xfrm>
              <a:prstGeom prst="line">
                <a:avLst/>
              </a:prstGeom>
              <a:noFill/>
              <a:ln w="17463">
                <a:solidFill>
                  <a:srgbClr val="FF00FF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1469" name="Rectangle 74"/>
              <p:cNvSpPr>
                <a:spLocks noChangeArrowheads="1"/>
              </p:cNvSpPr>
              <p:nvPr/>
            </p:nvSpPr>
            <p:spPr bwMode="auto">
              <a:xfrm>
                <a:off x="5077" y="2407"/>
                <a:ext cx="196" cy="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 dirty="0">
                    <a:solidFill>
                      <a:srgbClr val="000000"/>
                    </a:solidFill>
                    <a:latin typeface="Comic Sans MS" pitchFamily="66" charset="0"/>
                  </a:rPr>
                  <a:t>PFYmap</a:t>
                </a:r>
                <a:endParaRPr lang="en-US" sz="800" dirty="0">
                  <a:latin typeface="Comic Sans MS" pitchFamily="66" charset="0"/>
                </a:endParaRPr>
              </a:p>
            </p:txBody>
          </p:sp>
          <p:sp>
            <p:nvSpPr>
              <p:cNvPr id="141470" name="Line 75"/>
              <p:cNvSpPr>
                <a:spLocks noChangeShapeType="1"/>
              </p:cNvSpPr>
              <p:nvPr/>
            </p:nvSpPr>
            <p:spPr bwMode="auto">
              <a:xfrm>
                <a:off x="4875" y="2421"/>
                <a:ext cx="184" cy="1"/>
              </a:xfrm>
              <a:prstGeom prst="line">
                <a:avLst/>
              </a:prstGeom>
              <a:noFill/>
              <a:ln w="1746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41384" name="Rectangle 76"/>
            <p:cNvSpPr>
              <a:spLocks noChangeArrowheads="1"/>
            </p:cNvSpPr>
            <p:nvPr/>
          </p:nvSpPr>
          <p:spPr bwMode="auto">
            <a:xfrm>
              <a:off x="383" y="710"/>
              <a:ext cx="5012" cy="152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385" name="Rectangle 77"/>
            <p:cNvSpPr>
              <a:spLocks noChangeArrowheads="1"/>
            </p:cNvSpPr>
            <p:nvPr/>
          </p:nvSpPr>
          <p:spPr bwMode="auto">
            <a:xfrm>
              <a:off x="383" y="710"/>
              <a:ext cx="5012" cy="152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386" name="Line 78"/>
            <p:cNvSpPr>
              <a:spLocks noChangeShapeType="1"/>
            </p:cNvSpPr>
            <p:nvPr/>
          </p:nvSpPr>
          <p:spPr bwMode="auto">
            <a:xfrm>
              <a:off x="383" y="710"/>
              <a:ext cx="50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387" name="Freeform 79"/>
            <p:cNvSpPr>
              <a:spLocks/>
            </p:cNvSpPr>
            <p:nvPr/>
          </p:nvSpPr>
          <p:spPr bwMode="auto">
            <a:xfrm>
              <a:off x="383" y="710"/>
              <a:ext cx="5012" cy="1528"/>
            </a:xfrm>
            <a:custGeom>
              <a:avLst/>
              <a:gdLst>
                <a:gd name="T0" fmla="*/ 0 w 1085"/>
                <a:gd name="T1" fmla="*/ 155903 h 327"/>
                <a:gd name="T2" fmla="*/ 494026 w 1085"/>
                <a:gd name="T3" fmla="*/ 155903 h 327"/>
                <a:gd name="T4" fmla="*/ 494026 w 1085"/>
                <a:gd name="T5" fmla="*/ 0 h 327"/>
                <a:gd name="T6" fmla="*/ 0 60000 65536"/>
                <a:gd name="T7" fmla="*/ 0 60000 65536"/>
                <a:gd name="T8" fmla="*/ 0 60000 65536"/>
                <a:gd name="T9" fmla="*/ 0 w 1085"/>
                <a:gd name="T10" fmla="*/ 0 h 327"/>
                <a:gd name="T11" fmla="*/ 1085 w 1085"/>
                <a:gd name="T12" fmla="*/ 327 h 3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85" h="327">
                  <a:moveTo>
                    <a:pt x="0" y="327"/>
                  </a:moveTo>
                  <a:lnTo>
                    <a:pt x="1085" y="327"/>
                  </a:lnTo>
                  <a:lnTo>
                    <a:pt x="108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388" name="Line 80"/>
            <p:cNvSpPr>
              <a:spLocks noChangeShapeType="1"/>
            </p:cNvSpPr>
            <p:nvPr/>
          </p:nvSpPr>
          <p:spPr bwMode="auto">
            <a:xfrm flipV="1">
              <a:off x="383" y="710"/>
              <a:ext cx="1" cy="15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389" name="Line 81"/>
            <p:cNvSpPr>
              <a:spLocks noChangeShapeType="1"/>
            </p:cNvSpPr>
            <p:nvPr/>
          </p:nvSpPr>
          <p:spPr bwMode="auto">
            <a:xfrm>
              <a:off x="383" y="2238"/>
              <a:ext cx="50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390" name="Line 82"/>
            <p:cNvSpPr>
              <a:spLocks noChangeShapeType="1"/>
            </p:cNvSpPr>
            <p:nvPr/>
          </p:nvSpPr>
          <p:spPr bwMode="auto">
            <a:xfrm flipV="1">
              <a:off x="383" y="710"/>
              <a:ext cx="1" cy="15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391" name="Line 83"/>
            <p:cNvSpPr>
              <a:spLocks noChangeShapeType="1"/>
            </p:cNvSpPr>
            <p:nvPr/>
          </p:nvSpPr>
          <p:spPr bwMode="auto">
            <a:xfrm flipV="1">
              <a:off x="383" y="2186"/>
              <a:ext cx="1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392" name="Line 84"/>
            <p:cNvSpPr>
              <a:spLocks noChangeShapeType="1"/>
            </p:cNvSpPr>
            <p:nvPr/>
          </p:nvSpPr>
          <p:spPr bwMode="auto">
            <a:xfrm>
              <a:off x="383" y="710"/>
              <a:ext cx="1" cy="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393" name="Rectangle 85"/>
            <p:cNvSpPr>
              <a:spLocks noChangeArrowheads="1"/>
            </p:cNvSpPr>
            <p:nvPr/>
          </p:nvSpPr>
          <p:spPr bwMode="auto">
            <a:xfrm>
              <a:off x="370" y="2251"/>
              <a:ext cx="23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 b="1" dirty="0">
                  <a:solidFill>
                    <a:srgbClr val="000000"/>
                  </a:solidFill>
                  <a:latin typeface="Comic Sans MS" pitchFamily="66" charset="0"/>
                </a:rPr>
                <a:t>0</a:t>
              </a:r>
              <a:endParaRPr lang="en-US" sz="1800" b="1" dirty="0">
                <a:latin typeface="Comic Sans MS" pitchFamily="66" charset="0"/>
              </a:endParaRPr>
            </a:p>
          </p:txBody>
        </p:sp>
        <p:sp>
          <p:nvSpPr>
            <p:cNvPr id="141394" name="Line 86"/>
            <p:cNvSpPr>
              <a:spLocks noChangeShapeType="1"/>
            </p:cNvSpPr>
            <p:nvPr/>
          </p:nvSpPr>
          <p:spPr bwMode="auto">
            <a:xfrm flipV="1">
              <a:off x="882" y="2186"/>
              <a:ext cx="2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395" name="Line 87"/>
            <p:cNvSpPr>
              <a:spLocks noChangeShapeType="1"/>
            </p:cNvSpPr>
            <p:nvPr/>
          </p:nvSpPr>
          <p:spPr bwMode="auto">
            <a:xfrm>
              <a:off x="882" y="710"/>
              <a:ext cx="2" cy="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396" name="Line 88"/>
            <p:cNvSpPr>
              <a:spLocks noChangeShapeType="1"/>
            </p:cNvSpPr>
            <p:nvPr/>
          </p:nvSpPr>
          <p:spPr bwMode="auto">
            <a:xfrm flipV="1">
              <a:off x="1385" y="2186"/>
              <a:ext cx="1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397" name="Line 89"/>
            <p:cNvSpPr>
              <a:spLocks noChangeShapeType="1"/>
            </p:cNvSpPr>
            <p:nvPr/>
          </p:nvSpPr>
          <p:spPr bwMode="auto">
            <a:xfrm>
              <a:off x="1385" y="710"/>
              <a:ext cx="1" cy="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398" name="Line 90"/>
            <p:cNvSpPr>
              <a:spLocks noChangeShapeType="1"/>
            </p:cNvSpPr>
            <p:nvPr/>
          </p:nvSpPr>
          <p:spPr bwMode="auto">
            <a:xfrm flipV="1">
              <a:off x="1885" y="2186"/>
              <a:ext cx="1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399" name="Line 91"/>
            <p:cNvSpPr>
              <a:spLocks noChangeShapeType="1"/>
            </p:cNvSpPr>
            <p:nvPr/>
          </p:nvSpPr>
          <p:spPr bwMode="auto">
            <a:xfrm>
              <a:off x="1885" y="710"/>
              <a:ext cx="1" cy="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400" name="Line 92"/>
            <p:cNvSpPr>
              <a:spLocks noChangeShapeType="1"/>
            </p:cNvSpPr>
            <p:nvPr/>
          </p:nvSpPr>
          <p:spPr bwMode="auto">
            <a:xfrm flipV="1">
              <a:off x="2387" y="2186"/>
              <a:ext cx="2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401" name="Line 93"/>
            <p:cNvSpPr>
              <a:spLocks noChangeShapeType="1"/>
            </p:cNvSpPr>
            <p:nvPr/>
          </p:nvSpPr>
          <p:spPr bwMode="auto">
            <a:xfrm>
              <a:off x="2387" y="710"/>
              <a:ext cx="2" cy="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402" name="Line 94"/>
            <p:cNvSpPr>
              <a:spLocks noChangeShapeType="1"/>
            </p:cNvSpPr>
            <p:nvPr/>
          </p:nvSpPr>
          <p:spPr bwMode="auto">
            <a:xfrm flipV="1">
              <a:off x="2887" y="2186"/>
              <a:ext cx="1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403" name="Line 95"/>
            <p:cNvSpPr>
              <a:spLocks noChangeShapeType="1"/>
            </p:cNvSpPr>
            <p:nvPr/>
          </p:nvSpPr>
          <p:spPr bwMode="auto">
            <a:xfrm>
              <a:off x="2887" y="710"/>
              <a:ext cx="1" cy="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404" name="Line 96"/>
            <p:cNvSpPr>
              <a:spLocks noChangeShapeType="1"/>
            </p:cNvSpPr>
            <p:nvPr/>
          </p:nvSpPr>
          <p:spPr bwMode="auto">
            <a:xfrm flipV="1">
              <a:off x="3391" y="2186"/>
              <a:ext cx="1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405" name="Line 97"/>
            <p:cNvSpPr>
              <a:spLocks noChangeShapeType="1"/>
            </p:cNvSpPr>
            <p:nvPr/>
          </p:nvSpPr>
          <p:spPr bwMode="auto">
            <a:xfrm>
              <a:off x="3391" y="710"/>
              <a:ext cx="1" cy="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406" name="Line 98"/>
            <p:cNvSpPr>
              <a:spLocks noChangeShapeType="1"/>
            </p:cNvSpPr>
            <p:nvPr/>
          </p:nvSpPr>
          <p:spPr bwMode="auto">
            <a:xfrm flipV="1">
              <a:off x="3889" y="2186"/>
              <a:ext cx="1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407" name="Line 99"/>
            <p:cNvSpPr>
              <a:spLocks noChangeShapeType="1"/>
            </p:cNvSpPr>
            <p:nvPr/>
          </p:nvSpPr>
          <p:spPr bwMode="auto">
            <a:xfrm>
              <a:off x="3889" y="710"/>
              <a:ext cx="1" cy="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408" name="Line 100"/>
            <p:cNvSpPr>
              <a:spLocks noChangeShapeType="1"/>
            </p:cNvSpPr>
            <p:nvPr/>
          </p:nvSpPr>
          <p:spPr bwMode="auto">
            <a:xfrm flipV="1">
              <a:off x="4393" y="2186"/>
              <a:ext cx="1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409" name="Line 101"/>
            <p:cNvSpPr>
              <a:spLocks noChangeShapeType="1"/>
            </p:cNvSpPr>
            <p:nvPr/>
          </p:nvSpPr>
          <p:spPr bwMode="auto">
            <a:xfrm>
              <a:off x="4393" y="710"/>
              <a:ext cx="1" cy="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410" name="Line 102"/>
            <p:cNvSpPr>
              <a:spLocks noChangeShapeType="1"/>
            </p:cNvSpPr>
            <p:nvPr/>
          </p:nvSpPr>
          <p:spPr bwMode="auto">
            <a:xfrm flipV="1">
              <a:off x="4891" y="2186"/>
              <a:ext cx="1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411" name="Line 103"/>
            <p:cNvSpPr>
              <a:spLocks noChangeShapeType="1"/>
            </p:cNvSpPr>
            <p:nvPr/>
          </p:nvSpPr>
          <p:spPr bwMode="auto">
            <a:xfrm>
              <a:off x="4891" y="710"/>
              <a:ext cx="1" cy="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412" name="Line 104"/>
            <p:cNvSpPr>
              <a:spLocks noChangeShapeType="1"/>
            </p:cNvSpPr>
            <p:nvPr/>
          </p:nvSpPr>
          <p:spPr bwMode="auto">
            <a:xfrm flipV="1">
              <a:off x="5395" y="2186"/>
              <a:ext cx="1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413" name="Line 105"/>
            <p:cNvSpPr>
              <a:spLocks noChangeShapeType="1"/>
            </p:cNvSpPr>
            <p:nvPr/>
          </p:nvSpPr>
          <p:spPr bwMode="auto">
            <a:xfrm>
              <a:off x="5395" y="710"/>
              <a:ext cx="1" cy="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414" name="Line 106"/>
            <p:cNvSpPr>
              <a:spLocks noChangeShapeType="1"/>
            </p:cNvSpPr>
            <p:nvPr/>
          </p:nvSpPr>
          <p:spPr bwMode="auto">
            <a:xfrm>
              <a:off x="383" y="2238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415" name="Line 107"/>
            <p:cNvSpPr>
              <a:spLocks noChangeShapeType="1"/>
            </p:cNvSpPr>
            <p:nvPr/>
          </p:nvSpPr>
          <p:spPr bwMode="auto">
            <a:xfrm flipH="1">
              <a:off x="5343" y="2238"/>
              <a:ext cx="5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416" name="Line 108"/>
            <p:cNvSpPr>
              <a:spLocks noChangeShapeType="1"/>
            </p:cNvSpPr>
            <p:nvPr/>
          </p:nvSpPr>
          <p:spPr bwMode="auto">
            <a:xfrm>
              <a:off x="383" y="1929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417" name="Line 109"/>
            <p:cNvSpPr>
              <a:spLocks noChangeShapeType="1"/>
            </p:cNvSpPr>
            <p:nvPr/>
          </p:nvSpPr>
          <p:spPr bwMode="auto">
            <a:xfrm flipH="1">
              <a:off x="5343" y="1929"/>
              <a:ext cx="5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418" name="Rectangle 110"/>
            <p:cNvSpPr>
              <a:spLocks noChangeArrowheads="1"/>
            </p:cNvSpPr>
            <p:nvPr/>
          </p:nvSpPr>
          <p:spPr bwMode="auto">
            <a:xfrm>
              <a:off x="333" y="1891"/>
              <a:ext cx="25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 b="1" dirty="0">
                  <a:solidFill>
                    <a:srgbClr val="000000"/>
                  </a:solidFill>
                  <a:latin typeface="Comic Sans MS" pitchFamily="66" charset="0"/>
                </a:rPr>
                <a:t>0</a:t>
              </a:r>
              <a:endParaRPr lang="en-US" sz="1800" b="1" dirty="0">
                <a:latin typeface="Comic Sans MS" pitchFamily="66" charset="0"/>
              </a:endParaRPr>
            </a:p>
          </p:txBody>
        </p:sp>
        <p:sp>
          <p:nvSpPr>
            <p:cNvPr id="141419" name="Line 111"/>
            <p:cNvSpPr>
              <a:spLocks noChangeShapeType="1"/>
            </p:cNvSpPr>
            <p:nvPr/>
          </p:nvSpPr>
          <p:spPr bwMode="auto">
            <a:xfrm>
              <a:off x="383" y="1625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420" name="Line 112"/>
            <p:cNvSpPr>
              <a:spLocks noChangeShapeType="1"/>
            </p:cNvSpPr>
            <p:nvPr/>
          </p:nvSpPr>
          <p:spPr bwMode="auto">
            <a:xfrm flipH="1">
              <a:off x="5343" y="1625"/>
              <a:ext cx="5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421" name="Rectangle 113"/>
            <p:cNvSpPr>
              <a:spLocks noChangeArrowheads="1"/>
            </p:cNvSpPr>
            <p:nvPr/>
          </p:nvSpPr>
          <p:spPr bwMode="auto">
            <a:xfrm>
              <a:off x="333" y="1588"/>
              <a:ext cx="25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 b="1" dirty="0">
                  <a:solidFill>
                    <a:srgbClr val="000000"/>
                  </a:solidFill>
                  <a:latin typeface="Comic Sans MS" pitchFamily="66" charset="0"/>
                </a:rPr>
                <a:t>5</a:t>
              </a:r>
              <a:endParaRPr lang="en-US" sz="1800" b="1" dirty="0">
                <a:latin typeface="Comic Sans MS" pitchFamily="66" charset="0"/>
              </a:endParaRPr>
            </a:p>
          </p:txBody>
        </p:sp>
        <p:sp>
          <p:nvSpPr>
            <p:cNvPr id="141422" name="Line 114"/>
            <p:cNvSpPr>
              <a:spLocks noChangeShapeType="1"/>
            </p:cNvSpPr>
            <p:nvPr/>
          </p:nvSpPr>
          <p:spPr bwMode="auto">
            <a:xfrm>
              <a:off x="383" y="1316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423" name="Line 115"/>
            <p:cNvSpPr>
              <a:spLocks noChangeShapeType="1"/>
            </p:cNvSpPr>
            <p:nvPr/>
          </p:nvSpPr>
          <p:spPr bwMode="auto">
            <a:xfrm flipH="1">
              <a:off x="5343" y="1316"/>
              <a:ext cx="5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424" name="Rectangle 116"/>
            <p:cNvSpPr>
              <a:spLocks noChangeArrowheads="1"/>
            </p:cNvSpPr>
            <p:nvPr/>
          </p:nvSpPr>
          <p:spPr bwMode="auto">
            <a:xfrm>
              <a:off x="300" y="1279"/>
              <a:ext cx="48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 b="1" dirty="0">
                  <a:solidFill>
                    <a:srgbClr val="000000"/>
                  </a:solidFill>
                  <a:latin typeface="Comic Sans MS" pitchFamily="66" charset="0"/>
                </a:rPr>
                <a:t>10</a:t>
              </a:r>
              <a:endParaRPr lang="en-US" sz="1800" b="1" dirty="0">
                <a:latin typeface="Comic Sans MS" pitchFamily="66" charset="0"/>
              </a:endParaRPr>
            </a:p>
          </p:txBody>
        </p:sp>
        <p:sp>
          <p:nvSpPr>
            <p:cNvPr id="141425" name="Line 117"/>
            <p:cNvSpPr>
              <a:spLocks noChangeShapeType="1"/>
            </p:cNvSpPr>
            <p:nvPr/>
          </p:nvSpPr>
          <p:spPr bwMode="auto">
            <a:xfrm>
              <a:off x="383" y="1013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426" name="Line 118"/>
            <p:cNvSpPr>
              <a:spLocks noChangeShapeType="1"/>
            </p:cNvSpPr>
            <p:nvPr/>
          </p:nvSpPr>
          <p:spPr bwMode="auto">
            <a:xfrm flipH="1">
              <a:off x="5343" y="1013"/>
              <a:ext cx="5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427" name="Rectangle 119"/>
            <p:cNvSpPr>
              <a:spLocks noChangeArrowheads="1"/>
            </p:cNvSpPr>
            <p:nvPr/>
          </p:nvSpPr>
          <p:spPr bwMode="auto">
            <a:xfrm>
              <a:off x="300" y="976"/>
              <a:ext cx="48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 b="1" dirty="0">
                  <a:solidFill>
                    <a:srgbClr val="000000"/>
                  </a:solidFill>
                  <a:latin typeface="Comic Sans MS" pitchFamily="66" charset="0"/>
                </a:rPr>
                <a:t>15</a:t>
              </a:r>
              <a:endParaRPr lang="en-US" sz="1800" b="1" dirty="0">
                <a:latin typeface="Comic Sans MS" pitchFamily="66" charset="0"/>
              </a:endParaRPr>
            </a:p>
          </p:txBody>
        </p:sp>
        <p:sp>
          <p:nvSpPr>
            <p:cNvPr id="141428" name="Line 120"/>
            <p:cNvSpPr>
              <a:spLocks noChangeShapeType="1"/>
            </p:cNvSpPr>
            <p:nvPr/>
          </p:nvSpPr>
          <p:spPr bwMode="auto">
            <a:xfrm>
              <a:off x="383" y="710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429" name="Line 121"/>
            <p:cNvSpPr>
              <a:spLocks noChangeShapeType="1"/>
            </p:cNvSpPr>
            <p:nvPr/>
          </p:nvSpPr>
          <p:spPr bwMode="auto">
            <a:xfrm flipH="1">
              <a:off x="5343" y="710"/>
              <a:ext cx="5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430" name="Line 122"/>
            <p:cNvSpPr>
              <a:spLocks noChangeShapeType="1"/>
            </p:cNvSpPr>
            <p:nvPr/>
          </p:nvSpPr>
          <p:spPr bwMode="auto">
            <a:xfrm>
              <a:off x="383" y="710"/>
              <a:ext cx="50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431" name="Freeform 123"/>
            <p:cNvSpPr>
              <a:spLocks/>
            </p:cNvSpPr>
            <p:nvPr/>
          </p:nvSpPr>
          <p:spPr bwMode="auto">
            <a:xfrm>
              <a:off x="383" y="710"/>
              <a:ext cx="5012" cy="1528"/>
            </a:xfrm>
            <a:custGeom>
              <a:avLst/>
              <a:gdLst>
                <a:gd name="T0" fmla="*/ 0 w 1085"/>
                <a:gd name="T1" fmla="*/ 155903 h 327"/>
                <a:gd name="T2" fmla="*/ 494026 w 1085"/>
                <a:gd name="T3" fmla="*/ 155903 h 327"/>
                <a:gd name="T4" fmla="*/ 494026 w 1085"/>
                <a:gd name="T5" fmla="*/ 0 h 327"/>
                <a:gd name="T6" fmla="*/ 0 60000 65536"/>
                <a:gd name="T7" fmla="*/ 0 60000 65536"/>
                <a:gd name="T8" fmla="*/ 0 60000 65536"/>
                <a:gd name="T9" fmla="*/ 0 w 1085"/>
                <a:gd name="T10" fmla="*/ 0 h 327"/>
                <a:gd name="T11" fmla="*/ 1085 w 1085"/>
                <a:gd name="T12" fmla="*/ 327 h 3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85" h="327">
                  <a:moveTo>
                    <a:pt x="0" y="327"/>
                  </a:moveTo>
                  <a:lnTo>
                    <a:pt x="1085" y="327"/>
                  </a:lnTo>
                  <a:lnTo>
                    <a:pt x="108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432" name="Line 124"/>
            <p:cNvSpPr>
              <a:spLocks noChangeShapeType="1"/>
            </p:cNvSpPr>
            <p:nvPr/>
          </p:nvSpPr>
          <p:spPr bwMode="auto">
            <a:xfrm flipV="1">
              <a:off x="383" y="710"/>
              <a:ext cx="1" cy="15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433" name="Freeform 125"/>
            <p:cNvSpPr>
              <a:spLocks/>
            </p:cNvSpPr>
            <p:nvPr/>
          </p:nvSpPr>
          <p:spPr bwMode="auto">
            <a:xfrm>
              <a:off x="430" y="1008"/>
              <a:ext cx="4965" cy="921"/>
            </a:xfrm>
            <a:custGeom>
              <a:avLst/>
              <a:gdLst>
                <a:gd name="T0" fmla="*/ 157 w 3379"/>
                <a:gd name="T1" fmla="*/ 2742 h 619"/>
                <a:gd name="T2" fmla="*/ 479 w 3379"/>
                <a:gd name="T3" fmla="*/ 3004 h 619"/>
                <a:gd name="T4" fmla="*/ 804 w 3379"/>
                <a:gd name="T5" fmla="*/ 2388 h 619"/>
                <a:gd name="T6" fmla="*/ 1109 w 3379"/>
                <a:gd name="T7" fmla="*/ 1079 h 619"/>
                <a:gd name="T8" fmla="*/ 1439 w 3379"/>
                <a:gd name="T9" fmla="*/ 3032 h 619"/>
                <a:gd name="T10" fmla="*/ 1757 w 3379"/>
                <a:gd name="T11" fmla="*/ 3032 h 619"/>
                <a:gd name="T12" fmla="*/ 2066 w 3379"/>
                <a:gd name="T13" fmla="*/ 2207 h 619"/>
                <a:gd name="T14" fmla="*/ 2386 w 3379"/>
                <a:gd name="T15" fmla="*/ 1357 h 619"/>
                <a:gd name="T16" fmla="*/ 2710 w 3379"/>
                <a:gd name="T17" fmla="*/ 3019 h 619"/>
                <a:gd name="T18" fmla="*/ 3030 w 3379"/>
                <a:gd name="T19" fmla="*/ 568 h 619"/>
                <a:gd name="T20" fmla="*/ 3338 w 3379"/>
                <a:gd name="T21" fmla="*/ 2712 h 619"/>
                <a:gd name="T22" fmla="*/ 3657 w 3379"/>
                <a:gd name="T23" fmla="*/ 690 h 619"/>
                <a:gd name="T24" fmla="*/ 3985 w 3379"/>
                <a:gd name="T25" fmla="*/ 2991 h 619"/>
                <a:gd name="T26" fmla="*/ 4292 w 3379"/>
                <a:gd name="T27" fmla="*/ 494 h 619"/>
                <a:gd name="T28" fmla="*/ 4617 w 3379"/>
                <a:gd name="T29" fmla="*/ 2864 h 619"/>
                <a:gd name="T30" fmla="*/ 4936 w 3379"/>
                <a:gd name="T31" fmla="*/ 3019 h 619"/>
                <a:gd name="T32" fmla="*/ 5244 w 3379"/>
                <a:gd name="T33" fmla="*/ 3032 h 619"/>
                <a:gd name="T34" fmla="*/ 5565 w 3379"/>
                <a:gd name="T35" fmla="*/ 0 h 619"/>
                <a:gd name="T36" fmla="*/ 5888 w 3379"/>
                <a:gd name="T37" fmla="*/ 2962 h 619"/>
                <a:gd name="T38" fmla="*/ 6210 w 3379"/>
                <a:gd name="T39" fmla="*/ 1680 h 619"/>
                <a:gd name="T40" fmla="*/ 6517 w 3379"/>
                <a:gd name="T41" fmla="*/ 925 h 619"/>
                <a:gd name="T42" fmla="*/ 6841 w 3379"/>
                <a:gd name="T43" fmla="*/ 3032 h 619"/>
                <a:gd name="T44" fmla="*/ 7163 w 3379"/>
                <a:gd name="T45" fmla="*/ 2991 h 619"/>
                <a:gd name="T46" fmla="*/ 7470 w 3379"/>
                <a:gd name="T47" fmla="*/ 2128 h 619"/>
                <a:gd name="T48" fmla="*/ 7794 w 3379"/>
                <a:gd name="T49" fmla="*/ 1278 h 619"/>
                <a:gd name="T50" fmla="*/ 8115 w 3379"/>
                <a:gd name="T51" fmla="*/ 3032 h 619"/>
                <a:gd name="T52" fmla="*/ 8422 w 3379"/>
                <a:gd name="T53" fmla="*/ 662 h 619"/>
                <a:gd name="T54" fmla="*/ 8746 w 3379"/>
                <a:gd name="T55" fmla="*/ 2665 h 619"/>
                <a:gd name="T56" fmla="*/ 9066 w 3379"/>
                <a:gd name="T57" fmla="*/ 568 h 619"/>
                <a:gd name="T58" fmla="*/ 9394 w 3379"/>
                <a:gd name="T59" fmla="*/ 3019 h 619"/>
                <a:gd name="T60" fmla="*/ 9701 w 3379"/>
                <a:gd name="T61" fmla="*/ 353 h 619"/>
                <a:gd name="T62" fmla="*/ 10023 w 3379"/>
                <a:gd name="T63" fmla="*/ 2821 h 619"/>
                <a:gd name="T64" fmla="*/ 10346 w 3379"/>
                <a:gd name="T65" fmla="*/ 2207 h 619"/>
                <a:gd name="T66" fmla="*/ 10653 w 3379"/>
                <a:gd name="T67" fmla="*/ 2976 h 619"/>
                <a:gd name="T68" fmla="*/ 10975 w 3379"/>
                <a:gd name="T69" fmla="*/ 445 h 619"/>
                <a:gd name="T70" fmla="*/ 11294 w 3379"/>
                <a:gd name="T71" fmla="*/ 2942 h 619"/>
                <a:gd name="T72" fmla="*/ 11601 w 3379"/>
                <a:gd name="T73" fmla="*/ 1538 h 619"/>
                <a:gd name="T74" fmla="*/ 11924 w 3379"/>
                <a:gd name="T75" fmla="*/ 845 h 619"/>
                <a:gd name="T76" fmla="*/ 12253 w 3379"/>
                <a:gd name="T77" fmla="*/ 3032 h 619"/>
                <a:gd name="T78" fmla="*/ 12572 w 3379"/>
                <a:gd name="T79" fmla="*/ 2962 h 619"/>
                <a:gd name="T80" fmla="*/ 12880 w 3379"/>
                <a:gd name="T81" fmla="*/ 1818 h 619"/>
                <a:gd name="T82" fmla="*/ 13201 w 3379"/>
                <a:gd name="T83" fmla="*/ 1156 h 619"/>
                <a:gd name="T84" fmla="*/ 13524 w 3379"/>
                <a:gd name="T85" fmla="*/ 3032 h 619"/>
                <a:gd name="T86" fmla="*/ 13831 w 3379"/>
                <a:gd name="T87" fmla="*/ 1001 h 619"/>
                <a:gd name="T88" fmla="*/ 14153 w 3379"/>
                <a:gd name="T89" fmla="*/ 2635 h 619"/>
                <a:gd name="T90" fmla="*/ 14472 w 3379"/>
                <a:gd name="T91" fmla="*/ 460 h 619"/>
                <a:gd name="T92" fmla="*/ 14780 w 3379"/>
                <a:gd name="T93" fmla="*/ 3032 h 619"/>
                <a:gd name="T94" fmla="*/ 15107 w 3379"/>
                <a:gd name="T95" fmla="*/ 390 h 619"/>
                <a:gd name="T96" fmla="*/ 15431 w 3379"/>
                <a:gd name="T97" fmla="*/ 2790 h 619"/>
                <a:gd name="T98" fmla="*/ 15750 w 3379"/>
                <a:gd name="T99" fmla="*/ 1416 h 61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379"/>
                <a:gd name="T151" fmla="*/ 0 h 619"/>
                <a:gd name="T152" fmla="*/ 3379 w 3379"/>
                <a:gd name="T153" fmla="*/ 619 h 61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379" h="619">
                  <a:moveTo>
                    <a:pt x="0" y="619"/>
                  </a:moveTo>
                  <a:lnTo>
                    <a:pt x="34" y="560"/>
                  </a:lnTo>
                  <a:lnTo>
                    <a:pt x="69" y="412"/>
                  </a:lnTo>
                  <a:lnTo>
                    <a:pt x="103" y="613"/>
                  </a:lnTo>
                  <a:lnTo>
                    <a:pt x="138" y="572"/>
                  </a:lnTo>
                  <a:lnTo>
                    <a:pt x="172" y="487"/>
                  </a:lnTo>
                  <a:lnTo>
                    <a:pt x="204" y="173"/>
                  </a:lnTo>
                  <a:lnTo>
                    <a:pt x="238" y="220"/>
                  </a:lnTo>
                  <a:lnTo>
                    <a:pt x="273" y="575"/>
                  </a:lnTo>
                  <a:lnTo>
                    <a:pt x="308" y="619"/>
                  </a:lnTo>
                  <a:lnTo>
                    <a:pt x="342" y="409"/>
                  </a:lnTo>
                  <a:lnTo>
                    <a:pt x="377" y="619"/>
                  </a:lnTo>
                  <a:lnTo>
                    <a:pt x="411" y="544"/>
                  </a:lnTo>
                  <a:lnTo>
                    <a:pt x="443" y="450"/>
                  </a:lnTo>
                  <a:lnTo>
                    <a:pt x="477" y="145"/>
                  </a:lnTo>
                  <a:lnTo>
                    <a:pt x="512" y="277"/>
                  </a:lnTo>
                  <a:lnTo>
                    <a:pt x="547" y="600"/>
                  </a:lnTo>
                  <a:lnTo>
                    <a:pt x="581" y="616"/>
                  </a:lnTo>
                  <a:lnTo>
                    <a:pt x="616" y="299"/>
                  </a:lnTo>
                  <a:lnTo>
                    <a:pt x="650" y="116"/>
                  </a:lnTo>
                  <a:lnTo>
                    <a:pt x="682" y="160"/>
                  </a:lnTo>
                  <a:lnTo>
                    <a:pt x="716" y="553"/>
                  </a:lnTo>
                  <a:lnTo>
                    <a:pt x="751" y="619"/>
                  </a:lnTo>
                  <a:lnTo>
                    <a:pt x="785" y="141"/>
                  </a:lnTo>
                  <a:lnTo>
                    <a:pt x="820" y="600"/>
                  </a:lnTo>
                  <a:lnTo>
                    <a:pt x="855" y="610"/>
                  </a:lnTo>
                  <a:lnTo>
                    <a:pt x="886" y="321"/>
                  </a:lnTo>
                  <a:lnTo>
                    <a:pt x="921" y="101"/>
                  </a:lnTo>
                  <a:lnTo>
                    <a:pt x="955" y="220"/>
                  </a:lnTo>
                  <a:lnTo>
                    <a:pt x="990" y="585"/>
                  </a:lnTo>
                  <a:lnTo>
                    <a:pt x="1024" y="619"/>
                  </a:lnTo>
                  <a:lnTo>
                    <a:pt x="1059" y="616"/>
                  </a:lnTo>
                  <a:lnTo>
                    <a:pt x="1094" y="547"/>
                  </a:lnTo>
                  <a:lnTo>
                    <a:pt x="1125" y="619"/>
                  </a:lnTo>
                  <a:lnTo>
                    <a:pt x="1160" y="123"/>
                  </a:lnTo>
                  <a:lnTo>
                    <a:pt x="1194" y="0"/>
                  </a:lnTo>
                  <a:lnTo>
                    <a:pt x="1229" y="255"/>
                  </a:lnTo>
                  <a:lnTo>
                    <a:pt x="1263" y="604"/>
                  </a:lnTo>
                  <a:lnTo>
                    <a:pt x="1298" y="613"/>
                  </a:lnTo>
                  <a:lnTo>
                    <a:pt x="1332" y="343"/>
                  </a:lnTo>
                  <a:lnTo>
                    <a:pt x="1364" y="126"/>
                  </a:lnTo>
                  <a:lnTo>
                    <a:pt x="1398" y="189"/>
                  </a:lnTo>
                  <a:lnTo>
                    <a:pt x="1433" y="566"/>
                  </a:lnTo>
                  <a:lnTo>
                    <a:pt x="1468" y="619"/>
                  </a:lnTo>
                  <a:lnTo>
                    <a:pt x="1502" y="236"/>
                  </a:lnTo>
                  <a:lnTo>
                    <a:pt x="1537" y="610"/>
                  </a:lnTo>
                  <a:lnTo>
                    <a:pt x="1568" y="585"/>
                  </a:lnTo>
                  <a:lnTo>
                    <a:pt x="1603" y="434"/>
                  </a:lnTo>
                  <a:lnTo>
                    <a:pt x="1637" y="141"/>
                  </a:lnTo>
                  <a:lnTo>
                    <a:pt x="1672" y="261"/>
                  </a:lnTo>
                  <a:lnTo>
                    <a:pt x="1707" y="594"/>
                  </a:lnTo>
                  <a:lnTo>
                    <a:pt x="1741" y="619"/>
                  </a:lnTo>
                  <a:lnTo>
                    <a:pt x="1776" y="324"/>
                  </a:lnTo>
                  <a:lnTo>
                    <a:pt x="1807" y="135"/>
                  </a:lnTo>
                  <a:lnTo>
                    <a:pt x="1842" y="154"/>
                  </a:lnTo>
                  <a:lnTo>
                    <a:pt x="1876" y="544"/>
                  </a:lnTo>
                  <a:lnTo>
                    <a:pt x="1911" y="619"/>
                  </a:lnTo>
                  <a:lnTo>
                    <a:pt x="1945" y="116"/>
                  </a:lnTo>
                  <a:lnTo>
                    <a:pt x="1980" y="597"/>
                  </a:lnTo>
                  <a:lnTo>
                    <a:pt x="2015" y="616"/>
                  </a:lnTo>
                  <a:lnTo>
                    <a:pt x="2046" y="251"/>
                  </a:lnTo>
                  <a:lnTo>
                    <a:pt x="2081" y="72"/>
                  </a:lnTo>
                  <a:lnTo>
                    <a:pt x="2115" y="195"/>
                  </a:lnTo>
                  <a:lnTo>
                    <a:pt x="2150" y="575"/>
                  </a:lnTo>
                  <a:lnTo>
                    <a:pt x="2184" y="619"/>
                  </a:lnTo>
                  <a:lnTo>
                    <a:pt x="2219" y="450"/>
                  </a:lnTo>
                  <a:lnTo>
                    <a:pt x="2250" y="619"/>
                  </a:lnTo>
                  <a:lnTo>
                    <a:pt x="2285" y="607"/>
                  </a:lnTo>
                  <a:lnTo>
                    <a:pt x="2320" y="327"/>
                  </a:lnTo>
                  <a:lnTo>
                    <a:pt x="2354" y="91"/>
                  </a:lnTo>
                  <a:lnTo>
                    <a:pt x="2389" y="267"/>
                  </a:lnTo>
                  <a:lnTo>
                    <a:pt x="2423" y="600"/>
                  </a:lnTo>
                  <a:lnTo>
                    <a:pt x="2458" y="613"/>
                  </a:lnTo>
                  <a:lnTo>
                    <a:pt x="2489" y="314"/>
                  </a:lnTo>
                  <a:lnTo>
                    <a:pt x="2524" y="119"/>
                  </a:lnTo>
                  <a:lnTo>
                    <a:pt x="2558" y="173"/>
                  </a:lnTo>
                  <a:lnTo>
                    <a:pt x="2593" y="556"/>
                  </a:lnTo>
                  <a:lnTo>
                    <a:pt x="2628" y="619"/>
                  </a:lnTo>
                  <a:lnTo>
                    <a:pt x="2662" y="167"/>
                  </a:lnTo>
                  <a:lnTo>
                    <a:pt x="2697" y="604"/>
                  </a:lnTo>
                  <a:lnTo>
                    <a:pt x="2728" y="604"/>
                  </a:lnTo>
                  <a:lnTo>
                    <a:pt x="2763" y="371"/>
                  </a:lnTo>
                  <a:lnTo>
                    <a:pt x="2797" y="119"/>
                  </a:lnTo>
                  <a:lnTo>
                    <a:pt x="2832" y="236"/>
                  </a:lnTo>
                  <a:lnTo>
                    <a:pt x="2867" y="588"/>
                  </a:lnTo>
                  <a:lnTo>
                    <a:pt x="2901" y="619"/>
                  </a:lnTo>
                  <a:lnTo>
                    <a:pt x="2933" y="550"/>
                  </a:lnTo>
                  <a:lnTo>
                    <a:pt x="2967" y="204"/>
                  </a:lnTo>
                  <a:lnTo>
                    <a:pt x="3002" y="167"/>
                  </a:lnTo>
                  <a:lnTo>
                    <a:pt x="3036" y="538"/>
                  </a:lnTo>
                  <a:lnTo>
                    <a:pt x="3071" y="616"/>
                  </a:lnTo>
                  <a:lnTo>
                    <a:pt x="3105" y="94"/>
                  </a:lnTo>
                  <a:lnTo>
                    <a:pt x="3140" y="591"/>
                  </a:lnTo>
                  <a:lnTo>
                    <a:pt x="3171" y="619"/>
                  </a:lnTo>
                  <a:lnTo>
                    <a:pt x="3206" y="248"/>
                  </a:lnTo>
                  <a:lnTo>
                    <a:pt x="3241" y="79"/>
                  </a:lnTo>
                  <a:lnTo>
                    <a:pt x="3275" y="182"/>
                  </a:lnTo>
                  <a:lnTo>
                    <a:pt x="3310" y="569"/>
                  </a:lnTo>
                  <a:lnTo>
                    <a:pt x="3344" y="619"/>
                  </a:lnTo>
                  <a:lnTo>
                    <a:pt x="3379" y="289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434" name="Freeform 126"/>
            <p:cNvSpPr>
              <a:spLocks/>
            </p:cNvSpPr>
            <p:nvPr/>
          </p:nvSpPr>
          <p:spPr bwMode="auto">
            <a:xfrm>
              <a:off x="430" y="897"/>
              <a:ext cx="4965" cy="1182"/>
            </a:xfrm>
            <a:custGeom>
              <a:avLst/>
              <a:gdLst>
                <a:gd name="T0" fmla="*/ 157 w 3379"/>
                <a:gd name="T1" fmla="*/ 1795 h 795"/>
                <a:gd name="T2" fmla="*/ 479 w 3379"/>
                <a:gd name="T3" fmla="*/ 3174 h 795"/>
                <a:gd name="T4" fmla="*/ 804 w 3379"/>
                <a:gd name="T5" fmla="*/ 2975 h 795"/>
                <a:gd name="T6" fmla="*/ 1109 w 3379"/>
                <a:gd name="T7" fmla="*/ 1829 h 795"/>
                <a:gd name="T8" fmla="*/ 1439 w 3379"/>
                <a:gd name="T9" fmla="*/ 2379 h 795"/>
                <a:gd name="T10" fmla="*/ 1757 w 3379"/>
                <a:gd name="T11" fmla="*/ 2288 h 795"/>
                <a:gd name="T12" fmla="*/ 2066 w 3379"/>
                <a:gd name="T13" fmla="*/ 3484 h 795"/>
                <a:gd name="T14" fmla="*/ 2386 w 3379"/>
                <a:gd name="T15" fmla="*/ 2975 h 795"/>
                <a:gd name="T16" fmla="*/ 2710 w 3379"/>
                <a:gd name="T17" fmla="*/ 984 h 795"/>
                <a:gd name="T18" fmla="*/ 3030 w 3379"/>
                <a:gd name="T19" fmla="*/ 3192 h 795"/>
                <a:gd name="T20" fmla="*/ 3338 w 3379"/>
                <a:gd name="T21" fmla="*/ 3500 h 795"/>
                <a:gd name="T22" fmla="*/ 3657 w 3379"/>
                <a:gd name="T23" fmla="*/ 2919 h 795"/>
                <a:gd name="T24" fmla="*/ 3985 w 3379"/>
                <a:gd name="T25" fmla="*/ 3241 h 795"/>
                <a:gd name="T26" fmla="*/ 4292 w 3379"/>
                <a:gd name="T27" fmla="*/ 491 h 795"/>
                <a:gd name="T28" fmla="*/ 4617 w 3379"/>
                <a:gd name="T29" fmla="*/ 2593 h 795"/>
                <a:gd name="T30" fmla="*/ 4936 w 3379"/>
                <a:gd name="T31" fmla="*/ 3192 h 795"/>
                <a:gd name="T32" fmla="*/ 5244 w 3379"/>
                <a:gd name="T33" fmla="*/ 195 h 795"/>
                <a:gd name="T34" fmla="*/ 5565 w 3379"/>
                <a:gd name="T35" fmla="*/ 3605 h 795"/>
                <a:gd name="T36" fmla="*/ 5888 w 3379"/>
                <a:gd name="T37" fmla="*/ 3255 h 795"/>
                <a:gd name="T38" fmla="*/ 6210 w 3379"/>
                <a:gd name="T39" fmla="*/ 2962 h 795"/>
                <a:gd name="T40" fmla="*/ 6517 w 3379"/>
                <a:gd name="T41" fmla="*/ 0 h 795"/>
                <a:gd name="T42" fmla="*/ 6841 w 3379"/>
                <a:gd name="T43" fmla="*/ 3161 h 795"/>
                <a:gd name="T44" fmla="*/ 7163 w 3379"/>
                <a:gd name="T45" fmla="*/ 2580 h 795"/>
                <a:gd name="T46" fmla="*/ 7470 w 3379"/>
                <a:gd name="T47" fmla="*/ 2748 h 795"/>
                <a:gd name="T48" fmla="*/ 7794 w 3379"/>
                <a:gd name="T49" fmla="*/ 1182 h 795"/>
                <a:gd name="T50" fmla="*/ 8115 w 3379"/>
                <a:gd name="T51" fmla="*/ 2948 h 795"/>
                <a:gd name="T52" fmla="*/ 8422 w 3379"/>
                <a:gd name="T53" fmla="*/ 2180 h 795"/>
                <a:gd name="T54" fmla="*/ 8746 w 3379"/>
                <a:gd name="T55" fmla="*/ 3146 h 795"/>
                <a:gd name="T56" fmla="*/ 9066 w 3379"/>
                <a:gd name="T57" fmla="*/ 1534 h 795"/>
                <a:gd name="T58" fmla="*/ 9394 w 3379"/>
                <a:gd name="T59" fmla="*/ 825 h 795"/>
                <a:gd name="T60" fmla="*/ 9701 w 3379"/>
                <a:gd name="T61" fmla="*/ 3320 h 795"/>
                <a:gd name="T62" fmla="*/ 10023 w 3379"/>
                <a:gd name="T63" fmla="*/ 3641 h 795"/>
                <a:gd name="T64" fmla="*/ 10346 w 3379"/>
                <a:gd name="T65" fmla="*/ 2257 h 795"/>
                <a:gd name="T66" fmla="*/ 10653 w 3379"/>
                <a:gd name="T67" fmla="*/ 1594 h 795"/>
                <a:gd name="T68" fmla="*/ 10975 w 3379"/>
                <a:gd name="T69" fmla="*/ 2780 h 795"/>
                <a:gd name="T70" fmla="*/ 11294 w 3379"/>
                <a:gd name="T71" fmla="*/ 2639 h 795"/>
                <a:gd name="T72" fmla="*/ 11601 w 3379"/>
                <a:gd name="T73" fmla="*/ 3084 h 795"/>
                <a:gd name="T74" fmla="*/ 11924 w 3379"/>
                <a:gd name="T75" fmla="*/ 3470 h 795"/>
                <a:gd name="T76" fmla="*/ 12253 w 3379"/>
                <a:gd name="T77" fmla="*/ 3592 h 795"/>
                <a:gd name="T78" fmla="*/ 12572 w 3379"/>
                <a:gd name="T79" fmla="*/ 2841 h 795"/>
                <a:gd name="T80" fmla="*/ 12880 w 3379"/>
                <a:gd name="T81" fmla="*/ 2349 h 795"/>
                <a:gd name="T82" fmla="*/ 13201 w 3379"/>
                <a:gd name="T83" fmla="*/ 3347 h 795"/>
                <a:gd name="T84" fmla="*/ 13524 w 3379"/>
                <a:gd name="T85" fmla="*/ 1534 h 795"/>
                <a:gd name="T86" fmla="*/ 13831 w 3379"/>
                <a:gd name="T87" fmla="*/ 3146 h 795"/>
                <a:gd name="T88" fmla="*/ 14153 w 3379"/>
                <a:gd name="T89" fmla="*/ 2919 h 795"/>
                <a:gd name="T90" fmla="*/ 14472 w 3379"/>
                <a:gd name="T91" fmla="*/ 2025 h 795"/>
                <a:gd name="T92" fmla="*/ 14780 w 3379"/>
                <a:gd name="T93" fmla="*/ 1994 h 795"/>
                <a:gd name="T94" fmla="*/ 15107 w 3379"/>
                <a:gd name="T95" fmla="*/ 3641 h 795"/>
                <a:gd name="T96" fmla="*/ 15431 w 3379"/>
                <a:gd name="T97" fmla="*/ 1994 h 795"/>
                <a:gd name="T98" fmla="*/ 15750 w 3379"/>
                <a:gd name="T99" fmla="*/ 1994 h 79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379"/>
                <a:gd name="T151" fmla="*/ 0 h 795"/>
                <a:gd name="T152" fmla="*/ 3379 w 3379"/>
                <a:gd name="T153" fmla="*/ 795 h 79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379" h="795">
                  <a:moveTo>
                    <a:pt x="0" y="795"/>
                  </a:moveTo>
                  <a:lnTo>
                    <a:pt x="34" y="367"/>
                  </a:lnTo>
                  <a:lnTo>
                    <a:pt x="69" y="229"/>
                  </a:lnTo>
                  <a:lnTo>
                    <a:pt x="103" y="650"/>
                  </a:lnTo>
                  <a:lnTo>
                    <a:pt x="138" y="166"/>
                  </a:lnTo>
                  <a:lnTo>
                    <a:pt x="172" y="609"/>
                  </a:lnTo>
                  <a:lnTo>
                    <a:pt x="204" y="697"/>
                  </a:lnTo>
                  <a:lnTo>
                    <a:pt x="238" y="374"/>
                  </a:lnTo>
                  <a:lnTo>
                    <a:pt x="273" y="650"/>
                  </a:lnTo>
                  <a:lnTo>
                    <a:pt x="308" y="487"/>
                  </a:lnTo>
                  <a:lnTo>
                    <a:pt x="342" y="550"/>
                  </a:lnTo>
                  <a:lnTo>
                    <a:pt x="377" y="468"/>
                  </a:lnTo>
                  <a:lnTo>
                    <a:pt x="411" y="543"/>
                  </a:lnTo>
                  <a:lnTo>
                    <a:pt x="443" y="713"/>
                  </a:lnTo>
                  <a:lnTo>
                    <a:pt x="477" y="597"/>
                  </a:lnTo>
                  <a:lnTo>
                    <a:pt x="512" y="609"/>
                  </a:lnTo>
                  <a:lnTo>
                    <a:pt x="547" y="424"/>
                  </a:lnTo>
                  <a:lnTo>
                    <a:pt x="581" y="201"/>
                  </a:lnTo>
                  <a:lnTo>
                    <a:pt x="616" y="606"/>
                  </a:lnTo>
                  <a:lnTo>
                    <a:pt x="650" y="653"/>
                  </a:lnTo>
                  <a:lnTo>
                    <a:pt x="682" y="320"/>
                  </a:lnTo>
                  <a:lnTo>
                    <a:pt x="716" y="716"/>
                  </a:lnTo>
                  <a:lnTo>
                    <a:pt x="751" y="644"/>
                  </a:lnTo>
                  <a:lnTo>
                    <a:pt x="785" y="597"/>
                  </a:lnTo>
                  <a:lnTo>
                    <a:pt x="820" y="427"/>
                  </a:lnTo>
                  <a:lnTo>
                    <a:pt x="855" y="663"/>
                  </a:lnTo>
                  <a:lnTo>
                    <a:pt x="886" y="436"/>
                  </a:lnTo>
                  <a:lnTo>
                    <a:pt x="921" y="100"/>
                  </a:lnTo>
                  <a:lnTo>
                    <a:pt x="955" y="245"/>
                  </a:lnTo>
                  <a:lnTo>
                    <a:pt x="990" y="531"/>
                  </a:lnTo>
                  <a:lnTo>
                    <a:pt x="1024" y="672"/>
                  </a:lnTo>
                  <a:lnTo>
                    <a:pt x="1059" y="653"/>
                  </a:lnTo>
                  <a:lnTo>
                    <a:pt x="1094" y="380"/>
                  </a:lnTo>
                  <a:lnTo>
                    <a:pt x="1125" y="40"/>
                  </a:lnTo>
                  <a:lnTo>
                    <a:pt x="1160" y="591"/>
                  </a:lnTo>
                  <a:lnTo>
                    <a:pt x="1194" y="738"/>
                  </a:lnTo>
                  <a:lnTo>
                    <a:pt x="1229" y="619"/>
                  </a:lnTo>
                  <a:lnTo>
                    <a:pt x="1263" y="666"/>
                  </a:lnTo>
                  <a:lnTo>
                    <a:pt x="1298" y="408"/>
                  </a:lnTo>
                  <a:lnTo>
                    <a:pt x="1332" y="606"/>
                  </a:lnTo>
                  <a:lnTo>
                    <a:pt x="1364" y="370"/>
                  </a:lnTo>
                  <a:lnTo>
                    <a:pt x="1398" y="0"/>
                  </a:lnTo>
                  <a:lnTo>
                    <a:pt x="1433" y="660"/>
                  </a:lnTo>
                  <a:lnTo>
                    <a:pt x="1468" y="647"/>
                  </a:lnTo>
                  <a:lnTo>
                    <a:pt x="1502" y="723"/>
                  </a:lnTo>
                  <a:lnTo>
                    <a:pt x="1537" y="528"/>
                  </a:lnTo>
                  <a:lnTo>
                    <a:pt x="1568" y="122"/>
                  </a:lnTo>
                  <a:lnTo>
                    <a:pt x="1603" y="562"/>
                  </a:lnTo>
                  <a:lnTo>
                    <a:pt x="1637" y="584"/>
                  </a:lnTo>
                  <a:lnTo>
                    <a:pt x="1672" y="242"/>
                  </a:lnTo>
                  <a:lnTo>
                    <a:pt x="1707" y="691"/>
                  </a:lnTo>
                  <a:lnTo>
                    <a:pt x="1741" y="603"/>
                  </a:lnTo>
                  <a:lnTo>
                    <a:pt x="1776" y="597"/>
                  </a:lnTo>
                  <a:lnTo>
                    <a:pt x="1807" y="446"/>
                  </a:lnTo>
                  <a:lnTo>
                    <a:pt x="1842" y="440"/>
                  </a:lnTo>
                  <a:lnTo>
                    <a:pt x="1876" y="644"/>
                  </a:lnTo>
                  <a:lnTo>
                    <a:pt x="1911" y="732"/>
                  </a:lnTo>
                  <a:lnTo>
                    <a:pt x="1945" y="314"/>
                  </a:lnTo>
                  <a:lnTo>
                    <a:pt x="1980" y="675"/>
                  </a:lnTo>
                  <a:lnTo>
                    <a:pt x="2015" y="169"/>
                  </a:lnTo>
                  <a:lnTo>
                    <a:pt x="2046" y="603"/>
                  </a:lnTo>
                  <a:lnTo>
                    <a:pt x="2081" y="679"/>
                  </a:lnTo>
                  <a:lnTo>
                    <a:pt x="2115" y="232"/>
                  </a:lnTo>
                  <a:lnTo>
                    <a:pt x="2150" y="745"/>
                  </a:lnTo>
                  <a:lnTo>
                    <a:pt x="2184" y="660"/>
                  </a:lnTo>
                  <a:lnTo>
                    <a:pt x="2219" y="462"/>
                  </a:lnTo>
                  <a:lnTo>
                    <a:pt x="2250" y="304"/>
                  </a:lnTo>
                  <a:lnTo>
                    <a:pt x="2285" y="326"/>
                  </a:lnTo>
                  <a:lnTo>
                    <a:pt x="2320" y="619"/>
                  </a:lnTo>
                  <a:lnTo>
                    <a:pt x="2354" y="569"/>
                  </a:lnTo>
                  <a:lnTo>
                    <a:pt x="2389" y="433"/>
                  </a:lnTo>
                  <a:lnTo>
                    <a:pt x="2423" y="540"/>
                  </a:lnTo>
                  <a:lnTo>
                    <a:pt x="2458" y="688"/>
                  </a:lnTo>
                  <a:lnTo>
                    <a:pt x="2489" y="631"/>
                  </a:lnTo>
                  <a:lnTo>
                    <a:pt x="2524" y="547"/>
                  </a:lnTo>
                  <a:lnTo>
                    <a:pt x="2558" y="710"/>
                  </a:lnTo>
                  <a:lnTo>
                    <a:pt x="2593" y="622"/>
                  </a:lnTo>
                  <a:lnTo>
                    <a:pt x="2628" y="735"/>
                  </a:lnTo>
                  <a:lnTo>
                    <a:pt x="2662" y="525"/>
                  </a:lnTo>
                  <a:lnTo>
                    <a:pt x="2697" y="581"/>
                  </a:lnTo>
                  <a:lnTo>
                    <a:pt x="2728" y="141"/>
                  </a:lnTo>
                  <a:lnTo>
                    <a:pt x="2763" y="481"/>
                  </a:lnTo>
                  <a:lnTo>
                    <a:pt x="2797" y="506"/>
                  </a:lnTo>
                  <a:lnTo>
                    <a:pt x="2832" y="685"/>
                  </a:lnTo>
                  <a:lnTo>
                    <a:pt x="2867" y="436"/>
                  </a:lnTo>
                  <a:lnTo>
                    <a:pt x="2901" y="314"/>
                  </a:lnTo>
                  <a:lnTo>
                    <a:pt x="2933" y="481"/>
                  </a:lnTo>
                  <a:lnTo>
                    <a:pt x="2967" y="644"/>
                  </a:lnTo>
                  <a:lnTo>
                    <a:pt x="3002" y="616"/>
                  </a:lnTo>
                  <a:lnTo>
                    <a:pt x="3036" y="597"/>
                  </a:lnTo>
                  <a:lnTo>
                    <a:pt x="3071" y="194"/>
                  </a:lnTo>
                  <a:lnTo>
                    <a:pt x="3105" y="414"/>
                  </a:lnTo>
                  <a:lnTo>
                    <a:pt x="3140" y="679"/>
                  </a:lnTo>
                  <a:lnTo>
                    <a:pt x="3171" y="408"/>
                  </a:lnTo>
                  <a:lnTo>
                    <a:pt x="3206" y="663"/>
                  </a:lnTo>
                  <a:lnTo>
                    <a:pt x="3241" y="745"/>
                  </a:lnTo>
                  <a:lnTo>
                    <a:pt x="3275" y="641"/>
                  </a:lnTo>
                  <a:lnTo>
                    <a:pt x="3310" y="408"/>
                  </a:lnTo>
                  <a:lnTo>
                    <a:pt x="3344" y="157"/>
                  </a:lnTo>
                  <a:lnTo>
                    <a:pt x="3379" y="408"/>
                  </a:lnTo>
                </a:path>
              </a:pathLst>
            </a:custGeom>
            <a:noFill/>
            <a:ln w="2063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435" name="Rectangle 127"/>
            <p:cNvSpPr>
              <a:spLocks noChangeArrowheads="1"/>
            </p:cNvSpPr>
            <p:nvPr/>
          </p:nvSpPr>
          <p:spPr bwMode="auto">
            <a:xfrm>
              <a:off x="374" y="2205"/>
              <a:ext cx="17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 b="1" dirty="0">
                  <a:solidFill>
                    <a:srgbClr val="000000"/>
                  </a:solidFill>
                  <a:latin typeface="Comic Sans MS" pitchFamily="66" charset="0"/>
                </a:rPr>
                <a:t> </a:t>
              </a:r>
              <a:endParaRPr lang="en-US" sz="1800" b="1" dirty="0">
                <a:latin typeface="Comic Sans MS" pitchFamily="66" charset="0"/>
              </a:endParaRPr>
            </a:p>
          </p:txBody>
        </p:sp>
        <p:sp>
          <p:nvSpPr>
            <p:cNvPr id="141436" name="Rectangle 128"/>
            <p:cNvSpPr>
              <a:spLocks noChangeArrowheads="1"/>
            </p:cNvSpPr>
            <p:nvPr/>
          </p:nvSpPr>
          <p:spPr bwMode="auto">
            <a:xfrm>
              <a:off x="5390" y="672"/>
              <a:ext cx="12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 dirty="0">
                  <a:solidFill>
                    <a:srgbClr val="000000"/>
                  </a:solidFill>
                  <a:latin typeface="Comic Sans MS" pitchFamily="66" charset="0"/>
                </a:rPr>
                <a:t> </a:t>
              </a:r>
              <a:endParaRPr lang="en-US" sz="1800" dirty="0">
                <a:latin typeface="Comic Sans MS" pitchFamily="66" charset="0"/>
              </a:endParaRPr>
            </a:p>
          </p:txBody>
        </p:sp>
        <p:sp>
          <p:nvSpPr>
            <p:cNvPr id="141437" name="Rectangle 129"/>
            <p:cNvSpPr>
              <a:spLocks noChangeArrowheads="1"/>
            </p:cNvSpPr>
            <p:nvPr/>
          </p:nvSpPr>
          <p:spPr bwMode="auto">
            <a:xfrm>
              <a:off x="4951" y="742"/>
              <a:ext cx="416" cy="19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438" name="Rectangle 130"/>
            <p:cNvSpPr>
              <a:spLocks noChangeArrowheads="1"/>
            </p:cNvSpPr>
            <p:nvPr/>
          </p:nvSpPr>
          <p:spPr bwMode="auto">
            <a:xfrm>
              <a:off x="4951" y="742"/>
              <a:ext cx="416" cy="197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439" name="Line 131"/>
            <p:cNvSpPr>
              <a:spLocks noChangeShapeType="1"/>
            </p:cNvSpPr>
            <p:nvPr/>
          </p:nvSpPr>
          <p:spPr bwMode="auto">
            <a:xfrm>
              <a:off x="4951" y="742"/>
              <a:ext cx="41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440" name="Freeform 132"/>
            <p:cNvSpPr>
              <a:spLocks/>
            </p:cNvSpPr>
            <p:nvPr/>
          </p:nvSpPr>
          <p:spPr bwMode="auto">
            <a:xfrm>
              <a:off x="4951" y="742"/>
              <a:ext cx="416" cy="197"/>
            </a:xfrm>
            <a:custGeom>
              <a:avLst/>
              <a:gdLst>
                <a:gd name="T0" fmla="*/ 0 w 90"/>
                <a:gd name="T1" fmla="*/ 20329 h 42"/>
                <a:gd name="T2" fmla="*/ 41087 w 90"/>
                <a:gd name="T3" fmla="*/ 20329 h 42"/>
                <a:gd name="T4" fmla="*/ 41087 w 90"/>
                <a:gd name="T5" fmla="*/ 0 h 42"/>
                <a:gd name="T6" fmla="*/ 0 60000 65536"/>
                <a:gd name="T7" fmla="*/ 0 60000 65536"/>
                <a:gd name="T8" fmla="*/ 0 60000 65536"/>
                <a:gd name="T9" fmla="*/ 0 w 90"/>
                <a:gd name="T10" fmla="*/ 0 h 42"/>
                <a:gd name="T11" fmla="*/ 90 w 90"/>
                <a:gd name="T12" fmla="*/ 42 h 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" h="42">
                  <a:moveTo>
                    <a:pt x="0" y="42"/>
                  </a:moveTo>
                  <a:lnTo>
                    <a:pt x="90" y="42"/>
                  </a:lnTo>
                  <a:lnTo>
                    <a:pt x="9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441" name="Line 133"/>
            <p:cNvSpPr>
              <a:spLocks noChangeShapeType="1"/>
            </p:cNvSpPr>
            <p:nvPr/>
          </p:nvSpPr>
          <p:spPr bwMode="auto">
            <a:xfrm flipV="1">
              <a:off x="4951" y="742"/>
              <a:ext cx="2" cy="19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442" name="Line 134"/>
            <p:cNvSpPr>
              <a:spLocks noChangeShapeType="1"/>
            </p:cNvSpPr>
            <p:nvPr/>
          </p:nvSpPr>
          <p:spPr bwMode="auto">
            <a:xfrm>
              <a:off x="4951" y="939"/>
              <a:ext cx="4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443" name="Freeform 135"/>
            <p:cNvSpPr>
              <a:spLocks/>
            </p:cNvSpPr>
            <p:nvPr/>
          </p:nvSpPr>
          <p:spPr bwMode="auto">
            <a:xfrm>
              <a:off x="4951" y="742"/>
              <a:ext cx="416" cy="197"/>
            </a:xfrm>
            <a:custGeom>
              <a:avLst/>
              <a:gdLst>
                <a:gd name="T0" fmla="*/ 0 w 90"/>
                <a:gd name="T1" fmla="*/ 20329 h 42"/>
                <a:gd name="T2" fmla="*/ 0 w 90"/>
                <a:gd name="T3" fmla="*/ 0 h 42"/>
                <a:gd name="T4" fmla="*/ 41087 w 90"/>
                <a:gd name="T5" fmla="*/ 0 h 42"/>
                <a:gd name="T6" fmla="*/ 0 60000 65536"/>
                <a:gd name="T7" fmla="*/ 0 60000 65536"/>
                <a:gd name="T8" fmla="*/ 0 60000 65536"/>
                <a:gd name="T9" fmla="*/ 0 w 90"/>
                <a:gd name="T10" fmla="*/ 0 h 42"/>
                <a:gd name="T11" fmla="*/ 90 w 90"/>
                <a:gd name="T12" fmla="*/ 42 h 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" h="42">
                  <a:moveTo>
                    <a:pt x="0" y="42"/>
                  </a:moveTo>
                  <a:lnTo>
                    <a:pt x="0" y="0"/>
                  </a:lnTo>
                  <a:lnTo>
                    <a:pt x="9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444" name="Freeform 136"/>
            <p:cNvSpPr>
              <a:spLocks/>
            </p:cNvSpPr>
            <p:nvPr/>
          </p:nvSpPr>
          <p:spPr bwMode="auto">
            <a:xfrm>
              <a:off x="4951" y="742"/>
              <a:ext cx="416" cy="197"/>
            </a:xfrm>
            <a:custGeom>
              <a:avLst/>
              <a:gdLst>
                <a:gd name="T0" fmla="*/ 0 w 90"/>
                <a:gd name="T1" fmla="*/ 20329 h 42"/>
                <a:gd name="T2" fmla="*/ 41087 w 90"/>
                <a:gd name="T3" fmla="*/ 20329 h 42"/>
                <a:gd name="T4" fmla="*/ 41087 w 90"/>
                <a:gd name="T5" fmla="*/ 0 h 42"/>
                <a:gd name="T6" fmla="*/ 0 60000 65536"/>
                <a:gd name="T7" fmla="*/ 0 60000 65536"/>
                <a:gd name="T8" fmla="*/ 0 60000 65536"/>
                <a:gd name="T9" fmla="*/ 0 w 90"/>
                <a:gd name="T10" fmla="*/ 0 h 42"/>
                <a:gd name="T11" fmla="*/ 90 w 90"/>
                <a:gd name="T12" fmla="*/ 42 h 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" h="42">
                  <a:moveTo>
                    <a:pt x="0" y="42"/>
                  </a:moveTo>
                  <a:lnTo>
                    <a:pt x="90" y="42"/>
                  </a:lnTo>
                  <a:lnTo>
                    <a:pt x="9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445" name="Line 137"/>
            <p:cNvSpPr>
              <a:spLocks noChangeShapeType="1"/>
            </p:cNvSpPr>
            <p:nvPr/>
          </p:nvSpPr>
          <p:spPr bwMode="auto">
            <a:xfrm flipV="1">
              <a:off x="4951" y="742"/>
              <a:ext cx="2" cy="19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446" name="Rectangle 138"/>
            <p:cNvSpPr>
              <a:spLocks noChangeArrowheads="1"/>
            </p:cNvSpPr>
            <p:nvPr/>
          </p:nvSpPr>
          <p:spPr bwMode="auto">
            <a:xfrm>
              <a:off x="5197" y="760"/>
              <a:ext cx="9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 b="1" dirty="0">
                  <a:solidFill>
                    <a:srgbClr val="000000"/>
                  </a:solidFill>
                  <a:latin typeface="Comic Sans MS" pitchFamily="66" charset="0"/>
                </a:rPr>
                <a:t>Mean</a:t>
              </a:r>
              <a:endParaRPr lang="en-US" sz="1800" b="1" dirty="0">
                <a:latin typeface="Comic Sans MS" pitchFamily="66" charset="0"/>
              </a:endParaRPr>
            </a:p>
          </p:txBody>
        </p:sp>
        <p:sp>
          <p:nvSpPr>
            <p:cNvPr id="141447" name="Line 139"/>
            <p:cNvSpPr>
              <a:spLocks noChangeShapeType="1"/>
            </p:cNvSpPr>
            <p:nvPr/>
          </p:nvSpPr>
          <p:spPr bwMode="auto">
            <a:xfrm>
              <a:off x="4988" y="793"/>
              <a:ext cx="185" cy="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448" name="Rectangle 140"/>
            <p:cNvSpPr>
              <a:spLocks noChangeArrowheads="1"/>
            </p:cNvSpPr>
            <p:nvPr/>
          </p:nvSpPr>
          <p:spPr bwMode="auto">
            <a:xfrm>
              <a:off x="5197" y="849"/>
              <a:ext cx="91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 b="1" dirty="0">
                  <a:solidFill>
                    <a:srgbClr val="000000"/>
                  </a:solidFill>
                  <a:latin typeface="Comic Sans MS" pitchFamily="66" charset="0"/>
                </a:rPr>
                <a:t>Data</a:t>
              </a:r>
              <a:endParaRPr lang="en-US" sz="1800" b="1" dirty="0">
                <a:latin typeface="Comic Sans MS" pitchFamily="66" charset="0"/>
              </a:endParaRPr>
            </a:p>
          </p:txBody>
        </p:sp>
        <p:sp>
          <p:nvSpPr>
            <p:cNvPr id="141449" name="Line 141"/>
            <p:cNvSpPr>
              <a:spLocks noChangeShapeType="1"/>
            </p:cNvSpPr>
            <p:nvPr/>
          </p:nvSpPr>
          <p:spPr bwMode="auto">
            <a:xfrm>
              <a:off x="4988" y="882"/>
              <a:ext cx="185" cy="2"/>
            </a:xfrm>
            <a:prstGeom prst="line">
              <a:avLst/>
            </a:prstGeom>
            <a:noFill/>
            <a:ln w="2063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450" name="Rectangle 142"/>
            <p:cNvSpPr>
              <a:spLocks noChangeArrowheads="1"/>
            </p:cNvSpPr>
            <p:nvPr/>
          </p:nvSpPr>
          <p:spPr bwMode="auto">
            <a:xfrm>
              <a:off x="2928" y="815"/>
              <a:ext cx="1147" cy="121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i="1" dirty="0">
                  <a:solidFill>
                    <a:srgbClr val="000000"/>
                  </a:solidFill>
                  <a:latin typeface="Comic Sans MS" pitchFamily="66" charset="0"/>
                </a:rPr>
                <a:t> </a:t>
              </a:r>
              <a:r>
                <a:rPr lang="en-US" sz="1200" i="1" dirty="0">
                  <a:solidFill>
                    <a:srgbClr val="0000FF"/>
                  </a:solidFill>
                  <a:latin typeface="Comic Sans MS" pitchFamily="66" charset="0"/>
                </a:rPr>
                <a:t>Simulated</a:t>
              </a:r>
              <a:r>
                <a:rPr lang="en-US" sz="1200" i="1" dirty="0">
                  <a:solidFill>
                    <a:srgbClr val="000000"/>
                  </a:solidFill>
                  <a:latin typeface="Comic Sans MS" pitchFamily="66" charset="0"/>
                </a:rPr>
                <a:t> </a:t>
              </a:r>
              <a:r>
                <a:rPr lang="en-US" sz="1200" i="1" dirty="0">
                  <a:solidFill>
                    <a:srgbClr val="0000FF"/>
                  </a:solidFill>
                  <a:latin typeface="Comic Sans MS" pitchFamily="66" charset="0"/>
                </a:rPr>
                <a:t>Measurement</a:t>
              </a:r>
              <a:r>
                <a:rPr lang="en-US" sz="1200" i="1" dirty="0">
                  <a:solidFill>
                    <a:srgbClr val="000000"/>
                  </a:solidFill>
                  <a:latin typeface="Comic Sans MS" pitchFamily="66" charset="0"/>
                </a:rPr>
                <a:t> </a:t>
              </a:r>
              <a:endParaRPr lang="en-US" sz="1200" i="1" dirty="0">
                <a:latin typeface="Comic Sans MS" pitchFamily="66" charset="0"/>
              </a:endParaRPr>
            </a:p>
          </p:txBody>
        </p:sp>
      </p:grpSp>
      <p:grpSp>
        <p:nvGrpSpPr>
          <p:cNvPr id="4" name="Group 143"/>
          <p:cNvGrpSpPr>
            <a:grpSpLocks/>
          </p:cNvGrpSpPr>
          <p:nvPr/>
        </p:nvGrpSpPr>
        <p:grpSpPr bwMode="auto">
          <a:xfrm>
            <a:off x="742950" y="3762375"/>
            <a:ext cx="6581775" cy="1419225"/>
            <a:chOff x="468" y="2370"/>
            <a:chExt cx="4146" cy="894"/>
          </a:xfrm>
        </p:grpSpPr>
        <p:grpSp>
          <p:nvGrpSpPr>
            <p:cNvPr id="141319" name="Group 144"/>
            <p:cNvGrpSpPr>
              <a:grpSpLocks/>
            </p:cNvGrpSpPr>
            <p:nvPr/>
          </p:nvGrpSpPr>
          <p:grpSpPr bwMode="auto">
            <a:xfrm>
              <a:off x="4290" y="2688"/>
              <a:ext cx="324" cy="384"/>
              <a:chOff x="4290" y="2688"/>
              <a:chExt cx="324" cy="384"/>
            </a:xfrm>
          </p:grpSpPr>
          <p:sp>
            <p:nvSpPr>
              <p:cNvPr id="141329" name="Line 145"/>
              <p:cNvSpPr>
                <a:spLocks noChangeShapeType="1"/>
              </p:cNvSpPr>
              <p:nvPr/>
            </p:nvSpPr>
            <p:spPr bwMode="auto">
              <a:xfrm flipH="1">
                <a:off x="4368" y="2832"/>
                <a:ext cx="48" cy="24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1330" name="Text Box 146"/>
              <p:cNvSpPr txBox="1">
                <a:spLocks noChangeArrowheads="1"/>
              </p:cNvSpPr>
              <p:nvPr/>
            </p:nvSpPr>
            <p:spPr bwMode="auto">
              <a:xfrm>
                <a:off x="4290" y="2688"/>
                <a:ext cx="32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1000" b="1" dirty="0">
                    <a:solidFill>
                      <a:srgbClr val="FF0000"/>
                    </a:solidFill>
                    <a:latin typeface="Comic Sans MS" pitchFamily="66" charset="0"/>
                  </a:rPr>
                  <a:t>MAP </a:t>
                </a:r>
              </a:p>
            </p:txBody>
          </p:sp>
        </p:grpSp>
        <p:grpSp>
          <p:nvGrpSpPr>
            <p:cNvPr id="141320" name="Group 147"/>
            <p:cNvGrpSpPr>
              <a:grpSpLocks/>
            </p:cNvGrpSpPr>
            <p:nvPr/>
          </p:nvGrpSpPr>
          <p:grpSpPr bwMode="auto">
            <a:xfrm>
              <a:off x="1002" y="2814"/>
              <a:ext cx="236" cy="450"/>
              <a:chOff x="1002" y="2814"/>
              <a:chExt cx="236" cy="450"/>
            </a:xfrm>
          </p:grpSpPr>
          <p:sp>
            <p:nvSpPr>
              <p:cNvPr id="141327" name="Line 148"/>
              <p:cNvSpPr>
                <a:spLocks noChangeShapeType="1"/>
              </p:cNvSpPr>
              <p:nvPr/>
            </p:nvSpPr>
            <p:spPr bwMode="auto">
              <a:xfrm flipH="1">
                <a:off x="1008" y="2976"/>
                <a:ext cx="96" cy="288"/>
              </a:xfrm>
              <a:prstGeom prst="line">
                <a:avLst/>
              </a:prstGeom>
              <a:noFill/>
              <a:ln w="9525">
                <a:solidFill>
                  <a:srgbClr val="FF33C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1328" name="Text Box 149"/>
              <p:cNvSpPr txBox="1">
                <a:spLocks noChangeArrowheads="1"/>
              </p:cNvSpPr>
              <p:nvPr/>
            </p:nvSpPr>
            <p:spPr bwMode="auto">
              <a:xfrm>
                <a:off x="1002" y="2814"/>
                <a:ext cx="23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1000" b="1" dirty="0">
                    <a:solidFill>
                      <a:srgbClr val="FF33CC"/>
                    </a:solidFill>
                    <a:latin typeface="Comic Sans MS" pitchFamily="66" charset="0"/>
                  </a:rPr>
                  <a:t>CM</a:t>
                </a:r>
              </a:p>
            </p:txBody>
          </p:sp>
        </p:grpSp>
        <p:grpSp>
          <p:nvGrpSpPr>
            <p:cNvPr id="141321" name="Group 150"/>
            <p:cNvGrpSpPr>
              <a:grpSpLocks/>
            </p:cNvGrpSpPr>
            <p:nvPr/>
          </p:nvGrpSpPr>
          <p:grpSpPr bwMode="auto">
            <a:xfrm>
              <a:off x="468" y="2370"/>
              <a:ext cx="348" cy="270"/>
              <a:chOff x="468" y="2370"/>
              <a:chExt cx="348" cy="270"/>
            </a:xfrm>
          </p:grpSpPr>
          <p:sp>
            <p:nvSpPr>
              <p:cNvPr id="141325" name="Text Box 151"/>
              <p:cNvSpPr txBox="1">
                <a:spLocks noChangeArrowheads="1"/>
              </p:cNvSpPr>
              <p:nvPr/>
            </p:nvSpPr>
            <p:spPr bwMode="auto">
              <a:xfrm>
                <a:off x="468" y="2370"/>
                <a:ext cx="249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1000" b="1" dirty="0">
                    <a:solidFill>
                      <a:srgbClr val="00FFFF"/>
                    </a:solidFill>
                    <a:latin typeface="Comic Sans MS" pitchFamily="66" charset="0"/>
                  </a:rPr>
                  <a:t>KF</a:t>
                </a:r>
                <a:r>
                  <a:rPr lang="en-US" sz="1000" b="1" dirty="0">
                    <a:solidFill>
                      <a:srgbClr val="FF33CC"/>
                    </a:solidFill>
                    <a:latin typeface="Comic Sans MS" pitchFamily="66" charset="0"/>
                  </a:rPr>
                  <a:t> </a:t>
                </a:r>
              </a:p>
            </p:txBody>
          </p:sp>
          <p:sp>
            <p:nvSpPr>
              <p:cNvPr id="141326" name="Line 152"/>
              <p:cNvSpPr>
                <a:spLocks noChangeShapeType="1"/>
              </p:cNvSpPr>
              <p:nvPr/>
            </p:nvSpPr>
            <p:spPr bwMode="auto">
              <a:xfrm>
                <a:off x="624" y="2496"/>
                <a:ext cx="192" cy="144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41322" name="Group 153"/>
            <p:cNvGrpSpPr>
              <a:grpSpLocks/>
            </p:cNvGrpSpPr>
            <p:nvPr/>
          </p:nvGrpSpPr>
          <p:grpSpPr bwMode="auto">
            <a:xfrm>
              <a:off x="1632" y="2640"/>
              <a:ext cx="335" cy="384"/>
              <a:chOff x="1632" y="2640"/>
              <a:chExt cx="335" cy="384"/>
            </a:xfrm>
          </p:grpSpPr>
          <p:sp>
            <p:nvSpPr>
              <p:cNvPr id="141323" name="Line 154"/>
              <p:cNvSpPr>
                <a:spLocks noChangeShapeType="1"/>
              </p:cNvSpPr>
              <p:nvPr/>
            </p:nvSpPr>
            <p:spPr bwMode="auto">
              <a:xfrm flipH="1">
                <a:off x="1710" y="2784"/>
                <a:ext cx="48" cy="24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1324" name="Text Box 155"/>
              <p:cNvSpPr txBox="1">
                <a:spLocks noChangeArrowheads="1"/>
              </p:cNvSpPr>
              <p:nvPr/>
            </p:nvSpPr>
            <p:spPr bwMode="auto">
              <a:xfrm>
                <a:off x="1632" y="2640"/>
                <a:ext cx="335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1000" b="1" dirty="0">
                    <a:solidFill>
                      <a:srgbClr val="0000FF"/>
                    </a:solidFill>
                    <a:latin typeface="Comic Sans MS" pitchFamily="66" charset="0"/>
                  </a:rPr>
                  <a:t>Data </a:t>
                </a:r>
              </a:p>
            </p:txBody>
          </p:sp>
        </p:grpSp>
      </p:grpSp>
      <p:sp>
        <p:nvSpPr>
          <p:cNvPr id="141318" name="Rectangle 15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58200" cy="563562"/>
          </a:xfrm>
          <a:solidFill>
            <a:srgbClr val="FFFF00"/>
          </a:solidFill>
          <a:ln>
            <a:solidFill>
              <a:srgbClr val="0000CC"/>
            </a:solidFill>
          </a:ln>
        </p:spPr>
        <p:txBody>
          <a:bodyPr/>
          <a:lstStyle/>
          <a:p>
            <a:pPr eaLnBrk="1" hangingPunct="1"/>
            <a:r>
              <a:rPr lang="en-US" sz="2000" b="1" dirty="0"/>
              <a:t>Bootstrap PF </a:t>
            </a:r>
            <a:r>
              <a:rPr lang="en-US" sz="2000" b="1" dirty="0">
                <a:solidFill>
                  <a:srgbClr val="FF0000"/>
                </a:solidFill>
              </a:rPr>
              <a:t>MEASUREMENT </a:t>
            </a:r>
            <a:r>
              <a:rPr lang="en-US" sz="2000" b="1" dirty="0"/>
              <a:t>prediction estimates are reasonable</a:t>
            </a:r>
          </a:p>
        </p:txBody>
      </p:sp>
      <p:sp>
        <p:nvSpPr>
          <p:cNvPr id="15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647315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600" dirty="0"/>
          </a:p>
          <a:p>
            <a:pPr eaLnBrk="1" hangingPunct="1"/>
            <a:endParaRPr lang="en-US" sz="600" dirty="0"/>
          </a:p>
          <a:p>
            <a:pPr eaLnBrk="1" hangingPunct="1"/>
            <a:r>
              <a:rPr lang="en-US" sz="600" dirty="0">
                <a:latin typeface="Comic Sans MS" pitchFamily="66" charset="0"/>
              </a:rPr>
              <a:t>Copyright © James V. Candy, 2013</a:t>
            </a:r>
          </a:p>
        </p:txBody>
      </p:sp>
    </p:spTree>
    <p:extLst>
      <p:ext uri="{BB962C8B-B14F-4D97-AF65-F5344CB8AC3E}">
        <p14:creationId xmlns:p14="http://schemas.microsoft.com/office/powerpoint/2010/main" val="317276890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fld id="{3007B41F-9E3E-4B0C-921A-6C3BDCC42E67}" type="slidenum">
              <a:rPr lang="en-US" smtClean="0"/>
              <a:pPr>
                <a:defRPr/>
              </a:pPr>
              <a:t>7</a:t>
            </a:fld>
            <a:r>
              <a:rPr lang="en-US" i="0" dirty="0"/>
              <a:t> </a:t>
            </a:r>
          </a:p>
        </p:txBody>
      </p:sp>
      <p:sp>
        <p:nvSpPr>
          <p:cNvPr id="14234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solidFill>
            <a:srgbClr val="FFFF00"/>
          </a:solidFill>
        </p:spPr>
        <p:txBody>
          <a:bodyPr/>
          <a:lstStyle/>
          <a:p>
            <a:pPr algn="ctr" eaLnBrk="1" hangingPunct="1"/>
            <a:r>
              <a:rPr lang="en-US" b="1" dirty="0"/>
              <a:t>The particles capture multimodal PDF</a:t>
            </a:r>
          </a:p>
        </p:txBody>
      </p:sp>
      <p:grpSp>
        <p:nvGrpSpPr>
          <p:cNvPr id="142341" name="Group 3"/>
          <p:cNvGrpSpPr>
            <a:grpSpLocks/>
          </p:cNvGrpSpPr>
          <p:nvPr/>
        </p:nvGrpSpPr>
        <p:grpSpPr bwMode="auto">
          <a:xfrm>
            <a:off x="1752600" y="1600200"/>
            <a:ext cx="5287963" cy="4927600"/>
            <a:chOff x="1069" y="985"/>
            <a:chExt cx="3330" cy="3104"/>
          </a:xfrm>
        </p:grpSpPr>
        <p:sp>
          <p:nvSpPr>
            <p:cNvPr id="142348" name="Rectangle 4"/>
            <p:cNvSpPr>
              <a:spLocks noChangeArrowheads="1"/>
            </p:cNvSpPr>
            <p:nvPr/>
          </p:nvSpPr>
          <p:spPr bwMode="auto">
            <a:xfrm>
              <a:off x="1285" y="1105"/>
              <a:ext cx="3074" cy="28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2349" name="Rectangle 5"/>
            <p:cNvSpPr>
              <a:spLocks noChangeArrowheads="1"/>
            </p:cNvSpPr>
            <p:nvPr/>
          </p:nvSpPr>
          <p:spPr bwMode="auto">
            <a:xfrm>
              <a:off x="1285" y="1105"/>
              <a:ext cx="3074" cy="2834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2350" name="Line 6"/>
            <p:cNvSpPr>
              <a:spLocks noChangeShapeType="1"/>
            </p:cNvSpPr>
            <p:nvPr/>
          </p:nvSpPr>
          <p:spPr bwMode="auto">
            <a:xfrm>
              <a:off x="1285" y="1105"/>
              <a:ext cx="307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2351" name="Freeform 7"/>
            <p:cNvSpPr>
              <a:spLocks/>
            </p:cNvSpPr>
            <p:nvPr/>
          </p:nvSpPr>
          <p:spPr bwMode="auto">
            <a:xfrm>
              <a:off x="1285" y="1105"/>
              <a:ext cx="3074" cy="2834"/>
            </a:xfrm>
            <a:custGeom>
              <a:avLst/>
              <a:gdLst>
                <a:gd name="T0" fmla="*/ 0 w 743"/>
                <a:gd name="T1" fmla="*/ 200693 h 685"/>
                <a:gd name="T2" fmla="*/ 217695 w 743"/>
                <a:gd name="T3" fmla="*/ 200693 h 685"/>
                <a:gd name="T4" fmla="*/ 217695 w 743"/>
                <a:gd name="T5" fmla="*/ 0 h 685"/>
                <a:gd name="T6" fmla="*/ 0 60000 65536"/>
                <a:gd name="T7" fmla="*/ 0 60000 65536"/>
                <a:gd name="T8" fmla="*/ 0 60000 65536"/>
                <a:gd name="T9" fmla="*/ 0 w 743"/>
                <a:gd name="T10" fmla="*/ 0 h 685"/>
                <a:gd name="T11" fmla="*/ 743 w 743"/>
                <a:gd name="T12" fmla="*/ 685 h 6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43" h="685">
                  <a:moveTo>
                    <a:pt x="0" y="685"/>
                  </a:moveTo>
                  <a:lnTo>
                    <a:pt x="743" y="685"/>
                  </a:lnTo>
                  <a:lnTo>
                    <a:pt x="74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2352" name="Line 8"/>
            <p:cNvSpPr>
              <a:spLocks noChangeShapeType="1"/>
            </p:cNvSpPr>
            <p:nvPr/>
          </p:nvSpPr>
          <p:spPr bwMode="auto">
            <a:xfrm flipV="1">
              <a:off x="1285" y="1105"/>
              <a:ext cx="1" cy="28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2353" name="Line 9"/>
            <p:cNvSpPr>
              <a:spLocks noChangeShapeType="1"/>
            </p:cNvSpPr>
            <p:nvPr/>
          </p:nvSpPr>
          <p:spPr bwMode="auto">
            <a:xfrm>
              <a:off x="1285" y="3939"/>
              <a:ext cx="307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2354" name="Line 10"/>
            <p:cNvSpPr>
              <a:spLocks noChangeShapeType="1"/>
            </p:cNvSpPr>
            <p:nvPr/>
          </p:nvSpPr>
          <p:spPr bwMode="auto">
            <a:xfrm flipV="1">
              <a:off x="1285" y="1105"/>
              <a:ext cx="1" cy="28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2355" name="Line 11"/>
            <p:cNvSpPr>
              <a:spLocks noChangeShapeType="1"/>
            </p:cNvSpPr>
            <p:nvPr/>
          </p:nvSpPr>
          <p:spPr bwMode="auto">
            <a:xfrm flipV="1">
              <a:off x="1285" y="3906"/>
              <a:ext cx="1" cy="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2356" name="Line 12"/>
            <p:cNvSpPr>
              <a:spLocks noChangeShapeType="1"/>
            </p:cNvSpPr>
            <p:nvPr/>
          </p:nvSpPr>
          <p:spPr bwMode="auto">
            <a:xfrm>
              <a:off x="1285" y="1105"/>
              <a:ext cx="1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2357" name="Rectangle 13"/>
            <p:cNvSpPr>
              <a:spLocks noChangeArrowheads="1"/>
            </p:cNvSpPr>
            <p:nvPr/>
          </p:nvSpPr>
          <p:spPr bwMode="auto">
            <a:xfrm>
              <a:off x="1219" y="3952"/>
              <a:ext cx="128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 dirty="0">
                  <a:solidFill>
                    <a:srgbClr val="000000"/>
                  </a:solidFill>
                  <a:latin typeface="Helvetica" charset="0"/>
                </a:rPr>
                <a:t>-15.5</a:t>
              </a:r>
              <a:endParaRPr lang="en-US" sz="1800" dirty="0"/>
            </a:p>
          </p:txBody>
        </p:sp>
        <p:sp>
          <p:nvSpPr>
            <p:cNvPr id="142358" name="Line 14"/>
            <p:cNvSpPr>
              <a:spLocks noChangeShapeType="1"/>
            </p:cNvSpPr>
            <p:nvPr/>
          </p:nvSpPr>
          <p:spPr bwMode="auto">
            <a:xfrm flipV="1">
              <a:off x="1624" y="3906"/>
              <a:ext cx="1" cy="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2359" name="Line 15"/>
            <p:cNvSpPr>
              <a:spLocks noChangeShapeType="1"/>
            </p:cNvSpPr>
            <p:nvPr/>
          </p:nvSpPr>
          <p:spPr bwMode="auto">
            <a:xfrm>
              <a:off x="1624" y="1105"/>
              <a:ext cx="1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2360" name="Rectangle 16"/>
            <p:cNvSpPr>
              <a:spLocks noChangeArrowheads="1"/>
            </p:cNvSpPr>
            <p:nvPr/>
          </p:nvSpPr>
          <p:spPr bwMode="auto">
            <a:xfrm>
              <a:off x="1579" y="3952"/>
              <a:ext cx="81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 dirty="0">
                  <a:solidFill>
                    <a:srgbClr val="000000"/>
                  </a:solidFill>
                  <a:latin typeface="Helvetica" charset="0"/>
                </a:rPr>
                <a:t>-15</a:t>
              </a:r>
              <a:endParaRPr lang="en-US" sz="1800" dirty="0"/>
            </a:p>
          </p:txBody>
        </p:sp>
        <p:sp>
          <p:nvSpPr>
            <p:cNvPr id="142361" name="Line 17"/>
            <p:cNvSpPr>
              <a:spLocks noChangeShapeType="1"/>
            </p:cNvSpPr>
            <p:nvPr/>
          </p:nvSpPr>
          <p:spPr bwMode="auto">
            <a:xfrm flipV="1">
              <a:off x="1968" y="3906"/>
              <a:ext cx="1" cy="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2362" name="Line 18"/>
            <p:cNvSpPr>
              <a:spLocks noChangeShapeType="1"/>
            </p:cNvSpPr>
            <p:nvPr/>
          </p:nvSpPr>
          <p:spPr bwMode="auto">
            <a:xfrm>
              <a:off x="1968" y="1105"/>
              <a:ext cx="1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2363" name="Rectangle 19"/>
            <p:cNvSpPr>
              <a:spLocks noChangeArrowheads="1"/>
            </p:cNvSpPr>
            <p:nvPr/>
          </p:nvSpPr>
          <p:spPr bwMode="auto">
            <a:xfrm>
              <a:off x="1902" y="3952"/>
              <a:ext cx="128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 dirty="0">
                  <a:solidFill>
                    <a:srgbClr val="000000"/>
                  </a:solidFill>
                  <a:latin typeface="Helvetica" charset="0"/>
                </a:rPr>
                <a:t>-14.5</a:t>
              </a:r>
              <a:endParaRPr lang="en-US" sz="1800" dirty="0"/>
            </a:p>
          </p:txBody>
        </p:sp>
        <p:sp>
          <p:nvSpPr>
            <p:cNvPr id="142364" name="Line 20"/>
            <p:cNvSpPr>
              <a:spLocks noChangeShapeType="1"/>
            </p:cNvSpPr>
            <p:nvPr/>
          </p:nvSpPr>
          <p:spPr bwMode="auto">
            <a:xfrm flipV="1">
              <a:off x="2311" y="3906"/>
              <a:ext cx="1" cy="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2365" name="Line 21"/>
            <p:cNvSpPr>
              <a:spLocks noChangeShapeType="1"/>
            </p:cNvSpPr>
            <p:nvPr/>
          </p:nvSpPr>
          <p:spPr bwMode="auto">
            <a:xfrm>
              <a:off x="2311" y="1105"/>
              <a:ext cx="1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2366" name="Rectangle 22"/>
            <p:cNvSpPr>
              <a:spLocks noChangeArrowheads="1"/>
            </p:cNvSpPr>
            <p:nvPr/>
          </p:nvSpPr>
          <p:spPr bwMode="auto">
            <a:xfrm>
              <a:off x="2266" y="3952"/>
              <a:ext cx="81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 dirty="0">
                  <a:solidFill>
                    <a:srgbClr val="000000"/>
                  </a:solidFill>
                  <a:latin typeface="Helvetica" charset="0"/>
                </a:rPr>
                <a:t>-14</a:t>
              </a:r>
              <a:endParaRPr lang="en-US" sz="1800" dirty="0"/>
            </a:p>
          </p:txBody>
        </p:sp>
        <p:sp>
          <p:nvSpPr>
            <p:cNvPr id="142367" name="Line 23"/>
            <p:cNvSpPr>
              <a:spLocks noChangeShapeType="1"/>
            </p:cNvSpPr>
            <p:nvPr/>
          </p:nvSpPr>
          <p:spPr bwMode="auto">
            <a:xfrm flipV="1">
              <a:off x="2651" y="3906"/>
              <a:ext cx="1" cy="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2368" name="Line 24"/>
            <p:cNvSpPr>
              <a:spLocks noChangeShapeType="1"/>
            </p:cNvSpPr>
            <p:nvPr/>
          </p:nvSpPr>
          <p:spPr bwMode="auto">
            <a:xfrm>
              <a:off x="2651" y="1105"/>
              <a:ext cx="1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2369" name="Rectangle 25"/>
            <p:cNvSpPr>
              <a:spLocks noChangeArrowheads="1"/>
            </p:cNvSpPr>
            <p:nvPr/>
          </p:nvSpPr>
          <p:spPr bwMode="auto">
            <a:xfrm>
              <a:off x="2584" y="3952"/>
              <a:ext cx="128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 dirty="0">
                  <a:solidFill>
                    <a:srgbClr val="000000"/>
                  </a:solidFill>
                  <a:latin typeface="Helvetica" charset="0"/>
                </a:rPr>
                <a:t>-13.5</a:t>
              </a:r>
              <a:endParaRPr lang="en-US" sz="1800" dirty="0"/>
            </a:p>
          </p:txBody>
        </p:sp>
        <p:sp>
          <p:nvSpPr>
            <p:cNvPr id="142370" name="Line 26"/>
            <p:cNvSpPr>
              <a:spLocks noChangeShapeType="1"/>
            </p:cNvSpPr>
            <p:nvPr/>
          </p:nvSpPr>
          <p:spPr bwMode="auto">
            <a:xfrm flipV="1">
              <a:off x="2994" y="3906"/>
              <a:ext cx="1" cy="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2371" name="Line 27"/>
            <p:cNvSpPr>
              <a:spLocks noChangeShapeType="1"/>
            </p:cNvSpPr>
            <p:nvPr/>
          </p:nvSpPr>
          <p:spPr bwMode="auto">
            <a:xfrm>
              <a:off x="2994" y="1105"/>
              <a:ext cx="1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2372" name="Rectangle 28"/>
            <p:cNvSpPr>
              <a:spLocks noChangeArrowheads="1"/>
            </p:cNvSpPr>
            <p:nvPr/>
          </p:nvSpPr>
          <p:spPr bwMode="auto">
            <a:xfrm>
              <a:off x="2948" y="3952"/>
              <a:ext cx="81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 dirty="0">
                  <a:solidFill>
                    <a:srgbClr val="000000"/>
                  </a:solidFill>
                  <a:latin typeface="Helvetica" charset="0"/>
                </a:rPr>
                <a:t>-13</a:t>
              </a:r>
              <a:endParaRPr lang="en-US" sz="1800" dirty="0"/>
            </a:p>
          </p:txBody>
        </p:sp>
        <p:sp>
          <p:nvSpPr>
            <p:cNvPr id="142373" name="Line 29"/>
            <p:cNvSpPr>
              <a:spLocks noChangeShapeType="1"/>
            </p:cNvSpPr>
            <p:nvPr/>
          </p:nvSpPr>
          <p:spPr bwMode="auto">
            <a:xfrm flipV="1">
              <a:off x="3337" y="3906"/>
              <a:ext cx="1" cy="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2374" name="Line 30"/>
            <p:cNvSpPr>
              <a:spLocks noChangeShapeType="1"/>
            </p:cNvSpPr>
            <p:nvPr/>
          </p:nvSpPr>
          <p:spPr bwMode="auto">
            <a:xfrm>
              <a:off x="3337" y="1105"/>
              <a:ext cx="1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2375" name="Rectangle 31"/>
            <p:cNvSpPr>
              <a:spLocks noChangeArrowheads="1"/>
            </p:cNvSpPr>
            <p:nvPr/>
          </p:nvSpPr>
          <p:spPr bwMode="auto">
            <a:xfrm>
              <a:off x="3271" y="3952"/>
              <a:ext cx="128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 dirty="0">
                  <a:solidFill>
                    <a:srgbClr val="000000"/>
                  </a:solidFill>
                  <a:latin typeface="Helvetica" charset="0"/>
                </a:rPr>
                <a:t>-12.5</a:t>
              </a:r>
              <a:endParaRPr lang="en-US" sz="1800" dirty="0"/>
            </a:p>
          </p:txBody>
        </p:sp>
        <p:sp>
          <p:nvSpPr>
            <p:cNvPr id="142376" name="Line 32"/>
            <p:cNvSpPr>
              <a:spLocks noChangeShapeType="1"/>
            </p:cNvSpPr>
            <p:nvPr/>
          </p:nvSpPr>
          <p:spPr bwMode="auto">
            <a:xfrm flipV="1">
              <a:off x="3677" y="3906"/>
              <a:ext cx="1" cy="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2377" name="Line 33"/>
            <p:cNvSpPr>
              <a:spLocks noChangeShapeType="1"/>
            </p:cNvSpPr>
            <p:nvPr/>
          </p:nvSpPr>
          <p:spPr bwMode="auto">
            <a:xfrm>
              <a:off x="3677" y="1105"/>
              <a:ext cx="1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2378" name="Rectangle 34"/>
            <p:cNvSpPr>
              <a:spLocks noChangeArrowheads="1"/>
            </p:cNvSpPr>
            <p:nvPr/>
          </p:nvSpPr>
          <p:spPr bwMode="auto">
            <a:xfrm>
              <a:off x="3631" y="3952"/>
              <a:ext cx="81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 dirty="0">
                  <a:solidFill>
                    <a:srgbClr val="000000"/>
                  </a:solidFill>
                  <a:latin typeface="Helvetica" charset="0"/>
                </a:rPr>
                <a:t>-12</a:t>
              </a:r>
              <a:endParaRPr lang="en-US" sz="1800" dirty="0"/>
            </a:p>
          </p:txBody>
        </p:sp>
        <p:sp>
          <p:nvSpPr>
            <p:cNvPr id="142379" name="Line 35"/>
            <p:cNvSpPr>
              <a:spLocks noChangeShapeType="1"/>
            </p:cNvSpPr>
            <p:nvPr/>
          </p:nvSpPr>
          <p:spPr bwMode="auto">
            <a:xfrm flipV="1">
              <a:off x="4020" y="3906"/>
              <a:ext cx="1" cy="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2380" name="Line 36"/>
            <p:cNvSpPr>
              <a:spLocks noChangeShapeType="1"/>
            </p:cNvSpPr>
            <p:nvPr/>
          </p:nvSpPr>
          <p:spPr bwMode="auto">
            <a:xfrm>
              <a:off x="4020" y="1105"/>
              <a:ext cx="1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2381" name="Rectangle 37"/>
            <p:cNvSpPr>
              <a:spLocks noChangeArrowheads="1"/>
            </p:cNvSpPr>
            <p:nvPr/>
          </p:nvSpPr>
          <p:spPr bwMode="auto">
            <a:xfrm>
              <a:off x="3954" y="3952"/>
              <a:ext cx="128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 dirty="0">
                  <a:solidFill>
                    <a:srgbClr val="000000"/>
                  </a:solidFill>
                  <a:latin typeface="Helvetica" charset="0"/>
                </a:rPr>
                <a:t>-11.5</a:t>
              </a:r>
              <a:endParaRPr lang="en-US" sz="1800" dirty="0"/>
            </a:p>
          </p:txBody>
        </p:sp>
        <p:sp>
          <p:nvSpPr>
            <p:cNvPr id="142382" name="Line 38"/>
            <p:cNvSpPr>
              <a:spLocks noChangeShapeType="1"/>
            </p:cNvSpPr>
            <p:nvPr/>
          </p:nvSpPr>
          <p:spPr bwMode="auto">
            <a:xfrm flipV="1">
              <a:off x="4363" y="3906"/>
              <a:ext cx="1" cy="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2383" name="Line 39"/>
            <p:cNvSpPr>
              <a:spLocks noChangeShapeType="1"/>
            </p:cNvSpPr>
            <p:nvPr/>
          </p:nvSpPr>
          <p:spPr bwMode="auto">
            <a:xfrm>
              <a:off x="4363" y="1105"/>
              <a:ext cx="1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2384" name="Rectangle 40"/>
            <p:cNvSpPr>
              <a:spLocks noChangeArrowheads="1"/>
            </p:cNvSpPr>
            <p:nvPr/>
          </p:nvSpPr>
          <p:spPr bwMode="auto">
            <a:xfrm>
              <a:off x="4318" y="3952"/>
              <a:ext cx="81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 dirty="0">
                  <a:solidFill>
                    <a:srgbClr val="000000"/>
                  </a:solidFill>
                  <a:latin typeface="Helvetica" charset="0"/>
                </a:rPr>
                <a:t>-11</a:t>
              </a:r>
              <a:endParaRPr lang="en-US" sz="1800" dirty="0"/>
            </a:p>
          </p:txBody>
        </p:sp>
        <p:sp>
          <p:nvSpPr>
            <p:cNvPr id="142385" name="Line 41"/>
            <p:cNvSpPr>
              <a:spLocks noChangeShapeType="1"/>
            </p:cNvSpPr>
            <p:nvPr/>
          </p:nvSpPr>
          <p:spPr bwMode="auto">
            <a:xfrm>
              <a:off x="1285" y="3939"/>
              <a:ext cx="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2386" name="Line 42"/>
            <p:cNvSpPr>
              <a:spLocks noChangeShapeType="1"/>
            </p:cNvSpPr>
            <p:nvPr/>
          </p:nvSpPr>
          <p:spPr bwMode="auto">
            <a:xfrm flipH="1">
              <a:off x="4330" y="3939"/>
              <a:ext cx="3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2387" name="Rectangle 43"/>
            <p:cNvSpPr>
              <a:spLocks noChangeArrowheads="1"/>
            </p:cNvSpPr>
            <p:nvPr/>
          </p:nvSpPr>
          <p:spPr bwMode="auto">
            <a:xfrm>
              <a:off x="1240" y="3906"/>
              <a:ext cx="31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 dirty="0">
                  <a:solidFill>
                    <a:srgbClr val="000000"/>
                  </a:solidFill>
                  <a:latin typeface="Helvetica" charset="0"/>
                </a:rPr>
                <a:t>0</a:t>
              </a:r>
              <a:endParaRPr lang="en-US" sz="1800" dirty="0"/>
            </a:p>
          </p:txBody>
        </p:sp>
        <p:sp>
          <p:nvSpPr>
            <p:cNvPr id="142388" name="Line 44"/>
            <p:cNvSpPr>
              <a:spLocks noChangeShapeType="1"/>
            </p:cNvSpPr>
            <p:nvPr/>
          </p:nvSpPr>
          <p:spPr bwMode="auto">
            <a:xfrm>
              <a:off x="1285" y="3534"/>
              <a:ext cx="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2389" name="Line 45"/>
            <p:cNvSpPr>
              <a:spLocks noChangeShapeType="1"/>
            </p:cNvSpPr>
            <p:nvPr/>
          </p:nvSpPr>
          <p:spPr bwMode="auto">
            <a:xfrm flipH="1">
              <a:off x="4330" y="3534"/>
              <a:ext cx="3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2390" name="Rectangle 46"/>
            <p:cNvSpPr>
              <a:spLocks noChangeArrowheads="1"/>
            </p:cNvSpPr>
            <p:nvPr/>
          </p:nvSpPr>
          <p:spPr bwMode="auto">
            <a:xfrm>
              <a:off x="1165" y="3501"/>
              <a:ext cx="10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 dirty="0">
                  <a:solidFill>
                    <a:srgbClr val="000000"/>
                  </a:solidFill>
                  <a:latin typeface="Helvetica" charset="0"/>
                </a:rPr>
                <a:t>0.01</a:t>
              </a:r>
              <a:endParaRPr lang="en-US" sz="1800" dirty="0"/>
            </a:p>
          </p:txBody>
        </p:sp>
        <p:sp>
          <p:nvSpPr>
            <p:cNvPr id="142391" name="Line 47"/>
            <p:cNvSpPr>
              <a:spLocks noChangeShapeType="1"/>
            </p:cNvSpPr>
            <p:nvPr/>
          </p:nvSpPr>
          <p:spPr bwMode="auto">
            <a:xfrm>
              <a:off x="1285" y="3128"/>
              <a:ext cx="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2392" name="Line 48"/>
            <p:cNvSpPr>
              <a:spLocks noChangeShapeType="1"/>
            </p:cNvSpPr>
            <p:nvPr/>
          </p:nvSpPr>
          <p:spPr bwMode="auto">
            <a:xfrm flipH="1">
              <a:off x="4330" y="3128"/>
              <a:ext cx="3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2393" name="Rectangle 49"/>
            <p:cNvSpPr>
              <a:spLocks noChangeArrowheads="1"/>
            </p:cNvSpPr>
            <p:nvPr/>
          </p:nvSpPr>
          <p:spPr bwMode="auto">
            <a:xfrm>
              <a:off x="1165" y="3095"/>
              <a:ext cx="10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 dirty="0">
                  <a:solidFill>
                    <a:srgbClr val="000000"/>
                  </a:solidFill>
                  <a:latin typeface="Helvetica" charset="0"/>
                </a:rPr>
                <a:t>0.02</a:t>
              </a:r>
              <a:endParaRPr lang="en-US" sz="1800" dirty="0"/>
            </a:p>
          </p:txBody>
        </p:sp>
        <p:sp>
          <p:nvSpPr>
            <p:cNvPr id="142394" name="Line 50"/>
            <p:cNvSpPr>
              <a:spLocks noChangeShapeType="1"/>
            </p:cNvSpPr>
            <p:nvPr/>
          </p:nvSpPr>
          <p:spPr bwMode="auto">
            <a:xfrm>
              <a:off x="1285" y="2723"/>
              <a:ext cx="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2395" name="Line 51"/>
            <p:cNvSpPr>
              <a:spLocks noChangeShapeType="1"/>
            </p:cNvSpPr>
            <p:nvPr/>
          </p:nvSpPr>
          <p:spPr bwMode="auto">
            <a:xfrm flipH="1">
              <a:off x="4330" y="2723"/>
              <a:ext cx="3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2396" name="Rectangle 52"/>
            <p:cNvSpPr>
              <a:spLocks noChangeArrowheads="1"/>
            </p:cNvSpPr>
            <p:nvPr/>
          </p:nvSpPr>
          <p:spPr bwMode="auto">
            <a:xfrm>
              <a:off x="1165" y="2690"/>
              <a:ext cx="10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 dirty="0">
                  <a:solidFill>
                    <a:srgbClr val="000000"/>
                  </a:solidFill>
                  <a:latin typeface="Helvetica" charset="0"/>
                </a:rPr>
                <a:t>0.03</a:t>
              </a:r>
              <a:endParaRPr lang="en-US" sz="1800" dirty="0"/>
            </a:p>
          </p:txBody>
        </p:sp>
        <p:sp>
          <p:nvSpPr>
            <p:cNvPr id="142397" name="Line 53"/>
            <p:cNvSpPr>
              <a:spLocks noChangeShapeType="1"/>
            </p:cNvSpPr>
            <p:nvPr/>
          </p:nvSpPr>
          <p:spPr bwMode="auto">
            <a:xfrm>
              <a:off x="1285" y="2317"/>
              <a:ext cx="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2398" name="Line 54"/>
            <p:cNvSpPr>
              <a:spLocks noChangeShapeType="1"/>
            </p:cNvSpPr>
            <p:nvPr/>
          </p:nvSpPr>
          <p:spPr bwMode="auto">
            <a:xfrm flipH="1">
              <a:off x="4330" y="2317"/>
              <a:ext cx="3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2399" name="Rectangle 55"/>
            <p:cNvSpPr>
              <a:spLocks noChangeArrowheads="1"/>
            </p:cNvSpPr>
            <p:nvPr/>
          </p:nvSpPr>
          <p:spPr bwMode="auto">
            <a:xfrm>
              <a:off x="1165" y="2284"/>
              <a:ext cx="10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 dirty="0">
                  <a:solidFill>
                    <a:srgbClr val="000000"/>
                  </a:solidFill>
                  <a:latin typeface="Helvetica" charset="0"/>
                </a:rPr>
                <a:t>0.04</a:t>
              </a:r>
              <a:endParaRPr lang="en-US" sz="1800" dirty="0"/>
            </a:p>
          </p:txBody>
        </p:sp>
        <p:sp>
          <p:nvSpPr>
            <p:cNvPr id="142400" name="Line 56"/>
            <p:cNvSpPr>
              <a:spLocks noChangeShapeType="1"/>
            </p:cNvSpPr>
            <p:nvPr/>
          </p:nvSpPr>
          <p:spPr bwMode="auto">
            <a:xfrm>
              <a:off x="1285" y="1912"/>
              <a:ext cx="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2401" name="Line 57"/>
            <p:cNvSpPr>
              <a:spLocks noChangeShapeType="1"/>
            </p:cNvSpPr>
            <p:nvPr/>
          </p:nvSpPr>
          <p:spPr bwMode="auto">
            <a:xfrm flipH="1">
              <a:off x="4330" y="1912"/>
              <a:ext cx="3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2402" name="Rectangle 58"/>
            <p:cNvSpPr>
              <a:spLocks noChangeArrowheads="1"/>
            </p:cNvSpPr>
            <p:nvPr/>
          </p:nvSpPr>
          <p:spPr bwMode="auto">
            <a:xfrm>
              <a:off x="1165" y="1879"/>
              <a:ext cx="10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 dirty="0">
                  <a:solidFill>
                    <a:srgbClr val="000000"/>
                  </a:solidFill>
                  <a:latin typeface="Helvetica" charset="0"/>
                </a:rPr>
                <a:t>0.05</a:t>
              </a:r>
              <a:endParaRPr lang="en-US" sz="1800" dirty="0"/>
            </a:p>
          </p:txBody>
        </p:sp>
        <p:sp>
          <p:nvSpPr>
            <p:cNvPr id="142403" name="Line 59"/>
            <p:cNvSpPr>
              <a:spLocks noChangeShapeType="1"/>
            </p:cNvSpPr>
            <p:nvPr/>
          </p:nvSpPr>
          <p:spPr bwMode="auto">
            <a:xfrm>
              <a:off x="1285" y="1506"/>
              <a:ext cx="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2404" name="Line 60"/>
            <p:cNvSpPr>
              <a:spLocks noChangeShapeType="1"/>
            </p:cNvSpPr>
            <p:nvPr/>
          </p:nvSpPr>
          <p:spPr bwMode="auto">
            <a:xfrm flipH="1">
              <a:off x="4330" y="1506"/>
              <a:ext cx="3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2405" name="Rectangle 61"/>
            <p:cNvSpPr>
              <a:spLocks noChangeArrowheads="1"/>
            </p:cNvSpPr>
            <p:nvPr/>
          </p:nvSpPr>
          <p:spPr bwMode="auto">
            <a:xfrm>
              <a:off x="1165" y="1473"/>
              <a:ext cx="10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 dirty="0">
                  <a:solidFill>
                    <a:srgbClr val="000000"/>
                  </a:solidFill>
                  <a:latin typeface="Helvetica" charset="0"/>
                </a:rPr>
                <a:t>0.06</a:t>
              </a:r>
              <a:endParaRPr lang="en-US" sz="1800" dirty="0"/>
            </a:p>
          </p:txBody>
        </p:sp>
        <p:sp>
          <p:nvSpPr>
            <p:cNvPr id="142406" name="Line 62"/>
            <p:cNvSpPr>
              <a:spLocks noChangeShapeType="1"/>
            </p:cNvSpPr>
            <p:nvPr/>
          </p:nvSpPr>
          <p:spPr bwMode="auto">
            <a:xfrm>
              <a:off x="1285" y="1105"/>
              <a:ext cx="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2407" name="Line 63"/>
            <p:cNvSpPr>
              <a:spLocks noChangeShapeType="1"/>
            </p:cNvSpPr>
            <p:nvPr/>
          </p:nvSpPr>
          <p:spPr bwMode="auto">
            <a:xfrm flipH="1">
              <a:off x="4330" y="1105"/>
              <a:ext cx="3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2408" name="Rectangle 64"/>
            <p:cNvSpPr>
              <a:spLocks noChangeArrowheads="1"/>
            </p:cNvSpPr>
            <p:nvPr/>
          </p:nvSpPr>
          <p:spPr bwMode="auto">
            <a:xfrm>
              <a:off x="1165" y="1072"/>
              <a:ext cx="10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 dirty="0">
                  <a:solidFill>
                    <a:srgbClr val="000000"/>
                  </a:solidFill>
                  <a:latin typeface="Helvetica" charset="0"/>
                </a:rPr>
                <a:t>0.07</a:t>
              </a:r>
              <a:endParaRPr lang="en-US" sz="1800" dirty="0"/>
            </a:p>
          </p:txBody>
        </p:sp>
        <p:sp>
          <p:nvSpPr>
            <p:cNvPr id="142409" name="Line 65"/>
            <p:cNvSpPr>
              <a:spLocks noChangeShapeType="1"/>
            </p:cNvSpPr>
            <p:nvPr/>
          </p:nvSpPr>
          <p:spPr bwMode="auto">
            <a:xfrm>
              <a:off x="1285" y="1105"/>
              <a:ext cx="307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2410" name="Freeform 66"/>
            <p:cNvSpPr>
              <a:spLocks/>
            </p:cNvSpPr>
            <p:nvPr/>
          </p:nvSpPr>
          <p:spPr bwMode="auto">
            <a:xfrm>
              <a:off x="1285" y="1105"/>
              <a:ext cx="3074" cy="2834"/>
            </a:xfrm>
            <a:custGeom>
              <a:avLst/>
              <a:gdLst>
                <a:gd name="T0" fmla="*/ 0 w 743"/>
                <a:gd name="T1" fmla="*/ 200693 h 685"/>
                <a:gd name="T2" fmla="*/ 217695 w 743"/>
                <a:gd name="T3" fmla="*/ 200693 h 685"/>
                <a:gd name="T4" fmla="*/ 217695 w 743"/>
                <a:gd name="T5" fmla="*/ 0 h 685"/>
                <a:gd name="T6" fmla="*/ 0 60000 65536"/>
                <a:gd name="T7" fmla="*/ 0 60000 65536"/>
                <a:gd name="T8" fmla="*/ 0 60000 65536"/>
                <a:gd name="T9" fmla="*/ 0 w 743"/>
                <a:gd name="T10" fmla="*/ 0 h 685"/>
                <a:gd name="T11" fmla="*/ 743 w 743"/>
                <a:gd name="T12" fmla="*/ 685 h 6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43" h="685">
                  <a:moveTo>
                    <a:pt x="0" y="685"/>
                  </a:moveTo>
                  <a:lnTo>
                    <a:pt x="743" y="685"/>
                  </a:lnTo>
                  <a:lnTo>
                    <a:pt x="74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2411" name="Line 67"/>
            <p:cNvSpPr>
              <a:spLocks noChangeShapeType="1"/>
            </p:cNvSpPr>
            <p:nvPr/>
          </p:nvSpPr>
          <p:spPr bwMode="auto">
            <a:xfrm flipV="1">
              <a:off x="1285" y="1105"/>
              <a:ext cx="1" cy="28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2412" name="Freeform 68"/>
            <p:cNvSpPr>
              <a:spLocks/>
            </p:cNvSpPr>
            <p:nvPr/>
          </p:nvSpPr>
          <p:spPr bwMode="auto">
            <a:xfrm>
              <a:off x="1476" y="1394"/>
              <a:ext cx="2871" cy="2541"/>
            </a:xfrm>
            <a:custGeom>
              <a:avLst/>
              <a:gdLst>
                <a:gd name="T0" fmla="*/ 28 w 2871"/>
                <a:gd name="T1" fmla="*/ 2533 h 2541"/>
                <a:gd name="T2" fmla="*/ 86 w 2871"/>
                <a:gd name="T3" fmla="*/ 2504 h 2541"/>
                <a:gd name="T4" fmla="*/ 144 w 2871"/>
                <a:gd name="T5" fmla="*/ 2425 h 2541"/>
                <a:gd name="T6" fmla="*/ 202 w 2871"/>
                <a:gd name="T7" fmla="*/ 2280 h 2541"/>
                <a:gd name="T8" fmla="*/ 260 w 2871"/>
                <a:gd name="T9" fmla="*/ 2119 h 2541"/>
                <a:gd name="T10" fmla="*/ 318 w 2871"/>
                <a:gd name="T11" fmla="*/ 2040 h 2541"/>
                <a:gd name="T12" fmla="*/ 376 w 2871"/>
                <a:gd name="T13" fmla="*/ 2107 h 2541"/>
                <a:gd name="T14" fmla="*/ 434 w 2871"/>
                <a:gd name="T15" fmla="*/ 2256 h 2541"/>
                <a:gd name="T16" fmla="*/ 492 w 2871"/>
                <a:gd name="T17" fmla="*/ 2392 h 2541"/>
                <a:gd name="T18" fmla="*/ 550 w 2871"/>
                <a:gd name="T19" fmla="*/ 2475 h 2541"/>
                <a:gd name="T20" fmla="*/ 608 w 2871"/>
                <a:gd name="T21" fmla="*/ 2504 h 2541"/>
                <a:gd name="T22" fmla="*/ 666 w 2871"/>
                <a:gd name="T23" fmla="*/ 2483 h 2541"/>
                <a:gd name="T24" fmla="*/ 724 w 2871"/>
                <a:gd name="T25" fmla="*/ 2359 h 2541"/>
                <a:gd name="T26" fmla="*/ 782 w 2871"/>
                <a:gd name="T27" fmla="*/ 2032 h 2541"/>
                <a:gd name="T28" fmla="*/ 839 w 2871"/>
                <a:gd name="T29" fmla="*/ 1420 h 2541"/>
                <a:gd name="T30" fmla="*/ 897 w 2871"/>
                <a:gd name="T31" fmla="*/ 646 h 2541"/>
                <a:gd name="T32" fmla="*/ 955 w 2871"/>
                <a:gd name="T33" fmla="*/ 83 h 2541"/>
                <a:gd name="T34" fmla="*/ 1013 w 2871"/>
                <a:gd name="T35" fmla="*/ 62 h 2541"/>
                <a:gd name="T36" fmla="*/ 1071 w 2871"/>
                <a:gd name="T37" fmla="*/ 547 h 2541"/>
                <a:gd name="T38" fmla="*/ 1129 w 2871"/>
                <a:gd name="T39" fmla="*/ 1217 h 2541"/>
                <a:gd name="T40" fmla="*/ 1187 w 2871"/>
                <a:gd name="T41" fmla="*/ 1800 h 2541"/>
                <a:gd name="T42" fmla="*/ 1245 w 2871"/>
                <a:gd name="T43" fmla="*/ 2189 h 2541"/>
                <a:gd name="T44" fmla="*/ 1303 w 2871"/>
                <a:gd name="T45" fmla="*/ 2388 h 2541"/>
                <a:gd name="T46" fmla="*/ 1361 w 2871"/>
                <a:gd name="T47" fmla="*/ 2463 h 2541"/>
                <a:gd name="T48" fmla="*/ 1419 w 2871"/>
                <a:gd name="T49" fmla="*/ 2471 h 2541"/>
                <a:gd name="T50" fmla="*/ 1477 w 2871"/>
                <a:gd name="T51" fmla="*/ 2413 h 2541"/>
                <a:gd name="T52" fmla="*/ 1539 w 2871"/>
                <a:gd name="T53" fmla="*/ 2280 h 2541"/>
                <a:gd name="T54" fmla="*/ 1597 w 2871"/>
                <a:gd name="T55" fmla="*/ 2111 h 2541"/>
                <a:gd name="T56" fmla="*/ 1655 w 2871"/>
                <a:gd name="T57" fmla="*/ 2016 h 2541"/>
                <a:gd name="T58" fmla="*/ 1712 w 2871"/>
                <a:gd name="T59" fmla="*/ 2069 h 2541"/>
                <a:gd name="T60" fmla="*/ 1770 w 2871"/>
                <a:gd name="T61" fmla="*/ 2235 h 2541"/>
                <a:gd name="T62" fmla="*/ 1828 w 2871"/>
                <a:gd name="T63" fmla="*/ 2396 h 2541"/>
                <a:gd name="T64" fmla="*/ 1886 w 2871"/>
                <a:gd name="T65" fmla="*/ 2483 h 2541"/>
                <a:gd name="T66" fmla="*/ 1944 w 2871"/>
                <a:gd name="T67" fmla="*/ 2504 h 2541"/>
                <a:gd name="T68" fmla="*/ 2002 w 2871"/>
                <a:gd name="T69" fmla="*/ 2471 h 2541"/>
                <a:gd name="T70" fmla="*/ 2060 w 2871"/>
                <a:gd name="T71" fmla="*/ 2400 h 2541"/>
                <a:gd name="T72" fmla="*/ 2118 w 2871"/>
                <a:gd name="T73" fmla="*/ 2330 h 2541"/>
                <a:gd name="T74" fmla="*/ 2176 w 2871"/>
                <a:gd name="T75" fmla="*/ 2301 h 2541"/>
                <a:gd name="T76" fmla="*/ 2234 w 2871"/>
                <a:gd name="T77" fmla="*/ 2338 h 2541"/>
                <a:gd name="T78" fmla="*/ 2292 w 2871"/>
                <a:gd name="T79" fmla="*/ 2405 h 2541"/>
                <a:gd name="T80" fmla="*/ 2350 w 2871"/>
                <a:gd name="T81" fmla="*/ 2454 h 2541"/>
                <a:gd name="T82" fmla="*/ 2408 w 2871"/>
                <a:gd name="T83" fmla="*/ 2450 h 2541"/>
                <a:gd name="T84" fmla="*/ 2465 w 2871"/>
                <a:gd name="T85" fmla="*/ 2396 h 2541"/>
                <a:gd name="T86" fmla="*/ 2523 w 2871"/>
                <a:gd name="T87" fmla="*/ 2338 h 2541"/>
                <a:gd name="T88" fmla="*/ 2581 w 2871"/>
                <a:gd name="T89" fmla="*/ 2326 h 2541"/>
                <a:gd name="T90" fmla="*/ 2639 w 2871"/>
                <a:gd name="T91" fmla="*/ 2376 h 2541"/>
                <a:gd name="T92" fmla="*/ 2697 w 2871"/>
                <a:gd name="T93" fmla="*/ 2450 h 2541"/>
                <a:gd name="T94" fmla="*/ 2755 w 2871"/>
                <a:gd name="T95" fmla="*/ 2504 h 2541"/>
                <a:gd name="T96" fmla="*/ 2813 w 2871"/>
                <a:gd name="T97" fmla="*/ 2533 h 2541"/>
                <a:gd name="T98" fmla="*/ 2871 w 2871"/>
                <a:gd name="T99" fmla="*/ 2541 h 254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871"/>
                <a:gd name="T151" fmla="*/ 0 h 2541"/>
                <a:gd name="T152" fmla="*/ 2871 w 2871"/>
                <a:gd name="T153" fmla="*/ 2541 h 254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871" h="2541">
                  <a:moveTo>
                    <a:pt x="0" y="2541"/>
                  </a:moveTo>
                  <a:lnTo>
                    <a:pt x="28" y="2533"/>
                  </a:lnTo>
                  <a:lnTo>
                    <a:pt x="57" y="2525"/>
                  </a:lnTo>
                  <a:lnTo>
                    <a:pt x="86" y="2504"/>
                  </a:lnTo>
                  <a:lnTo>
                    <a:pt x="115" y="2471"/>
                  </a:lnTo>
                  <a:lnTo>
                    <a:pt x="144" y="2425"/>
                  </a:lnTo>
                  <a:lnTo>
                    <a:pt x="173" y="2359"/>
                  </a:lnTo>
                  <a:lnTo>
                    <a:pt x="202" y="2280"/>
                  </a:lnTo>
                  <a:lnTo>
                    <a:pt x="231" y="2194"/>
                  </a:lnTo>
                  <a:lnTo>
                    <a:pt x="260" y="2119"/>
                  </a:lnTo>
                  <a:lnTo>
                    <a:pt x="289" y="2061"/>
                  </a:lnTo>
                  <a:lnTo>
                    <a:pt x="318" y="2040"/>
                  </a:lnTo>
                  <a:lnTo>
                    <a:pt x="347" y="2057"/>
                  </a:lnTo>
                  <a:lnTo>
                    <a:pt x="376" y="2107"/>
                  </a:lnTo>
                  <a:lnTo>
                    <a:pt x="405" y="2177"/>
                  </a:lnTo>
                  <a:lnTo>
                    <a:pt x="434" y="2256"/>
                  </a:lnTo>
                  <a:lnTo>
                    <a:pt x="463" y="2330"/>
                  </a:lnTo>
                  <a:lnTo>
                    <a:pt x="492" y="2392"/>
                  </a:lnTo>
                  <a:lnTo>
                    <a:pt x="521" y="2442"/>
                  </a:lnTo>
                  <a:lnTo>
                    <a:pt x="550" y="2475"/>
                  </a:lnTo>
                  <a:lnTo>
                    <a:pt x="579" y="2496"/>
                  </a:lnTo>
                  <a:lnTo>
                    <a:pt x="608" y="2504"/>
                  </a:lnTo>
                  <a:lnTo>
                    <a:pt x="637" y="2500"/>
                  </a:lnTo>
                  <a:lnTo>
                    <a:pt x="666" y="2483"/>
                  </a:lnTo>
                  <a:lnTo>
                    <a:pt x="695" y="2442"/>
                  </a:lnTo>
                  <a:lnTo>
                    <a:pt x="724" y="2359"/>
                  </a:lnTo>
                  <a:lnTo>
                    <a:pt x="753" y="2231"/>
                  </a:lnTo>
                  <a:lnTo>
                    <a:pt x="782" y="2032"/>
                  </a:lnTo>
                  <a:lnTo>
                    <a:pt x="810" y="1759"/>
                  </a:lnTo>
                  <a:lnTo>
                    <a:pt x="839" y="1420"/>
                  </a:lnTo>
                  <a:lnTo>
                    <a:pt x="868" y="1031"/>
                  </a:lnTo>
                  <a:lnTo>
                    <a:pt x="897" y="646"/>
                  </a:lnTo>
                  <a:lnTo>
                    <a:pt x="926" y="311"/>
                  </a:lnTo>
                  <a:lnTo>
                    <a:pt x="955" y="83"/>
                  </a:lnTo>
                  <a:lnTo>
                    <a:pt x="984" y="0"/>
                  </a:lnTo>
                  <a:lnTo>
                    <a:pt x="1013" y="62"/>
                  </a:lnTo>
                  <a:lnTo>
                    <a:pt x="1042" y="257"/>
                  </a:lnTo>
                  <a:lnTo>
                    <a:pt x="1071" y="547"/>
                  </a:lnTo>
                  <a:lnTo>
                    <a:pt x="1100" y="878"/>
                  </a:lnTo>
                  <a:lnTo>
                    <a:pt x="1129" y="1217"/>
                  </a:lnTo>
                  <a:lnTo>
                    <a:pt x="1158" y="1531"/>
                  </a:lnTo>
                  <a:lnTo>
                    <a:pt x="1187" y="1800"/>
                  </a:lnTo>
                  <a:lnTo>
                    <a:pt x="1216" y="2020"/>
                  </a:lnTo>
                  <a:lnTo>
                    <a:pt x="1245" y="2189"/>
                  </a:lnTo>
                  <a:lnTo>
                    <a:pt x="1274" y="2309"/>
                  </a:lnTo>
                  <a:lnTo>
                    <a:pt x="1303" y="2388"/>
                  </a:lnTo>
                  <a:lnTo>
                    <a:pt x="1332" y="2438"/>
                  </a:lnTo>
                  <a:lnTo>
                    <a:pt x="1361" y="2463"/>
                  </a:lnTo>
                  <a:lnTo>
                    <a:pt x="1390" y="2475"/>
                  </a:lnTo>
                  <a:lnTo>
                    <a:pt x="1419" y="2471"/>
                  </a:lnTo>
                  <a:lnTo>
                    <a:pt x="1448" y="2450"/>
                  </a:lnTo>
                  <a:lnTo>
                    <a:pt x="1477" y="2413"/>
                  </a:lnTo>
                  <a:lnTo>
                    <a:pt x="1510" y="2355"/>
                  </a:lnTo>
                  <a:lnTo>
                    <a:pt x="1539" y="2280"/>
                  </a:lnTo>
                  <a:lnTo>
                    <a:pt x="1568" y="2194"/>
                  </a:lnTo>
                  <a:lnTo>
                    <a:pt x="1597" y="2111"/>
                  </a:lnTo>
                  <a:lnTo>
                    <a:pt x="1626" y="2045"/>
                  </a:lnTo>
                  <a:lnTo>
                    <a:pt x="1655" y="2016"/>
                  </a:lnTo>
                  <a:lnTo>
                    <a:pt x="1683" y="2024"/>
                  </a:lnTo>
                  <a:lnTo>
                    <a:pt x="1712" y="2069"/>
                  </a:lnTo>
                  <a:lnTo>
                    <a:pt x="1741" y="2148"/>
                  </a:lnTo>
                  <a:lnTo>
                    <a:pt x="1770" y="2235"/>
                  </a:lnTo>
                  <a:lnTo>
                    <a:pt x="1799" y="2322"/>
                  </a:lnTo>
                  <a:lnTo>
                    <a:pt x="1828" y="2396"/>
                  </a:lnTo>
                  <a:lnTo>
                    <a:pt x="1857" y="2450"/>
                  </a:lnTo>
                  <a:lnTo>
                    <a:pt x="1886" y="2483"/>
                  </a:lnTo>
                  <a:lnTo>
                    <a:pt x="1915" y="2500"/>
                  </a:lnTo>
                  <a:lnTo>
                    <a:pt x="1944" y="2504"/>
                  </a:lnTo>
                  <a:lnTo>
                    <a:pt x="1973" y="2492"/>
                  </a:lnTo>
                  <a:lnTo>
                    <a:pt x="2002" y="2471"/>
                  </a:lnTo>
                  <a:lnTo>
                    <a:pt x="2031" y="2438"/>
                  </a:lnTo>
                  <a:lnTo>
                    <a:pt x="2060" y="2400"/>
                  </a:lnTo>
                  <a:lnTo>
                    <a:pt x="2089" y="2363"/>
                  </a:lnTo>
                  <a:lnTo>
                    <a:pt x="2118" y="2330"/>
                  </a:lnTo>
                  <a:lnTo>
                    <a:pt x="2147" y="2309"/>
                  </a:lnTo>
                  <a:lnTo>
                    <a:pt x="2176" y="2301"/>
                  </a:lnTo>
                  <a:lnTo>
                    <a:pt x="2205" y="2314"/>
                  </a:lnTo>
                  <a:lnTo>
                    <a:pt x="2234" y="2338"/>
                  </a:lnTo>
                  <a:lnTo>
                    <a:pt x="2263" y="2371"/>
                  </a:lnTo>
                  <a:lnTo>
                    <a:pt x="2292" y="2405"/>
                  </a:lnTo>
                  <a:lnTo>
                    <a:pt x="2321" y="2438"/>
                  </a:lnTo>
                  <a:lnTo>
                    <a:pt x="2350" y="2454"/>
                  </a:lnTo>
                  <a:lnTo>
                    <a:pt x="2379" y="2463"/>
                  </a:lnTo>
                  <a:lnTo>
                    <a:pt x="2408" y="2450"/>
                  </a:lnTo>
                  <a:lnTo>
                    <a:pt x="2437" y="2429"/>
                  </a:lnTo>
                  <a:lnTo>
                    <a:pt x="2465" y="2396"/>
                  </a:lnTo>
                  <a:lnTo>
                    <a:pt x="2494" y="2363"/>
                  </a:lnTo>
                  <a:lnTo>
                    <a:pt x="2523" y="2338"/>
                  </a:lnTo>
                  <a:lnTo>
                    <a:pt x="2552" y="2322"/>
                  </a:lnTo>
                  <a:lnTo>
                    <a:pt x="2581" y="2326"/>
                  </a:lnTo>
                  <a:lnTo>
                    <a:pt x="2610" y="2343"/>
                  </a:lnTo>
                  <a:lnTo>
                    <a:pt x="2639" y="2376"/>
                  </a:lnTo>
                  <a:lnTo>
                    <a:pt x="2668" y="2413"/>
                  </a:lnTo>
                  <a:lnTo>
                    <a:pt x="2697" y="2450"/>
                  </a:lnTo>
                  <a:lnTo>
                    <a:pt x="2726" y="2479"/>
                  </a:lnTo>
                  <a:lnTo>
                    <a:pt x="2755" y="2504"/>
                  </a:lnTo>
                  <a:lnTo>
                    <a:pt x="2784" y="2520"/>
                  </a:lnTo>
                  <a:lnTo>
                    <a:pt x="2813" y="2533"/>
                  </a:lnTo>
                  <a:lnTo>
                    <a:pt x="2842" y="2537"/>
                  </a:lnTo>
                  <a:lnTo>
                    <a:pt x="2871" y="2541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2413" name="Oval 69"/>
            <p:cNvSpPr>
              <a:spLocks noChangeArrowheads="1"/>
            </p:cNvSpPr>
            <p:nvPr/>
          </p:nvSpPr>
          <p:spPr bwMode="auto">
            <a:xfrm>
              <a:off x="2576" y="3517"/>
              <a:ext cx="37" cy="37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2414" name="Oval 70"/>
            <p:cNvSpPr>
              <a:spLocks noChangeArrowheads="1"/>
            </p:cNvSpPr>
            <p:nvPr/>
          </p:nvSpPr>
          <p:spPr bwMode="auto">
            <a:xfrm>
              <a:off x="2398" y="3517"/>
              <a:ext cx="37" cy="37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2415" name="Oval 71"/>
            <p:cNvSpPr>
              <a:spLocks noChangeArrowheads="1"/>
            </p:cNvSpPr>
            <p:nvPr/>
          </p:nvSpPr>
          <p:spPr bwMode="auto">
            <a:xfrm>
              <a:off x="3217" y="3517"/>
              <a:ext cx="38" cy="37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2416" name="Oval 72"/>
            <p:cNvSpPr>
              <a:spLocks noChangeArrowheads="1"/>
            </p:cNvSpPr>
            <p:nvPr/>
          </p:nvSpPr>
          <p:spPr bwMode="auto">
            <a:xfrm>
              <a:off x="1964" y="3517"/>
              <a:ext cx="37" cy="37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2417" name="Oval 73"/>
            <p:cNvSpPr>
              <a:spLocks noChangeArrowheads="1"/>
            </p:cNvSpPr>
            <p:nvPr/>
          </p:nvSpPr>
          <p:spPr bwMode="auto">
            <a:xfrm>
              <a:off x="3602" y="3517"/>
              <a:ext cx="37" cy="37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2418" name="Oval 74"/>
            <p:cNvSpPr>
              <a:spLocks noChangeArrowheads="1"/>
            </p:cNvSpPr>
            <p:nvPr/>
          </p:nvSpPr>
          <p:spPr bwMode="auto">
            <a:xfrm>
              <a:off x="3118" y="3517"/>
              <a:ext cx="37" cy="37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2419" name="Oval 75"/>
            <p:cNvSpPr>
              <a:spLocks noChangeArrowheads="1"/>
            </p:cNvSpPr>
            <p:nvPr/>
          </p:nvSpPr>
          <p:spPr bwMode="auto">
            <a:xfrm>
              <a:off x="2464" y="3517"/>
              <a:ext cx="38" cy="37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2420" name="Oval 76"/>
            <p:cNvSpPr>
              <a:spLocks noChangeArrowheads="1"/>
            </p:cNvSpPr>
            <p:nvPr/>
          </p:nvSpPr>
          <p:spPr bwMode="auto">
            <a:xfrm>
              <a:off x="3673" y="3517"/>
              <a:ext cx="37" cy="37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2421" name="Oval 77"/>
            <p:cNvSpPr>
              <a:spLocks noChangeArrowheads="1"/>
            </p:cNvSpPr>
            <p:nvPr/>
          </p:nvSpPr>
          <p:spPr bwMode="auto">
            <a:xfrm>
              <a:off x="3693" y="3517"/>
              <a:ext cx="37" cy="37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2422" name="Oval 78"/>
            <p:cNvSpPr>
              <a:spLocks noChangeArrowheads="1"/>
            </p:cNvSpPr>
            <p:nvPr/>
          </p:nvSpPr>
          <p:spPr bwMode="auto">
            <a:xfrm>
              <a:off x="2440" y="3517"/>
              <a:ext cx="37" cy="37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2423" name="Oval 79"/>
            <p:cNvSpPr>
              <a:spLocks noChangeArrowheads="1"/>
            </p:cNvSpPr>
            <p:nvPr/>
          </p:nvSpPr>
          <p:spPr bwMode="auto">
            <a:xfrm>
              <a:off x="1968" y="3517"/>
              <a:ext cx="37" cy="37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2424" name="Oval 80"/>
            <p:cNvSpPr>
              <a:spLocks noChangeArrowheads="1"/>
            </p:cNvSpPr>
            <p:nvPr/>
          </p:nvSpPr>
          <p:spPr bwMode="auto">
            <a:xfrm>
              <a:off x="2320" y="3517"/>
              <a:ext cx="37" cy="37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2425" name="Oval 81"/>
            <p:cNvSpPr>
              <a:spLocks noChangeArrowheads="1"/>
            </p:cNvSpPr>
            <p:nvPr/>
          </p:nvSpPr>
          <p:spPr bwMode="auto">
            <a:xfrm>
              <a:off x="2816" y="3517"/>
              <a:ext cx="37" cy="37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2426" name="Oval 82"/>
            <p:cNvSpPr>
              <a:spLocks noChangeArrowheads="1"/>
            </p:cNvSpPr>
            <p:nvPr/>
          </p:nvSpPr>
          <p:spPr bwMode="auto">
            <a:xfrm>
              <a:off x="1873" y="3517"/>
              <a:ext cx="37" cy="37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2427" name="Oval 83"/>
            <p:cNvSpPr>
              <a:spLocks noChangeArrowheads="1"/>
            </p:cNvSpPr>
            <p:nvPr/>
          </p:nvSpPr>
          <p:spPr bwMode="auto">
            <a:xfrm>
              <a:off x="1765" y="3517"/>
              <a:ext cx="37" cy="37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2428" name="Oval 84"/>
            <p:cNvSpPr>
              <a:spLocks noChangeArrowheads="1"/>
            </p:cNvSpPr>
            <p:nvPr/>
          </p:nvSpPr>
          <p:spPr bwMode="auto">
            <a:xfrm>
              <a:off x="3217" y="3517"/>
              <a:ext cx="38" cy="37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2429" name="Oval 85"/>
            <p:cNvSpPr>
              <a:spLocks noChangeArrowheads="1"/>
            </p:cNvSpPr>
            <p:nvPr/>
          </p:nvSpPr>
          <p:spPr bwMode="auto">
            <a:xfrm>
              <a:off x="1964" y="3517"/>
              <a:ext cx="37" cy="37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2430" name="Oval 86"/>
            <p:cNvSpPr>
              <a:spLocks noChangeArrowheads="1"/>
            </p:cNvSpPr>
            <p:nvPr/>
          </p:nvSpPr>
          <p:spPr bwMode="auto">
            <a:xfrm>
              <a:off x="2464" y="3517"/>
              <a:ext cx="38" cy="37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2431" name="Oval 87"/>
            <p:cNvSpPr>
              <a:spLocks noChangeArrowheads="1"/>
            </p:cNvSpPr>
            <p:nvPr/>
          </p:nvSpPr>
          <p:spPr bwMode="auto">
            <a:xfrm>
              <a:off x="2440" y="3517"/>
              <a:ext cx="37" cy="37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2432" name="Oval 88"/>
            <p:cNvSpPr>
              <a:spLocks noChangeArrowheads="1"/>
            </p:cNvSpPr>
            <p:nvPr/>
          </p:nvSpPr>
          <p:spPr bwMode="auto">
            <a:xfrm>
              <a:off x="1778" y="3517"/>
              <a:ext cx="37" cy="37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2433" name="Oval 89"/>
            <p:cNvSpPr>
              <a:spLocks noChangeArrowheads="1"/>
            </p:cNvSpPr>
            <p:nvPr/>
          </p:nvSpPr>
          <p:spPr bwMode="auto">
            <a:xfrm>
              <a:off x="4024" y="3517"/>
              <a:ext cx="37" cy="37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2434" name="Oval 90"/>
            <p:cNvSpPr>
              <a:spLocks noChangeArrowheads="1"/>
            </p:cNvSpPr>
            <p:nvPr/>
          </p:nvSpPr>
          <p:spPr bwMode="auto">
            <a:xfrm>
              <a:off x="2816" y="3517"/>
              <a:ext cx="37" cy="37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2435" name="Rectangle 91"/>
            <p:cNvSpPr>
              <a:spLocks noChangeArrowheads="1"/>
            </p:cNvSpPr>
            <p:nvPr/>
          </p:nvSpPr>
          <p:spPr bwMode="auto">
            <a:xfrm>
              <a:off x="2357" y="985"/>
              <a:ext cx="598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 dirty="0">
                  <a:solidFill>
                    <a:srgbClr val="000000"/>
                  </a:solidFill>
                  <a:latin typeface="Helvetica" charset="0"/>
                </a:rPr>
                <a:t>Updated PDF ((Pr[x(t)|Y</a:t>
              </a:r>
              <a:endParaRPr lang="en-US" sz="1800" dirty="0"/>
            </a:p>
          </p:txBody>
        </p:sp>
        <p:sp>
          <p:nvSpPr>
            <p:cNvPr id="142436" name="Rectangle 92"/>
            <p:cNvSpPr>
              <a:spLocks noChangeArrowheads="1"/>
            </p:cNvSpPr>
            <p:nvPr/>
          </p:nvSpPr>
          <p:spPr bwMode="auto">
            <a:xfrm>
              <a:off x="2928" y="1018"/>
              <a:ext cx="13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 dirty="0">
                  <a:solidFill>
                    <a:srgbClr val="000000"/>
                  </a:solidFill>
                  <a:latin typeface="Helvetica" charset="0"/>
                </a:rPr>
                <a:t>t</a:t>
              </a:r>
              <a:endParaRPr lang="en-US" sz="1800" dirty="0"/>
            </a:p>
          </p:txBody>
        </p:sp>
        <p:sp>
          <p:nvSpPr>
            <p:cNvPr id="142437" name="Rectangle 93"/>
            <p:cNvSpPr>
              <a:spLocks noChangeArrowheads="1"/>
            </p:cNvSpPr>
            <p:nvPr/>
          </p:nvSpPr>
          <p:spPr bwMode="auto">
            <a:xfrm>
              <a:off x="2940" y="985"/>
              <a:ext cx="348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 dirty="0">
                  <a:solidFill>
                    <a:srgbClr val="000000"/>
                  </a:solidFill>
                  <a:latin typeface="Helvetica" charset="0"/>
                </a:rPr>
                <a:t>] )State No. 1 </a:t>
              </a:r>
              <a:endParaRPr lang="en-US" sz="1800" dirty="0"/>
            </a:p>
          </p:txBody>
        </p:sp>
        <p:sp>
          <p:nvSpPr>
            <p:cNvPr id="142438" name="Rectangle 94"/>
            <p:cNvSpPr>
              <a:spLocks noChangeArrowheads="1"/>
            </p:cNvSpPr>
            <p:nvPr/>
          </p:nvSpPr>
          <p:spPr bwMode="auto">
            <a:xfrm>
              <a:off x="2547" y="4022"/>
              <a:ext cx="578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 dirty="0">
                  <a:solidFill>
                    <a:srgbClr val="000000"/>
                  </a:solidFill>
                  <a:latin typeface="Helvetica" charset="0"/>
                </a:rPr>
                <a:t>Xupdate Sample No.68</a:t>
              </a:r>
              <a:endParaRPr lang="en-US" sz="1800" dirty="0"/>
            </a:p>
          </p:txBody>
        </p:sp>
        <p:sp>
          <p:nvSpPr>
            <p:cNvPr id="142439" name="Rectangle 95"/>
            <p:cNvSpPr>
              <a:spLocks noChangeArrowheads="1"/>
            </p:cNvSpPr>
            <p:nvPr/>
          </p:nvSpPr>
          <p:spPr bwMode="auto">
            <a:xfrm rot="-5400000">
              <a:off x="973" y="2488"/>
              <a:ext cx="260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 dirty="0">
                  <a:solidFill>
                    <a:srgbClr val="000000"/>
                  </a:solidFill>
                  <a:latin typeface="Helvetica" charset="0"/>
                </a:rPr>
                <a:t>Probability</a:t>
              </a:r>
              <a:endParaRPr lang="en-US" sz="1800" dirty="0"/>
            </a:p>
          </p:txBody>
        </p:sp>
      </p:grpSp>
      <p:grpSp>
        <p:nvGrpSpPr>
          <p:cNvPr id="3" name="Group 96"/>
          <p:cNvGrpSpPr>
            <a:grpSpLocks/>
          </p:cNvGrpSpPr>
          <p:nvPr/>
        </p:nvGrpSpPr>
        <p:grpSpPr bwMode="auto">
          <a:xfrm>
            <a:off x="2895600" y="1828800"/>
            <a:ext cx="3581400" cy="3505200"/>
            <a:chOff x="1824" y="1152"/>
            <a:chExt cx="2256" cy="2208"/>
          </a:xfrm>
        </p:grpSpPr>
        <p:sp>
          <p:nvSpPr>
            <p:cNvPr id="142343" name="Line 97"/>
            <p:cNvSpPr>
              <a:spLocks noChangeShapeType="1"/>
            </p:cNvSpPr>
            <p:nvPr/>
          </p:nvSpPr>
          <p:spPr bwMode="auto">
            <a:xfrm>
              <a:off x="1824" y="3072"/>
              <a:ext cx="0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2344" name="Line 98"/>
            <p:cNvSpPr>
              <a:spLocks noChangeShapeType="1"/>
            </p:cNvSpPr>
            <p:nvPr/>
          </p:nvSpPr>
          <p:spPr bwMode="auto">
            <a:xfrm>
              <a:off x="3168" y="3072"/>
              <a:ext cx="0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2345" name="Line 99"/>
            <p:cNvSpPr>
              <a:spLocks noChangeShapeType="1"/>
            </p:cNvSpPr>
            <p:nvPr/>
          </p:nvSpPr>
          <p:spPr bwMode="auto">
            <a:xfrm>
              <a:off x="4080" y="3072"/>
              <a:ext cx="0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2346" name="Line 100"/>
            <p:cNvSpPr>
              <a:spLocks noChangeShapeType="1"/>
            </p:cNvSpPr>
            <p:nvPr/>
          </p:nvSpPr>
          <p:spPr bwMode="auto">
            <a:xfrm>
              <a:off x="3696" y="3072"/>
              <a:ext cx="0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2347" name="Line 101"/>
            <p:cNvSpPr>
              <a:spLocks noChangeShapeType="1"/>
            </p:cNvSpPr>
            <p:nvPr/>
          </p:nvSpPr>
          <p:spPr bwMode="auto">
            <a:xfrm>
              <a:off x="2496" y="1152"/>
              <a:ext cx="0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0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647315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600" dirty="0"/>
          </a:p>
          <a:p>
            <a:pPr eaLnBrk="1" hangingPunct="1"/>
            <a:endParaRPr lang="en-US" sz="600" dirty="0"/>
          </a:p>
          <a:p>
            <a:pPr eaLnBrk="1" hangingPunct="1"/>
            <a:r>
              <a:rPr lang="en-US" sz="600" dirty="0">
                <a:latin typeface="Comic Sans MS" pitchFamily="66" charset="0"/>
              </a:rPr>
              <a:t>Copyright © James V. Candy, 2013</a:t>
            </a:r>
          </a:p>
        </p:txBody>
      </p:sp>
    </p:spTree>
    <p:extLst>
      <p:ext uri="{BB962C8B-B14F-4D97-AF65-F5344CB8AC3E}">
        <p14:creationId xmlns:p14="http://schemas.microsoft.com/office/powerpoint/2010/main" val="56346642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91300" y="6372225"/>
            <a:ext cx="2133600" cy="476250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fld id="{A8057969-161A-44D3-8039-E0C9753FD501}" type="slidenum">
              <a:rPr lang="en-US" smtClean="0"/>
              <a:pPr>
                <a:defRPr/>
              </a:pPr>
              <a:t>8</a:t>
            </a:fld>
            <a:r>
              <a:rPr lang="en-US" i="0" dirty="0"/>
              <a:t> 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81000" y="762000"/>
            <a:ext cx="8437563" cy="5848350"/>
            <a:chOff x="240" y="480"/>
            <a:chExt cx="5315" cy="3684"/>
          </a:xfrm>
        </p:grpSpPr>
        <p:grpSp>
          <p:nvGrpSpPr>
            <p:cNvPr id="143367" name="Group 3"/>
            <p:cNvGrpSpPr>
              <a:grpSpLocks/>
            </p:cNvGrpSpPr>
            <p:nvPr/>
          </p:nvGrpSpPr>
          <p:grpSpPr bwMode="auto">
            <a:xfrm>
              <a:off x="240" y="480"/>
              <a:ext cx="5315" cy="3684"/>
              <a:chOff x="354" y="54"/>
              <a:chExt cx="5315" cy="3684"/>
            </a:xfrm>
          </p:grpSpPr>
          <p:grpSp>
            <p:nvGrpSpPr>
              <p:cNvPr id="143372" name="Group 4"/>
              <p:cNvGrpSpPr>
                <a:grpSpLocks/>
              </p:cNvGrpSpPr>
              <p:nvPr/>
            </p:nvGrpSpPr>
            <p:grpSpPr bwMode="auto">
              <a:xfrm>
                <a:off x="384" y="54"/>
                <a:ext cx="5285" cy="2790"/>
                <a:chOff x="384" y="54"/>
                <a:chExt cx="5285" cy="2790"/>
              </a:xfrm>
            </p:grpSpPr>
            <p:grpSp>
              <p:nvGrpSpPr>
                <p:cNvPr id="143376" name="Group 5"/>
                <p:cNvGrpSpPr>
                  <a:grpSpLocks/>
                </p:cNvGrpSpPr>
                <p:nvPr/>
              </p:nvGrpSpPr>
              <p:grpSpPr bwMode="auto">
                <a:xfrm>
                  <a:off x="384" y="918"/>
                  <a:ext cx="5268" cy="1926"/>
                  <a:chOff x="432" y="282"/>
                  <a:chExt cx="5268" cy="1926"/>
                </a:xfrm>
              </p:grpSpPr>
              <p:grpSp>
                <p:nvGrpSpPr>
                  <p:cNvPr id="143379" name="Group 6"/>
                  <p:cNvGrpSpPr>
                    <a:grpSpLocks/>
                  </p:cNvGrpSpPr>
                  <p:nvPr/>
                </p:nvGrpSpPr>
                <p:grpSpPr bwMode="auto">
                  <a:xfrm>
                    <a:off x="450" y="1152"/>
                    <a:ext cx="5226" cy="1056"/>
                    <a:chOff x="288" y="0"/>
                    <a:chExt cx="4193" cy="4354"/>
                  </a:xfrm>
                </p:grpSpPr>
                <p:pic>
                  <p:nvPicPr>
                    <p:cNvPr id="143383" name="Picture 7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304" y="0"/>
                      <a:ext cx="2177" cy="43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43384" name="Picture 8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88" y="0"/>
                      <a:ext cx="2177" cy="43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  <p:grpSp>
                <p:nvGrpSpPr>
                  <p:cNvPr id="143380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432" y="282"/>
                    <a:ext cx="5268" cy="1056"/>
                    <a:chOff x="480" y="0"/>
                    <a:chExt cx="4193" cy="4354"/>
                  </a:xfrm>
                </p:grpSpPr>
                <p:pic>
                  <p:nvPicPr>
                    <p:cNvPr id="143381" name="Picture 10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496" y="0"/>
                      <a:ext cx="2177" cy="43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43382" name="Picture 11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80" y="0"/>
                      <a:ext cx="2177" cy="43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</p:grpSp>
            <p:pic>
              <p:nvPicPr>
                <p:cNvPr id="143377" name="Picture 12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0" y="54"/>
                  <a:ext cx="2699" cy="10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3378" name="Picture 13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16" y="54"/>
                  <a:ext cx="2753" cy="10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43373" name="Group 14"/>
              <p:cNvGrpSpPr>
                <a:grpSpLocks/>
              </p:cNvGrpSpPr>
              <p:nvPr/>
            </p:nvGrpSpPr>
            <p:grpSpPr bwMode="auto">
              <a:xfrm>
                <a:off x="354" y="2634"/>
                <a:ext cx="5256" cy="1104"/>
                <a:chOff x="372" y="2658"/>
                <a:chExt cx="5256" cy="1104"/>
              </a:xfrm>
            </p:grpSpPr>
            <p:pic>
              <p:nvPicPr>
                <p:cNvPr id="143374" name="Picture 15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2" y="2658"/>
                  <a:ext cx="2758" cy="11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3375" name="Picture 16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30" y="2658"/>
                  <a:ext cx="2698" cy="11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143368" name="Text Box 17"/>
            <p:cNvSpPr txBox="1">
              <a:spLocks noChangeArrowheads="1"/>
            </p:cNvSpPr>
            <p:nvPr/>
          </p:nvSpPr>
          <p:spPr bwMode="auto">
            <a:xfrm>
              <a:off x="2208" y="624"/>
              <a:ext cx="172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200" b="1" dirty="0">
                  <a:latin typeface="Comic Sans MS" pitchFamily="66" charset="0"/>
                </a:rPr>
                <a:t>UPDATE                   PREDICT</a:t>
              </a:r>
            </a:p>
          </p:txBody>
        </p:sp>
        <p:sp>
          <p:nvSpPr>
            <p:cNvPr id="143369" name="Text Box 18"/>
            <p:cNvSpPr txBox="1">
              <a:spLocks noChangeArrowheads="1"/>
            </p:cNvSpPr>
            <p:nvPr/>
          </p:nvSpPr>
          <p:spPr bwMode="auto">
            <a:xfrm>
              <a:off x="2208" y="1488"/>
              <a:ext cx="172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200" b="1" dirty="0">
                  <a:latin typeface="Comic Sans MS" pitchFamily="66" charset="0"/>
                </a:rPr>
                <a:t>UPDATE                   PREDICT</a:t>
              </a:r>
            </a:p>
          </p:txBody>
        </p:sp>
        <p:sp>
          <p:nvSpPr>
            <p:cNvPr id="143370" name="Text Box 19"/>
            <p:cNvSpPr txBox="1">
              <a:spLocks noChangeArrowheads="1"/>
            </p:cNvSpPr>
            <p:nvPr/>
          </p:nvSpPr>
          <p:spPr bwMode="auto">
            <a:xfrm>
              <a:off x="2208" y="2352"/>
              <a:ext cx="172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200" b="1" dirty="0">
                  <a:latin typeface="Comic Sans MS" pitchFamily="66" charset="0"/>
                </a:rPr>
                <a:t>UPDATE                   PREDICT</a:t>
              </a:r>
            </a:p>
          </p:txBody>
        </p:sp>
        <p:sp>
          <p:nvSpPr>
            <p:cNvPr id="143371" name="Text Box 20"/>
            <p:cNvSpPr txBox="1">
              <a:spLocks noChangeArrowheads="1"/>
            </p:cNvSpPr>
            <p:nvPr/>
          </p:nvSpPr>
          <p:spPr bwMode="auto">
            <a:xfrm>
              <a:off x="2208" y="3216"/>
              <a:ext cx="172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200" b="1" dirty="0">
                  <a:latin typeface="Comic Sans MS" pitchFamily="66" charset="0"/>
                </a:rPr>
                <a:t>UPDATE                   PREDICT</a:t>
              </a:r>
            </a:p>
          </p:txBody>
        </p:sp>
      </p:grpSp>
      <p:sp>
        <p:nvSpPr>
          <p:cNvPr id="143365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487363"/>
          </a:xfrm>
          <a:solidFill>
            <a:srgbClr val="CCFFFF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 eaLnBrk="1" hangingPunct="1"/>
            <a:r>
              <a:rPr lang="en-US" sz="2000" b="1" dirty="0"/>
              <a:t>Particle evolution exposes the underlying multi-modal structure</a:t>
            </a:r>
          </a:p>
        </p:txBody>
      </p:sp>
      <p:sp>
        <p:nvSpPr>
          <p:cNvPr id="418838" name="Text Box 22"/>
          <p:cNvSpPr txBox="1">
            <a:spLocks noChangeArrowheads="1"/>
          </p:cNvSpPr>
          <p:nvPr/>
        </p:nvSpPr>
        <p:spPr bwMode="auto">
          <a:xfrm>
            <a:off x="1524000" y="990600"/>
            <a:ext cx="1684338" cy="455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1" i="1" dirty="0">
                <a:solidFill>
                  <a:schemeClr val="tx2"/>
                </a:solidFill>
                <a:latin typeface="Comic Sans MS" pitchFamily="66" charset="0"/>
              </a:rPr>
              <a:t>TIME-STEP: 10 </a:t>
            </a:r>
          </a:p>
          <a:p>
            <a:pPr eaLnBrk="1" hangingPunct="1"/>
            <a:endParaRPr lang="en-US" sz="1400" b="1" i="1" dirty="0">
              <a:solidFill>
                <a:schemeClr val="tx2"/>
              </a:solidFill>
              <a:latin typeface="Comic Sans MS" pitchFamily="66" charset="0"/>
            </a:endParaRPr>
          </a:p>
          <a:p>
            <a:pPr eaLnBrk="1" hangingPunct="1"/>
            <a:endParaRPr lang="en-US" sz="1400" b="1" i="1" dirty="0">
              <a:solidFill>
                <a:schemeClr val="tx2"/>
              </a:solidFill>
              <a:latin typeface="Comic Sans MS" pitchFamily="66" charset="0"/>
            </a:endParaRPr>
          </a:p>
          <a:p>
            <a:pPr eaLnBrk="1" hangingPunct="1"/>
            <a:endParaRPr lang="en-US" sz="1400" b="1" i="1" dirty="0">
              <a:solidFill>
                <a:schemeClr val="tx2"/>
              </a:solidFill>
              <a:latin typeface="Comic Sans MS" pitchFamily="66" charset="0"/>
            </a:endParaRPr>
          </a:p>
          <a:p>
            <a:pPr eaLnBrk="1" hangingPunct="1"/>
            <a:endParaRPr lang="en-US" sz="1400" b="1" i="1" dirty="0">
              <a:solidFill>
                <a:schemeClr val="tx2"/>
              </a:solidFill>
              <a:latin typeface="Comic Sans MS" pitchFamily="66" charset="0"/>
            </a:endParaRPr>
          </a:p>
          <a:p>
            <a:pPr eaLnBrk="1" hangingPunct="1"/>
            <a:endParaRPr lang="en-US" sz="1400" b="1" i="1" dirty="0">
              <a:solidFill>
                <a:schemeClr val="tx2"/>
              </a:solidFill>
              <a:latin typeface="Comic Sans MS" pitchFamily="66" charset="0"/>
            </a:endParaRPr>
          </a:p>
          <a:p>
            <a:pPr eaLnBrk="1" hangingPunct="1"/>
            <a:endParaRPr lang="en-US" sz="1400" b="1" i="1" dirty="0">
              <a:solidFill>
                <a:schemeClr val="tx2"/>
              </a:solidFill>
              <a:latin typeface="Comic Sans MS" pitchFamily="66" charset="0"/>
            </a:endParaRPr>
          </a:p>
          <a:p>
            <a:pPr eaLnBrk="1" hangingPunct="1"/>
            <a:r>
              <a:rPr lang="en-US" sz="1400" b="1" i="1" dirty="0">
                <a:solidFill>
                  <a:schemeClr val="tx2"/>
                </a:solidFill>
                <a:latin typeface="Comic Sans MS" pitchFamily="66" charset="0"/>
              </a:rPr>
              <a:t>TIME-STEP: 40 </a:t>
            </a:r>
          </a:p>
          <a:p>
            <a:pPr eaLnBrk="1" hangingPunct="1"/>
            <a:endParaRPr lang="en-US" sz="1400" b="1" i="1" dirty="0">
              <a:solidFill>
                <a:schemeClr val="tx2"/>
              </a:solidFill>
              <a:latin typeface="Comic Sans MS" pitchFamily="66" charset="0"/>
            </a:endParaRPr>
          </a:p>
          <a:p>
            <a:pPr eaLnBrk="1" hangingPunct="1"/>
            <a:endParaRPr lang="en-US" sz="1400" b="1" i="1" dirty="0">
              <a:solidFill>
                <a:schemeClr val="tx2"/>
              </a:solidFill>
              <a:latin typeface="Comic Sans MS" pitchFamily="66" charset="0"/>
            </a:endParaRPr>
          </a:p>
          <a:p>
            <a:pPr eaLnBrk="1" hangingPunct="1"/>
            <a:endParaRPr lang="en-US" sz="1400" b="1" i="1" dirty="0">
              <a:solidFill>
                <a:schemeClr val="tx2"/>
              </a:solidFill>
              <a:latin typeface="Comic Sans MS" pitchFamily="66" charset="0"/>
            </a:endParaRPr>
          </a:p>
          <a:p>
            <a:pPr eaLnBrk="1" hangingPunct="1"/>
            <a:endParaRPr lang="en-US" sz="1400" b="1" i="1" dirty="0">
              <a:solidFill>
                <a:schemeClr val="tx2"/>
              </a:solidFill>
              <a:latin typeface="Comic Sans MS" pitchFamily="66" charset="0"/>
            </a:endParaRPr>
          </a:p>
          <a:p>
            <a:pPr eaLnBrk="1" hangingPunct="1"/>
            <a:endParaRPr lang="en-US" sz="1400" b="1" i="1" dirty="0">
              <a:solidFill>
                <a:schemeClr val="tx2"/>
              </a:solidFill>
              <a:latin typeface="Comic Sans MS" pitchFamily="66" charset="0"/>
            </a:endParaRPr>
          </a:p>
          <a:p>
            <a:pPr eaLnBrk="1" hangingPunct="1"/>
            <a:r>
              <a:rPr lang="en-US" sz="1400" b="1" i="1" dirty="0">
                <a:solidFill>
                  <a:schemeClr val="tx2"/>
                </a:solidFill>
                <a:latin typeface="Comic Sans MS" pitchFamily="66" charset="0"/>
              </a:rPr>
              <a:t>TIME-STEP: 60 </a:t>
            </a:r>
          </a:p>
          <a:p>
            <a:pPr eaLnBrk="1" hangingPunct="1"/>
            <a:endParaRPr lang="en-US" sz="1400" b="1" i="1" dirty="0">
              <a:solidFill>
                <a:schemeClr val="tx2"/>
              </a:solidFill>
              <a:latin typeface="Comic Sans MS" pitchFamily="66" charset="0"/>
            </a:endParaRPr>
          </a:p>
          <a:p>
            <a:pPr eaLnBrk="1" hangingPunct="1"/>
            <a:endParaRPr lang="en-US" sz="1400" b="1" i="1" dirty="0">
              <a:solidFill>
                <a:schemeClr val="tx2"/>
              </a:solidFill>
              <a:latin typeface="Comic Sans MS" pitchFamily="66" charset="0"/>
            </a:endParaRPr>
          </a:p>
          <a:p>
            <a:pPr eaLnBrk="1" hangingPunct="1"/>
            <a:endParaRPr lang="en-US" sz="1400" b="1" i="1" dirty="0">
              <a:solidFill>
                <a:schemeClr val="tx2"/>
              </a:solidFill>
              <a:latin typeface="Comic Sans MS" pitchFamily="66" charset="0"/>
            </a:endParaRPr>
          </a:p>
          <a:p>
            <a:pPr eaLnBrk="1" hangingPunct="1"/>
            <a:endParaRPr lang="en-US" sz="1400" b="1" i="1" dirty="0">
              <a:solidFill>
                <a:schemeClr val="tx2"/>
              </a:solidFill>
              <a:latin typeface="Comic Sans MS" pitchFamily="66" charset="0"/>
            </a:endParaRPr>
          </a:p>
          <a:p>
            <a:pPr eaLnBrk="1" hangingPunct="1"/>
            <a:endParaRPr lang="en-US" sz="1400" b="1" i="1" dirty="0">
              <a:solidFill>
                <a:schemeClr val="tx2"/>
              </a:solidFill>
              <a:latin typeface="Comic Sans MS" pitchFamily="66" charset="0"/>
            </a:endParaRPr>
          </a:p>
          <a:p>
            <a:pPr eaLnBrk="1" hangingPunct="1"/>
            <a:r>
              <a:rPr lang="en-US" sz="1400" b="1" i="1" dirty="0">
                <a:solidFill>
                  <a:schemeClr val="tx2"/>
                </a:solidFill>
                <a:latin typeface="Comic Sans MS" pitchFamily="66" charset="0"/>
              </a:rPr>
              <a:t>TIME-STEP: 90 </a:t>
            </a:r>
          </a:p>
          <a:p>
            <a:pPr eaLnBrk="1" hangingPunct="1"/>
            <a:endParaRPr lang="en-US" sz="1400" b="1" i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647315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600" dirty="0"/>
          </a:p>
          <a:p>
            <a:pPr eaLnBrk="1" hangingPunct="1"/>
            <a:endParaRPr lang="en-US" sz="600" dirty="0"/>
          </a:p>
          <a:p>
            <a:pPr eaLnBrk="1" hangingPunct="1"/>
            <a:r>
              <a:rPr lang="en-US" sz="600" dirty="0">
                <a:latin typeface="Comic Sans MS" pitchFamily="66" charset="0"/>
              </a:rPr>
              <a:t>Copyright © James V. Candy, 2013</a:t>
            </a:r>
          </a:p>
        </p:txBody>
      </p:sp>
    </p:spTree>
    <p:extLst>
      <p:ext uri="{BB962C8B-B14F-4D97-AF65-F5344CB8AC3E}">
        <p14:creationId xmlns:p14="http://schemas.microsoft.com/office/powerpoint/2010/main" val="8028550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8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8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fld id="{B49CB657-DEE9-4B80-805E-763448ADDEDF}" type="slidenum">
              <a:rPr lang="en-US" smtClean="0"/>
              <a:pPr>
                <a:defRPr/>
              </a:pPr>
              <a:t>9</a:t>
            </a:fld>
            <a:r>
              <a:rPr lang="en-US" i="0" dirty="0"/>
              <a:t> </a:t>
            </a:r>
          </a:p>
        </p:txBody>
      </p:sp>
      <p:pic>
        <p:nvPicPr>
          <p:cNvPr id="419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44005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89" name="Rectangle 3"/>
          <p:cNvSpPr>
            <a:spLocks noChangeArrowheads="1"/>
          </p:cNvSpPr>
          <p:nvPr/>
        </p:nvSpPr>
        <p:spPr bwMode="auto">
          <a:xfrm>
            <a:off x="381000" y="85725"/>
            <a:ext cx="8380413" cy="841375"/>
          </a:xfrm>
          <a:prstGeom prst="rect">
            <a:avLst/>
          </a:prstGeom>
          <a:solidFill>
            <a:srgbClr val="FFFF00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A look at the estimated posterior is revealing showing </a:t>
            </a:r>
          </a:p>
          <a:p>
            <a:pPr algn="ctr"/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slices in time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267200" y="990600"/>
            <a:ext cx="4495800" cy="5272088"/>
            <a:chOff x="2688" y="576"/>
            <a:chExt cx="2832" cy="3321"/>
          </a:xfrm>
        </p:grpSpPr>
        <p:grpSp>
          <p:nvGrpSpPr>
            <p:cNvPr id="144391" name="Group 5"/>
            <p:cNvGrpSpPr>
              <a:grpSpLocks/>
            </p:cNvGrpSpPr>
            <p:nvPr/>
          </p:nvGrpSpPr>
          <p:grpSpPr bwMode="auto">
            <a:xfrm>
              <a:off x="2688" y="1392"/>
              <a:ext cx="1530" cy="1419"/>
              <a:chOff x="3713" y="507"/>
              <a:chExt cx="1803" cy="1660"/>
            </a:xfrm>
          </p:grpSpPr>
          <p:sp>
            <p:nvSpPr>
              <p:cNvPr id="144559" name="Rectangle 6"/>
              <p:cNvSpPr>
                <a:spLocks noChangeArrowheads="1"/>
              </p:cNvSpPr>
              <p:nvPr/>
            </p:nvSpPr>
            <p:spPr bwMode="auto">
              <a:xfrm>
                <a:off x="3827" y="571"/>
                <a:ext cx="1637" cy="150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560" name="Rectangle 7"/>
              <p:cNvSpPr>
                <a:spLocks noChangeArrowheads="1"/>
              </p:cNvSpPr>
              <p:nvPr/>
            </p:nvSpPr>
            <p:spPr bwMode="auto">
              <a:xfrm>
                <a:off x="3827" y="571"/>
                <a:ext cx="1637" cy="1507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561" name="Line 8"/>
              <p:cNvSpPr>
                <a:spLocks noChangeShapeType="1"/>
              </p:cNvSpPr>
              <p:nvPr/>
            </p:nvSpPr>
            <p:spPr bwMode="auto">
              <a:xfrm>
                <a:off x="3827" y="571"/>
                <a:ext cx="163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562" name="Freeform 9"/>
              <p:cNvSpPr>
                <a:spLocks/>
              </p:cNvSpPr>
              <p:nvPr/>
            </p:nvSpPr>
            <p:spPr bwMode="auto">
              <a:xfrm>
                <a:off x="3827" y="571"/>
                <a:ext cx="1637" cy="1507"/>
              </a:xfrm>
              <a:custGeom>
                <a:avLst/>
                <a:gdLst>
                  <a:gd name="T0" fmla="*/ 0 w 744"/>
                  <a:gd name="T1" fmla="*/ 16045 h 685"/>
                  <a:gd name="T2" fmla="*/ 17437 w 744"/>
                  <a:gd name="T3" fmla="*/ 16045 h 685"/>
                  <a:gd name="T4" fmla="*/ 17437 w 744"/>
                  <a:gd name="T5" fmla="*/ 0 h 685"/>
                  <a:gd name="T6" fmla="*/ 0 60000 65536"/>
                  <a:gd name="T7" fmla="*/ 0 60000 65536"/>
                  <a:gd name="T8" fmla="*/ 0 60000 65536"/>
                  <a:gd name="T9" fmla="*/ 0 w 744"/>
                  <a:gd name="T10" fmla="*/ 0 h 685"/>
                  <a:gd name="T11" fmla="*/ 744 w 744"/>
                  <a:gd name="T12" fmla="*/ 685 h 6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44" h="685">
                    <a:moveTo>
                      <a:pt x="0" y="685"/>
                    </a:moveTo>
                    <a:lnTo>
                      <a:pt x="744" y="685"/>
                    </a:lnTo>
                    <a:lnTo>
                      <a:pt x="74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563" name="Line 10"/>
              <p:cNvSpPr>
                <a:spLocks noChangeShapeType="1"/>
              </p:cNvSpPr>
              <p:nvPr/>
            </p:nvSpPr>
            <p:spPr bwMode="auto">
              <a:xfrm flipV="1">
                <a:off x="3827" y="571"/>
                <a:ext cx="1" cy="150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564" name="Line 11"/>
              <p:cNvSpPr>
                <a:spLocks noChangeShapeType="1"/>
              </p:cNvSpPr>
              <p:nvPr/>
            </p:nvSpPr>
            <p:spPr bwMode="auto">
              <a:xfrm>
                <a:off x="3827" y="2078"/>
                <a:ext cx="163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565" name="Line 12"/>
              <p:cNvSpPr>
                <a:spLocks noChangeShapeType="1"/>
              </p:cNvSpPr>
              <p:nvPr/>
            </p:nvSpPr>
            <p:spPr bwMode="auto">
              <a:xfrm flipV="1">
                <a:off x="3827" y="571"/>
                <a:ext cx="1" cy="150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566" name="Line 13"/>
              <p:cNvSpPr>
                <a:spLocks noChangeShapeType="1"/>
              </p:cNvSpPr>
              <p:nvPr/>
            </p:nvSpPr>
            <p:spPr bwMode="auto">
              <a:xfrm flipV="1">
                <a:off x="3827" y="2060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567" name="Line 14"/>
              <p:cNvSpPr>
                <a:spLocks noChangeShapeType="1"/>
              </p:cNvSpPr>
              <p:nvPr/>
            </p:nvSpPr>
            <p:spPr bwMode="auto">
              <a:xfrm>
                <a:off x="3827" y="571"/>
                <a:ext cx="1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568" name="Rectangle 15"/>
              <p:cNvSpPr>
                <a:spLocks noChangeArrowheads="1"/>
              </p:cNvSpPr>
              <p:nvPr/>
            </p:nvSpPr>
            <p:spPr bwMode="auto">
              <a:xfrm>
                <a:off x="3792" y="2084"/>
                <a:ext cx="87" cy="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400" dirty="0">
                    <a:solidFill>
                      <a:srgbClr val="000000"/>
                    </a:solidFill>
                    <a:latin typeface="Helvetica" charset="0"/>
                  </a:rPr>
                  <a:t>-17.5</a:t>
                </a:r>
                <a:endParaRPr lang="en-US" sz="1800" dirty="0"/>
              </a:p>
            </p:txBody>
          </p:sp>
          <p:sp>
            <p:nvSpPr>
              <p:cNvPr id="144569" name="Line 16"/>
              <p:cNvSpPr>
                <a:spLocks noChangeShapeType="1"/>
              </p:cNvSpPr>
              <p:nvPr/>
            </p:nvSpPr>
            <p:spPr bwMode="auto">
              <a:xfrm flipV="1">
                <a:off x="4100" y="2060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570" name="Line 17"/>
              <p:cNvSpPr>
                <a:spLocks noChangeShapeType="1"/>
              </p:cNvSpPr>
              <p:nvPr/>
            </p:nvSpPr>
            <p:spPr bwMode="auto">
              <a:xfrm>
                <a:off x="4100" y="571"/>
                <a:ext cx="1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571" name="Rectangle 18"/>
              <p:cNvSpPr>
                <a:spLocks noChangeArrowheads="1"/>
              </p:cNvSpPr>
              <p:nvPr/>
            </p:nvSpPr>
            <p:spPr bwMode="auto">
              <a:xfrm>
                <a:off x="4076" y="2084"/>
                <a:ext cx="55" cy="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400" dirty="0">
                    <a:solidFill>
                      <a:srgbClr val="000000"/>
                    </a:solidFill>
                    <a:latin typeface="Helvetica" charset="0"/>
                  </a:rPr>
                  <a:t>-17</a:t>
                </a:r>
                <a:endParaRPr lang="en-US" sz="1800" dirty="0"/>
              </a:p>
            </p:txBody>
          </p:sp>
          <p:sp>
            <p:nvSpPr>
              <p:cNvPr id="144572" name="Line 19"/>
              <p:cNvSpPr>
                <a:spLocks noChangeShapeType="1"/>
              </p:cNvSpPr>
              <p:nvPr/>
            </p:nvSpPr>
            <p:spPr bwMode="auto">
              <a:xfrm flipV="1">
                <a:off x="4373" y="2060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573" name="Line 20"/>
              <p:cNvSpPr>
                <a:spLocks noChangeShapeType="1"/>
              </p:cNvSpPr>
              <p:nvPr/>
            </p:nvSpPr>
            <p:spPr bwMode="auto">
              <a:xfrm>
                <a:off x="4373" y="571"/>
                <a:ext cx="1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574" name="Rectangle 21"/>
              <p:cNvSpPr>
                <a:spLocks noChangeArrowheads="1"/>
              </p:cNvSpPr>
              <p:nvPr/>
            </p:nvSpPr>
            <p:spPr bwMode="auto">
              <a:xfrm>
                <a:off x="4338" y="2084"/>
                <a:ext cx="87" cy="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400" dirty="0">
                    <a:solidFill>
                      <a:srgbClr val="000000"/>
                    </a:solidFill>
                    <a:latin typeface="Helvetica" charset="0"/>
                  </a:rPr>
                  <a:t>-16.5</a:t>
                </a:r>
                <a:endParaRPr lang="en-US" sz="1800" dirty="0"/>
              </a:p>
            </p:txBody>
          </p:sp>
          <p:sp>
            <p:nvSpPr>
              <p:cNvPr id="144575" name="Line 22"/>
              <p:cNvSpPr>
                <a:spLocks noChangeShapeType="1"/>
              </p:cNvSpPr>
              <p:nvPr/>
            </p:nvSpPr>
            <p:spPr bwMode="auto">
              <a:xfrm flipV="1">
                <a:off x="4645" y="2060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576" name="Line 23"/>
              <p:cNvSpPr>
                <a:spLocks noChangeShapeType="1"/>
              </p:cNvSpPr>
              <p:nvPr/>
            </p:nvSpPr>
            <p:spPr bwMode="auto">
              <a:xfrm>
                <a:off x="4645" y="571"/>
                <a:ext cx="1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577" name="Rectangle 24"/>
              <p:cNvSpPr>
                <a:spLocks noChangeArrowheads="1"/>
              </p:cNvSpPr>
              <p:nvPr/>
            </p:nvSpPr>
            <p:spPr bwMode="auto">
              <a:xfrm>
                <a:off x="4622" y="2084"/>
                <a:ext cx="55" cy="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400" dirty="0">
                    <a:solidFill>
                      <a:srgbClr val="000000"/>
                    </a:solidFill>
                    <a:latin typeface="Helvetica" charset="0"/>
                  </a:rPr>
                  <a:t>-16</a:t>
                </a:r>
                <a:endParaRPr lang="en-US" sz="1800" dirty="0"/>
              </a:p>
            </p:txBody>
          </p:sp>
          <p:sp>
            <p:nvSpPr>
              <p:cNvPr id="144578" name="Line 25"/>
              <p:cNvSpPr>
                <a:spLocks noChangeShapeType="1"/>
              </p:cNvSpPr>
              <p:nvPr/>
            </p:nvSpPr>
            <p:spPr bwMode="auto">
              <a:xfrm flipV="1">
                <a:off x="4918" y="2060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579" name="Line 26"/>
              <p:cNvSpPr>
                <a:spLocks noChangeShapeType="1"/>
              </p:cNvSpPr>
              <p:nvPr/>
            </p:nvSpPr>
            <p:spPr bwMode="auto">
              <a:xfrm>
                <a:off x="4918" y="571"/>
                <a:ext cx="1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580" name="Rectangle 27"/>
              <p:cNvSpPr>
                <a:spLocks noChangeArrowheads="1"/>
              </p:cNvSpPr>
              <p:nvPr/>
            </p:nvSpPr>
            <p:spPr bwMode="auto">
              <a:xfrm>
                <a:off x="4883" y="2084"/>
                <a:ext cx="87" cy="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400" dirty="0">
                    <a:solidFill>
                      <a:srgbClr val="000000"/>
                    </a:solidFill>
                    <a:latin typeface="Helvetica" charset="0"/>
                  </a:rPr>
                  <a:t>-15.5</a:t>
                </a:r>
                <a:endParaRPr lang="en-US" sz="1800" dirty="0"/>
              </a:p>
            </p:txBody>
          </p:sp>
          <p:sp>
            <p:nvSpPr>
              <p:cNvPr id="144581" name="Line 28"/>
              <p:cNvSpPr>
                <a:spLocks noChangeShapeType="1"/>
              </p:cNvSpPr>
              <p:nvPr/>
            </p:nvSpPr>
            <p:spPr bwMode="auto">
              <a:xfrm flipV="1">
                <a:off x="5191" y="2060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582" name="Line 29"/>
              <p:cNvSpPr>
                <a:spLocks noChangeShapeType="1"/>
              </p:cNvSpPr>
              <p:nvPr/>
            </p:nvSpPr>
            <p:spPr bwMode="auto">
              <a:xfrm>
                <a:off x="5191" y="571"/>
                <a:ext cx="1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583" name="Rectangle 30"/>
              <p:cNvSpPr>
                <a:spLocks noChangeArrowheads="1"/>
              </p:cNvSpPr>
              <p:nvPr/>
            </p:nvSpPr>
            <p:spPr bwMode="auto">
              <a:xfrm>
                <a:off x="5167" y="2084"/>
                <a:ext cx="56" cy="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400" dirty="0">
                    <a:solidFill>
                      <a:srgbClr val="000000"/>
                    </a:solidFill>
                    <a:latin typeface="Helvetica" charset="0"/>
                  </a:rPr>
                  <a:t>-15</a:t>
                </a:r>
                <a:endParaRPr lang="en-US" sz="1800" dirty="0"/>
              </a:p>
            </p:txBody>
          </p:sp>
          <p:sp>
            <p:nvSpPr>
              <p:cNvPr id="144584" name="Line 31"/>
              <p:cNvSpPr>
                <a:spLocks noChangeShapeType="1"/>
              </p:cNvSpPr>
              <p:nvPr/>
            </p:nvSpPr>
            <p:spPr bwMode="auto">
              <a:xfrm flipV="1">
                <a:off x="5464" y="2060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585" name="Line 32"/>
              <p:cNvSpPr>
                <a:spLocks noChangeShapeType="1"/>
              </p:cNvSpPr>
              <p:nvPr/>
            </p:nvSpPr>
            <p:spPr bwMode="auto">
              <a:xfrm>
                <a:off x="5464" y="571"/>
                <a:ext cx="1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586" name="Rectangle 33"/>
              <p:cNvSpPr>
                <a:spLocks noChangeArrowheads="1"/>
              </p:cNvSpPr>
              <p:nvPr/>
            </p:nvSpPr>
            <p:spPr bwMode="auto">
              <a:xfrm>
                <a:off x="5429" y="2084"/>
                <a:ext cx="87" cy="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400" dirty="0">
                    <a:solidFill>
                      <a:srgbClr val="000000"/>
                    </a:solidFill>
                    <a:latin typeface="Helvetica" charset="0"/>
                  </a:rPr>
                  <a:t>-14.5</a:t>
                </a:r>
                <a:endParaRPr lang="en-US" sz="1800" dirty="0"/>
              </a:p>
            </p:txBody>
          </p:sp>
          <p:sp>
            <p:nvSpPr>
              <p:cNvPr id="144587" name="Line 34"/>
              <p:cNvSpPr>
                <a:spLocks noChangeShapeType="1"/>
              </p:cNvSpPr>
              <p:nvPr/>
            </p:nvSpPr>
            <p:spPr bwMode="auto">
              <a:xfrm>
                <a:off x="3827" y="2078"/>
                <a:ext cx="1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588" name="Line 35"/>
              <p:cNvSpPr>
                <a:spLocks noChangeShapeType="1"/>
              </p:cNvSpPr>
              <p:nvPr/>
            </p:nvSpPr>
            <p:spPr bwMode="auto">
              <a:xfrm flipH="1">
                <a:off x="5446" y="2078"/>
                <a:ext cx="1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589" name="Rectangle 36"/>
              <p:cNvSpPr>
                <a:spLocks noChangeArrowheads="1"/>
              </p:cNvSpPr>
              <p:nvPr/>
            </p:nvSpPr>
            <p:spPr bwMode="auto">
              <a:xfrm>
                <a:off x="3803" y="2061"/>
                <a:ext cx="21" cy="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400" dirty="0">
                    <a:solidFill>
                      <a:srgbClr val="000000"/>
                    </a:solidFill>
                    <a:latin typeface="Helvetica" charset="0"/>
                  </a:rPr>
                  <a:t>0</a:t>
                </a:r>
                <a:endParaRPr lang="en-US" sz="1800" dirty="0"/>
              </a:p>
            </p:txBody>
          </p:sp>
          <p:sp>
            <p:nvSpPr>
              <p:cNvPr id="144590" name="Line 37"/>
              <p:cNvSpPr>
                <a:spLocks noChangeShapeType="1"/>
              </p:cNvSpPr>
              <p:nvPr/>
            </p:nvSpPr>
            <p:spPr bwMode="auto">
              <a:xfrm>
                <a:off x="3827" y="1862"/>
                <a:ext cx="1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591" name="Line 38"/>
              <p:cNvSpPr>
                <a:spLocks noChangeShapeType="1"/>
              </p:cNvSpPr>
              <p:nvPr/>
            </p:nvSpPr>
            <p:spPr bwMode="auto">
              <a:xfrm flipH="1">
                <a:off x="5446" y="1862"/>
                <a:ext cx="1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592" name="Rectangle 39"/>
              <p:cNvSpPr>
                <a:spLocks noChangeArrowheads="1"/>
              </p:cNvSpPr>
              <p:nvPr/>
            </p:nvSpPr>
            <p:spPr bwMode="auto">
              <a:xfrm>
                <a:off x="3762" y="1844"/>
                <a:ext cx="75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400" dirty="0">
                    <a:solidFill>
                      <a:srgbClr val="000000"/>
                    </a:solidFill>
                    <a:latin typeface="Helvetica" charset="0"/>
                  </a:rPr>
                  <a:t>0.01</a:t>
                </a:r>
                <a:endParaRPr lang="en-US" sz="1800" dirty="0"/>
              </a:p>
            </p:txBody>
          </p:sp>
          <p:sp>
            <p:nvSpPr>
              <p:cNvPr id="144593" name="Line 40"/>
              <p:cNvSpPr>
                <a:spLocks noChangeShapeType="1"/>
              </p:cNvSpPr>
              <p:nvPr/>
            </p:nvSpPr>
            <p:spPr bwMode="auto">
              <a:xfrm>
                <a:off x="3827" y="1646"/>
                <a:ext cx="1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594" name="Line 41"/>
              <p:cNvSpPr>
                <a:spLocks noChangeShapeType="1"/>
              </p:cNvSpPr>
              <p:nvPr/>
            </p:nvSpPr>
            <p:spPr bwMode="auto">
              <a:xfrm flipH="1">
                <a:off x="5446" y="1646"/>
                <a:ext cx="1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595" name="Rectangle 42"/>
              <p:cNvSpPr>
                <a:spLocks noChangeArrowheads="1"/>
              </p:cNvSpPr>
              <p:nvPr/>
            </p:nvSpPr>
            <p:spPr bwMode="auto">
              <a:xfrm>
                <a:off x="3762" y="1629"/>
                <a:ext cx="75" cy="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400" dirty="0">
                    <a:solidFill>
                      <a:srgbClr val="000000"/>
                    </a:solidFill>
                    <a:latin typeface="Helvetica" charset="0"/>
                  </a:rPr>
                  <a:t>0.02</a:t>
                </a:r>
                <a:endParaRPr lang="en-US" sz="1800" dirty="0"/>
              </a:p>
            </p:txBody>
          </p:sp>
          <p:sp>
            <p:nvSpPr>
              <p:cNvPr id="144596" name="Line 43"/>
              <p:cNvSpPr>
                <a:spLocks noChangeShapeType="1"/>
              </p:cNvSpPr>
              <p:nvPr/>
            </p:nvSpPr>
            <p:spPr bwMode="auto">
              <a:xfrm>
                <a:off x="3827" y="1431"/>
                <a:ext cx="1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597" name="Line 44"/>
              <p:cNvSpPr>
                <a:spLocks noChangeShapeType="1"/>
              </p:cNvSpPr>
              <p:nvPr/>
            </p:nvSpPr>
            <p:spPr bwMode="auto">
              <a:xfrm flipH="1">
                <a:off x="5446" y="1431"/>
                <a:ext cx="1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598" name="Rectangle 45"/>
              <p:cNvSpPr>
                <a:spLocks noChangeArrowheads="1"/>
              </p:cNvSpPr>
              <p:nvPr/>
            </p:nvSpPr>
            <p:spPr bwMode="auto">
              <a:xfrm>
                <a:off x="3762" y="1412"/>
                <a:ext cx="75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400" dirty="0">
                    <a:solidFill>
                      <a:srgbClr val="000000"/>
                    </a:solidFill>
                    <a:latin typeface="Helvetica" charset="0"/>
                  </a:rPr>
                  <a:t>0.03</a:t>
                </a:r>
                <a:endParaRPr lang="en-US" sz="1800" dirty="0"/>
              </a:p>
            </p:txBody>
          </p:sp>
          <p:sp>
            <p:nvSpPr>
              <p:cNvPr id="144599" name="Line 46"/>
              <p:cNvSpPr>
                <a:spLocks noChangeShapeType="1"/>
              </p:cNvSpPr>
              <p:nvPr/>
            </p:nvSpPr>
            <p:spPr bwMode="auto">
              <a:xfrm>
                <a:off x="3827" y="1215"/>
                <a:ext cx="1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600" name="Line 47"/>
              <p:cNvSpPr>
                <a:spLocks noChangeShapeType="1"/>
              </p:cNvSpPr>
              <p:nvPr/>
            </p:nvSpPr>
            <p:spPr bwMode="auto">
              <a:xfrm flipH="1">
                <a:off x="5446" y="1215"/>
                <a:ext cx="1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601" name="Rectangle 48"/>
              <p:cNvSpPr>
                <a:spLocks noChangeArrowheads="1"/>
              </p:cNvSpPr>
              <p:nvPr/>
            </p:nvSpPr>
            <p:spPr bwMode="auto">
              <a:xfrm>
                <a:off x="3762" y="1198"/>
                <a:ext cx="75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400" dirty="0">
                    <a:solidFill>
                      <a:srgbClr val="000000"/>
                    </a:solidFill>
                    <a:latin typeface="Helvetica" charset="0"/>
                  </a:rPr>
                  <a:t>0.04</a:t>
                </a:r>
                <a:endParaRPr lang="en-US" sz="1800" dirty="0"/>
              </a:p>
            </p:txBody>
          </p:sp>
          <p:sp>
            <p:nvSpPr>
              <p:cNvPr id="144602" name="Line 49"/>
              <p:cNvSpPr>
                <a:spLocks noChangeShapeType="1"/>
              </p:cNvSpPr>
              <p:nvPr/>
            </p:nvSpPr>
            <p:spPr bwMode="auto">
              <a:xfrm>
                <a:off x="3827" y="1000"/>
                <a:ext cx="1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603" name="Line 50"/>
              <p:cNvSpPr>
                <a:spLocks noChangeShapeType="1"/>
              </p:cNvSpPr>
              <p:nvPr/>
            </p:nvSpPr>
            <p:spPr bwMode="auto">
              <a:xfrm flipH="1">
                <a:off x="5446" y="1000"/>
                <a:ext cx="1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604" name="Rectangle 51"/>
              <p:cNvSpPr>
                <a:spLocks noChangeArrowheads="1"/>
              </p:cNvSpPr>
              <p:nvPr/>
            </p:nvSpPr>
            <p:spPr bwMode="auto">
              <a:xfrm>
                <a:off x="3762" y="982"/>
                <a:ext cx="75" cy="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400" dirty="0">
                    <a:solidFill>
                      <a:srgbClr val="000000"/>
                    </a:solidFill>
                    <a:latin typeface="Helvetica" charset="0"/>
                  </a:rPr>
                  <a:t>0.05</a:t>
                </a:r>
                <a:endParaRPr lang="en-US" sz="1800" dirty="0"/>
              </a:p>
            </p:txBody>
          </p:sp>
          <p:sp>
            <p:nvSpPr>
              <p:cNvPr id="144605" name="Line 52"/>
              <p:cNvSpPr>
                <a:spLocks noChangeShapeType="1"/>
              </p:cNvSpPr>
              <p:nvPr/>
            </p:nvSpPr>
            <p:spPr bwMode="auto">
              <a:xfrm>
                <a:off x="3827" y="784"/>
                <a:ext cx="1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606" name="Line 53"/>
              <p:cNvSpPr>
                <a:spLocks noChangeShapeType="1"/>
              </p:cNvSpPr>
              <p:nvPr/>
            </p:nvSpPr>
            <p:spPr bwMode="auto">
              <a:xfrm flipH="1">
                <a:off x="5446" y="784"/>
                <a:ext cx="1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607" name="Rectangle 54"/>
              <p:cNvSpPr>
                <a:spLocks noChangeArrowheads="1"/>
              </p:cNvSpPr>
              <p:nvPr/>
            </p:nvSpPr>
            <p:spPr bwMode="auto">
              <a:xfrm>
                <a:off x="3762" y="766"/>
                <a:ext cx="75" cy="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400" dirty="0">
                    <a:solidFill>
                      <a:srgbClr val="000000"/>
                    </a:solidFill>
                    <a:latin typeface="Helvetica" charset="0"/>
                  </a:rPr>
                  <a:t>0.06</a:t>
                </a:r>
                <a:endParaRPr lang="en-US" sz="1800" dirty="0"/>
              </a:p>
            </p:txBody>
          </p:sp>
          <p:sp>
            <p:nvSpPr>
              <p:cNvPr id="144608" name="Line 55"/>
              <p:cNvSpPr>
                <a:spLocks noChangeShapeType="1"/>
              </p:cNvSpPr>
              <p:nvPr/>
            </p:nvSpPr>
            <p:spPr bwMode="auto">
              <a:xfrm>
                <a:off x="3827" y="571"/>
                <a:ext cx="1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609" name="Line 56"/>
              <p:cNvSpPr>
                <a:spLocks noChangeShapeType="1"/>
              </p:cNvSpPr>
              <p:nvPr/>
            </p:nvSpPr>
            <p:spPr bwMode="auto">
              <a:xfrm flipH="1">
                <a:off x="5446" y="571"/>
                <a:ext cx="1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610" name="Rectangle 57"/>
              <p:cNvSpPr>
                <a:spLocks noChangeArrowheads="1"/>
              </p:cNvSpPr>
              <p:nvPr/>
            </p:nvSpPr>
            <p:spPr bwMode="auto">
              <a:xfrm>
                <a:off x="3762" y="553"/>
                <a:ext cx="75" cy="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400" dirty="0">
                    <a:solidFill>
                      <a:srgbClr val="000000"/>
                    </a:solidFill>
                    <a:latin typeface="Helvetica" charset="0"/>
                  </a:rPr>
                  <a:t>0.07</a:t>
                </a:r>
                <a:endParaRPr lang="en-US" sz="1800" dirty="0"/>
              </a:p>
            </p:txBody>
          </p:sp>
          <p:sp>
            <p:nvSpPr>
              <p:cNvPr id="144611" name="Line 58"/>
              <p:cNvSpPr>
                <a:spLocks noChangeShapeType="1"/>
              </p:cNvSpPr>
              <p:nvPr/>
            </p:nvSpPr>
            <p:spPr bwMode="auto">
              <a:xfrm>
                <a:off x="3827" y="571"/>
                <a:ext cx="163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612" name="Freeform 59"/>
              <p:cNvSpPr>
                <a:spLocks/>
              </p:cNvSpPr>
              <p:nvPr/>
            </p:nvSpPr>
            <p:spPr bwMode="auto">
              <a:xfrm>
                <a:off x="3827" y="571"/>
                <a:ext cx="1637" cy="1507"/>
              </a:xfrm>
              <a:custGeom>
                <a:avLst/>
                <a:gdLst>
                  <a:gd name="T0" fmla="*/ 0 w 744"/>
                  <a:gd name="T1" fmla="*/ 16045 h 685"/>
                  <a:gd name="T2" fmla="*/ 17437 w 744"/>
                  <a:gd name="T3" fmla="*/ 16045 h 685"/>
                  <a:gd name="T4" fmla="*/ 17437 w 744"/>
                  <a:gd name="T5" fmla="*/ 0 h 685"/>
                  <a:gd name="T6" fmla="*/ 0 60000 65536"/>
                  <a:gd name="T7" fmla="*/ 0 60000 65536"/>
                  <a:gd name="T8" fmla="*/ 0 60000 65536"/>
                  <a:gd name="T9" fmla="*/ 0 w 744"/>
                  <a:gd name="T10" fmla="*/ 0 h 685"/>
                  <a:gd name="T11" fmla="*/ 744 w 744"/>
                  <a:gd name="T12" fmla="*/ 685 h 6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44" h="685">
                    <a:moveTo>
                      <a:pt x="0" y="685"/>
                    </a:moveTo>
                    <a:lnTo>
                      <a:pt x="744" y="685"/>
                    </a:lnTo>
                    <a:lnTo>
                      <a:pt x="74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613" name="Line 60"/>
              <p:cNvSpPr>
                <a:spLocks noChangeShapeType="1"/>
              </p:cNvSpPr>
              <p:nvPr/>
            </p:nvSpPr>
            <p:spPr bwMode="auto">
              <a:xfrm flipV="1">
                <a:off x="3827" y="571"/>
                <a:ext cx="1" cy="150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614" name="Freeform 61"/>
              <p:cNvSpPr>
                <a:spLocks/>
              </p:cNvSpPr>
              <p:nvPr/>
            </p:nvSpPr>
            <p:spPr bwMode="auto">
              <a:xfrm>
                <a:off x="3851" y="760"/>
                <a:ext cx="1586" cy="1315"/>
              </a:xfrm>
              <a:custGeom>
                <a:avLst/>
                <a:gdLst>
                  <a:gd name="T0" fmla="*/ 16 w 1586"/>
                  <a:gd name="T1" fmla="*/ 1309 h 1315"/>
                  <a:gd name="T2" fmla="*/ 46 w 1586"/>
                  <a:gd name="T3" fmla="*/ 1276 h 1315"/>
                  <a:gd name="T4" fmla="*/ 79 w 1586"/>
                  <a:gd name="T5" fmla="*/ 1190 h 1315"/>
                  <a:gd name="T6" fmla="*/ 112 w 1586"/>
                  <a:gd name="T7" fmla="*/ 1089 h 1315"/>
                  <a:gd name="T8" fmla="*/ 143 w 1586"/>
                  <a:gd name="T9" fmla="*/ 1082 h 1315"/>
                  <a:gd name="T10" fmla="*/ 176 w 1586"/>
                  <a:gd name="T11" fmla="*/ 1177 h 1315"/>
                  <a:gd name="T12" fmla="*/ 207 w 1586"/>
                  <a:gd name="T13" fmla="*/ 1269 h 1315"/>
                  <a:gd name="T14" fmla="*/ 240 w 1586"/>
                  <a:gd name="T15" fmla="*/ 1302 h 1315"/>
                  <a:gd name="T16" fmla="*/ 271 w 1586"/>
                  <a:gd name="T17" fmla="*/ 1289 h 1315"/>
                  <a:gd name="T18" fmla="*/ 304 w 1586"/>
                  <a:gd name="T19" fmla="*/ 1212 h 1315"/>
                  <a:gd name="T20" fmla="*/ 337 w 1586"/>
                  <a:gd name="T21" fmla="*/ 1080 h 1315"/>
                  <a:gd name="T22" fmla="*/ 368 w 1586"/>
                  <a:gd name="T23" fmla="*/ 1007 h 1315"/>
                  <a:gd name="T24" fmla="*/ 401 w 1586"/>
                  <a:gd name="T25" fmla="*/ 1084 h 1315"/>
                  <a:gd name="T26" fmla="*/ 431 w 1586"/>
                  <a:gd name="T27" fmla="*/ 1214 h 1315"/>
                  <a:gd name="T28" fmla="*/ 464 w 1586"/>
                  <a:gd name="T29" fmla="*/ 1289 h 1315"/>
                  <a:gd name="T30" fmla="*/ 495 w 1586"/>
                  <a:gd name="T31" fmla="*/ 1304 h 1315"/>
                  <a:gd name="T32" fmla="*/ 528 w 1586"/>
                  <a:gd name="T33" fmla="*/ 1260 h 1315"/>
                  <a:gd name="T34" fmla="*/ 561 w 1586"/>
                  <a:gd name="T35" fmla="*/ 1054 h 1315"/>
                  <a:gd name="T36" fmla="*/ 592 w 1586"/>
                  <a:gd name="T37" fmla="*/ 576 h 1315"/>
                  <a:gd name="T38" fmla="*/ 625 w 1586"/>
                  <a:gd name="T39" fmla="*/ 88 h 1315"/>
                  <a:gd name="T40" fmla="*/ 656 w 1586"/>
                  <a:gd name="T41" fmla="*/ 50 h 1315"/>
                  <a:gd name="T42" fmla="*/ 689 w 1586"/>
                  <a:gd name="T43" fmla="*/ 387 h 1315"/>
                  <a:gd name="T44" fmla="*/ 720 w 1586"/>
                  <a:gd name="T45" fmla="*/ 684 h 1315"/>
                  <a:gd name="T46" fmla="*/ 753 w 1586"/>
                  <a:gd name="T47" fmla="*/ 836 h 1315"/>
                  <a:gd name="T48" fmla="*/ 786 w 1586"/>
                  <a:gd name="T49" fmla="*/ 948 h 1315"/>
                  <a:gd name="T50" fmla="*/ 816 w 1586"/>
                  <a:gd name="T51" fmla="*/ 1078 h 1315"/>
                  <a:gd name="T52" fmla="*/ 849 w 1586"/>
                  <a:gd name="T53" fmla="*/ 1205 h 1315"/>
                  <a:gd name="T54" fmla="*/ 880 w 1586"/>
                  <a:gd name="T55" fmla="*/ 1282 h 1315"/>
                  <a:gd name="T56" fmla="*/ 913 w 1586"/>
                  <a:gd name="T57" fmla="*/ 1293 h 1315"/>
                  <a:gd name="T58" fmla="*/ 944 w 1586"/>
                  <a:gd name="T59" fmla="*/ 1241 h 1315"/>
                  <a:gd name="T60" fmla="*/ 977 w 1586"/>
                  <a:gd name="T61" fmla="*/ 1137 h 1315"/>
                  <a:gd name="T62" fmla="*/ 1010 w 1586"/>
                  <a:gd name="T63" fmla="*/ 1069 h 1315"/>
                  <a:gd name="T64" fmla="*/ 1041 w 1586"/>
                  <a:gd name="T65" fmla="*/ 1120 h 1315"/>
                  <a:gd name="T66" fmla="*/ 1074 w 1586"/>
                  <a:gd name="T67" fmla="*/ 1225 h 1315"/>
                  <a:gd name="T68" fmla="*/ 1105 w 1586"/>
                  <a:gd name="T69" fmla="*/ 1293 h 1315"/>
                  <a:gd name="T70" fmla="*/ 1138 w 1586"/>
                  <a:gd name="T71" fmla="*/ 1313 h 1315"/>
                  <a:gd name="T72" fmla="*/ 1168 w 1586"/>
                  <a:gd name="T73" fmla="*/ 1315 h 1315"/>
                  <a:gd name="T74" fmla="*/ 1201 w 1586"/>
                  <a:gd name="T75" fmla="*/ 1315 h 1315"/>
                  <a:gd name="T76" fmla="*/ 1234 w 1586"/>
                  <a:gd name="T77" fmla="*/ 1309 h 1315"/>
                  <a:gd name="T78" fmla="*/ 1265 w 1586"/>
                  <a:gd name="T79" fmla="*/ 1265 h 1315"/>
                  <a:gd name="T80" fmla="*/ 1298 w 1586"/>
                  <a:gd name="T81" fmla="*/ 1128 h 1315"/>
                  <a:gd name="T82" fmla="*/ 1329 w 1586"/>
                  <a:gd name="T83" fmla="*/ 915 h 1315"/>
                  <a:gd name="T84" fmla="*/ 1362 w 1586"/>
                  <a:gd name="T85" fmla="*/ 820 h 1315"/>
                  <a:gd name="T86" fmla="*/ 1393 w 1586"/>
                  <a:gd name="T87" fmla="*/ 963 h 1315"/>
                  <a:gd name="T88" fmla="*/ 1426 w 1586"/>
                  <a:gd name="T89" fmla="*/ 1170 h 1315"/>
                  <a:gd name="T90" fmla="*/ 1457 w 1586"/>
                  <a:gd name="T91" fmla="*/ 1282 h 1315"/>
                  <a:gd name="T92" fmla="*/ 1490 w 1586"/>
                  <a:gd name="T93" fmla="*/ 1311 h 1315"/>
                  <a:gd name="T94" fmla="*/ 1523 w 1586"/>
                  <a:gd name="T95" fmla="*/ 1315 h 1315"/>
                  <a:gd name="T96" fmla="*/ 1553 w 1586"/>
                  <a:gd name="T97" fmla="*/ 1315 h 1315"/>
                  <a:gd name="T98" fmla="*/ 1586 w 1586"/>
                  <a:gd name="T99" fmla="*/ 1315 h 131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586"/>
                  <a:gd name="T151" fmla="*/ 0 h 1315"/>
                  <a:gd name="T152" fmla="*/ 1586 w 1586"/>
                  <a:gd name="T153" fmla="*/ 1315 h 131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586" h="1315">
                    <a:moveTo>
                      <a:pt x="0" y="1313"/>
                    </a:moveTo>
                    <a:lnTo>
                      <a:pt x="16" y="1309"/>
                    </a:lnTo>
                    <a:lnTo>
                      <a:pt x="31" y="1298"/>
                    </a:lnTo>
                    <a:lnTo>
                      <a:pt x="46" y="1276"/>
                    </a:lnTo>
                    <a:lnTo>
                      <a:pt x="64" y="1238"/>
                    </a:lnTo>
                    <a:lnTo>
                      <a:pt x="79" y="1190"/>
                    </a:lnTo>
                    <a:lnTo>
                      <a:pt x="95" y="1135"/>
                    </a:lnTo>
                    <a:lnTo>
                      <a:pt x="112" y="1089"/>
                    </a:lnTo>
                    <a:lnTo>
                      <a:pt x="128" y="1069"/>
                    </a:lnTo>
                    <a:lnTo>
                      <a:pt x="143" y="1082"/>
                    </a:lnTo>
                    <a:lnTo>
                      <a:pt x="159" y="1124"/>
                    </a:lnTo>
                    <a:lnTo>
                      <a:pt x="176" y="1177"/>
                    </a:lnTo>
                    <a:lnTo>
                      <a:pt x="192" y="1230"/>
                    </a:lnTo>
                    <a:lnTo>
                      <a:pt x="207" y="1269"/>
                    </a:lnTo>
                    <a:lnTo>
                      <a:pt x="225" y="1293"/>
                    </a:lnTo>
                    <a:lnTo>
                      <a:pt x="240" y="1302"/>
                    </a:lnTo>
                    <a:lnTo>
                      <a:pt x="255" y="1302"/>
                    </a:lnTo>
                    <a:lnTo>
                      <a:pt x="271" y="1289"/>
                    </a:lnTo>
                    <a:lnTo>
                      <a:pt x="288" y="1258"/>
                    </a:lnTo>
                    <a:lnTo>
                      <a:pt x="304" y="1212"/>
                    </a:lnTo>
                    <a:lnTo>
                      <a:pt x="319" y="1146"/>
                    </a:lnTo>
                    <a:lnTo>
                      <a:pt x="337" y="1080"/>
                    </a:lnTo>
                    <a:lnTo>
                      <a:pt x="352" y="1027"/>
                    </a:lnTo>
                    <a:lnTo>
                      <a:pt x="368" y="1007"/>
                    </a:lnTo>
                    <a:lnTo>
                      <a:pt x="383" y="1029"/>
                    </a:lnTo>
                    <a:lnTo>
                      <a:pt x="401" y="1084"/>
                    </a:lnTo>
                    <a:lnTo>
                      <a:pt x="416" y="1153"/>
                    </a:lnTo>
                    <a:lnTo>
                      <a:pt x="431" y="1214"/>
                    </a:lnTo>
                    <a:lnTo>
                      <a:pt x="449" y="1260"/>
                    </a:lnTo>
                    <a:lnTo>
                      <a:pt x="464" y="1289"/>
                    </a:lnTo>
                    <a:lnTo>
                      <a:pt x="480" y="1302"/>
                    </a:lnTo>
                    <a:lnTo>
                      <a:pt x="495" y="1304"/>
                    </a:lnTo>
                    <a:lnTo>
                      <a:pt x="513" y="1293"/>
                    </a:lnTo>
                    <a:lnTo>
                      <a:pt x="528" y="1260"/>
                    </a:lnTo>
                    <a:lnTo>
                      <a:pt x="544" y="1188"/>
                    </a:lnTo>
                    <a:lnTo>
                      <a:pt x="561" y="1054"/>
                    </a:lnTo>
                    <a:lnTo>
                      <a:pt x="577" y="845"/>
                    </a:lnTo>
                    <a:lnTo>
                      <a:pt x="592" y="576"/>
                    </a:lnTo>
                    <a:lnTo>
                      <a:pt x="607" y="301"/>
                    </a:lnTo>
                    <a:lnTo>
                      <a:pt x="625" y="88"/>
                    </a:lnTo>
                    <a:lnTo>
                      <a:pt x="640" y="0"/>
                    </a:lnTo>
                    <a:lnTo>
                      <a:pt x="656" y="50"/>
                    </a:lnTo>
                    <a:lnTo>
                      <a:pt x="673" y="200"/>
                    </a:lnTo>
                    <a:lnTo>
                      <a:pt x="689" y="387"/>
                    </a:lnTo>
                    <a:lnTo>
                      <a:pt x="704" y="556"/>
                    </a:lnTo>
                    <a:lnTo>
                      <a:pt x="720" y="684"/>
                    </a:lnTo>
                    <a:lnTo>
                      <a:pt x="737" y="772"/>
                    </a:lnTo>
                    <a:lnTo>
                      <a:pt x="753" y="836"/>
                    </a:lnTo>
                    <a:lnTo>
                      <a:pt x="768" y="891"/>
                    </a:lnTo>
                    <a:lnTo>
                      <a:pt x="786" y="948"/>
                    </a:lnTo>
                    <a:lnTo>
                      <a:pt x="801" y="1010"/>
                    </a:lnTo>
                    <a:lnTo>
                      <a:pt x="816" y="1078"/>
                    </a:lnTo>
                    <a:lnTo>
                      <a:pt x="832" y="1146"/>
                    </a:lnTo>
                    <a:lnTo>
                      <a:pt x="849" y="1205"/>
                    </a:lnTo>
                    <a:lnTo>
                      <a:pt x="865" y="1252"/>
                    </a:lnTo>
                    <a:lnTo>
                      <a:pt x="880" y="1282"/>
                    </a:lnTo>
                    <a:lnTo>
                      <a:pt x="898" y="1296"/>
                    </a:lnTo>
                    <a:lnTo>
                      <a:pt x="913" y="1293"/>
                    </a:lnTo>
                    <a:lnTo>
                      <a:pt x="929" y="1276"/>
                    </a:lnTo>
                    <a:lnTo>
                      <a:pt x="944" y="1241"/>
                    </a:lnTo>
                    <a:lnTo>
                      <a:pt x="962" y="1192"/>
                    </a:lnTo>
                    <a:lnTo>
                      <a:pt x="977" y="1137"/>
                    </a:lnTo>
                    <a:lnTo>
                      <a:pt x="992" y="1091"/>
                    </a:lnTo>
                    <a:lnTo>
                      <a:pt x="1010" y="1069"/>
                    </a:lnTo>
                    <a:lnTo>
                      <a:pt x="1025" y="1080"/>
                    </a:lnTo>
                    <a:lnTo>
                      <a:pt x="1041" y="1120"/>
                    </a:lnTo>
                    <a:lnTo>
                      <a:pt x="1056" y="1175"/>
                    </a:lnTo>
                    <a:lnTo>
                      <a:pt x="1074" y="1225"/>
                    </a:lnTo>
                    <a:lnTo>
                      <a:pt x="1089" y="1267"/>
                    </a:lnTo>
                    <a:lnTo>
                      <a:pt x="1105" y="1293"/>
                    </a:lnTo>
                    <a:lnTo>
                      <a:pt x="1122" y="1307"/>
                    </a:lnTo>
                    <a:lnTo>
                      <a:pt x="1138" y="1313"/>
                    </a:lnTo>
                    <a:lnTo>
                      <a:pt x="1153" y="1315"/>
                    </a:lnTo>
                    <a:lnTo>
                      <a:pt x="1168" y="1315"/>
                    </a:lnTo>
                    <a:lnTo>
                      <a:pt x="1186" y="1315"/>
                    </a:lnTo>
                    <a:lnTo>
                      <a:pt x="1201" y="1315"/>
                    </a:lnTo>
                    <a:lnTo>
                      <a:pt x="1217" y="1313"/>
                    </a:lnTo>
                    <a:lnTo>
                      <a:pt x="1234" y="1309"/>
                    </a:lnTo>
                    <a:lnTo>
                      <a:pt x="1250" y="1296"/>
                    </a:lnTo>
                    <a:lnTo>
                      <a:pt x="1265" y="1265"/>
                    </a:lnTo>
                    <a:lnTo>
                      <a:pt x="1281" y="1212"/>
                    </a:lnTo>
                    <a:lnTo>
                      <a:pt x="1298" y="1128"/>
                    </a:lnTo>
                    <a:lnTo>
                      <a:pt x="1314" y="1023"/>
                    </a:lnTo>
                    <a:lnTo>
                      <a:pt x="1329" y="915"/>
                    </a:lnTo>
                    <a:lnTo>
                      <a:pt x="1347" y="838"/>
                    </a:lnTo>
                    <a:lnTo>
                      <a:pt x="1362" y="820"/>
                    </a:lnTo>
                    <a:lnTo>
                      <a:pt x="1377" y="869"/>
                    </a:lnTo>
                    <a:lnTo>
                      <a:pt x="1393" y="963"/>
                    </a:lnTo>
                    <a:lnTo>
                      <a:pt x="1410" y="1073"/>
                    </a:lnTo>
                    <a:lnTo>
                      <a:pt x="1426" y="1170"/>
                    </a:lnTo>
                    <a:lnTo>
                      <a:pt x="1441" y="1241"/>
                    </a:lnTo>
                    <a:lnTo>
                      <a:pt x="1457" y="1282"/>
                    </a:lnTo>
                    <a:lnTo>
                      <a:pt x="1474" y="1302"/>
                    </a:lnTo>
                    <a:lnTo>
                      <a:pt x="1490" y="1311"/>
                    </a:lnTo>
                    <a:lnTo>
                      <a:pt x="1505" y="1315"/>
                    </a:lnTo>
                    <a:lnTo>
                      <a:pt x="1523" y="1315"/>
                    </a:lnTo>
                    <a:lnTo>
                      <a:pt x="1538" y="1315"/>
                    </a:lnTo>
                    <a:lnTo>
                      <a:pt x="1553" y="1315"/>
                    </a:lnTo>
                    <a:lnTo>
                      <a:pt x="1569" y="1315"/>
                    </a:lnTo>
                    <a:lnTo>
                      <a:pt x="1586" y="1315"/>
                    </a:lnTo>
                  </a:path>
                </a:pathLst>
              </a:cu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615" name="Oval 62"/>
              <p:cNvSpPr>
                <a:spLocks noChangeArrowheads="1"/>
              </p:cNvSpPr>
              <p:nvPr/>
            </p:nvSpPr>
            <p:spPr bwMode="auto">
              <a:xfrm>
                <a:off x="4298" y="1853"/>
                <a:ext cx="20" cy="20"/>
              </a:xfrm>
              <a:prstGeom prst="ellips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616" name="Oval 63"/>
              <p:cNvSpPr>
                <a:spLocks noChangeArrowheads="1"/>
              </p:cNvSpPr>
              <p:nvPr/>
            </p:nvSpPr>
            <p:spPr bwMode="auto">
              <a:xfrm>
                <a:off x="4476" y="1853"/>
                <a:ext cx="20" cy="20"/>
              </a:xfrm>
              <a:prstGeom prst="ellips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617" name="Oval 64"/>
              <p:cNvSpPr>
                <a:spLocks noChangeArrowheads="1"/>
              </p:cNvSpPr>
              <p:nvPr/>
            </p:nvSpPr>
            <p:spPr bwMode="auto">
              <a:xfrm>
                <a:off x="4641" y="1853"/>
                <a:ext cx="20" cy="20"/>
              </a:xfrm>
              <a:prstGeom prst="ellips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618" name="Oval 65"/>
              <p:cNvSpPr>
                <a:spLocks noChangeArrowheads="1"/>
              </p:cNvSpPr>
              <p:nvPr/>
            </p:nvSpPr>
            <p:spPr bwMode="auto">
              <a:xfrm>
                <a:off x="4210" y="1853"/>
                <a:ext cx="20" cy="20"/>
              </a:xfrm>
              <a:prstGeom prst="ellips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619" name="Oval 66"/>
              <p:cNvSpPr>
                <a:spLocks noChangeArrowheads="1"/>
              </p:cNvSpPr>
              <p:nvPr/>
            </p:nvSpPr>
            <p:spPr bwMode="auto">
              <a:xfrm>
                <a:off x="4194" y="1853"/>
                <a:ext cx="20" cy="20"/>
              </a:xfrm>
              <a:prstGeom prst="ellips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620" name="Oval 67"/>
              <p:cNvSpPr>
                <a:spLocks noChangeArrowheads="1"/>
              </p:cNvSpPr>
              <p:nvPr/>
            </p:nvSpPr>
            <p:spPr bwMode="auto">
              <a:xfrm>
                <a:off x="4854" y="1853"/>
                <a:ext cx="20" cy="20"/>
              </a:xfrm>
              <a:prstGeom prst="ellips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621" name="Oval 68"/>
              <p:cNvSpPr>
                <a:spLocks noChangeArrowheads="1"/>
              </p:cNvSpPr>
              <p:nvPr/>
            </p:nvSpPr>
            <p:spPr bwMode="auto">
              <a:xfrm>
                <a:off x="4619" y="1853"/>
                <a:ext cx="20" cy="20"/>
              </a:xfrm>
              <a:prstGeom prst="ellips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622" name="Oval 69"/>
              <p:cNvSpPr>
                <a:spLocks noChangeArrowheads="1"/>
              </p:cNvSpPr>
              <p:nvPr/>
            </p:nvSpPr>
            <p:spPr bwMode="auto">
              <a:xfrm>
                <a:off x="4487" y="1853"/>
                <a:ext cx="20" cy="20"/>
              </a:xfrm>
              <a:prstGeom prst="ellips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623" name="Oval 70"/>
              <p:cNvSpPr>
                <a:spLocks noChangeArrowheads="1"/>
              </p:cNvSpPr>
              <p:nvPr/>
            </p:nvSpPr>
            <p:spPr bwMode="auto">
              <a:xfrm>
                <a:off x="4538" y="1853"/>
                <a:ext cx="19" cy="20"/>
              </a:xfrm>
              <a:prstGeom prst="ellips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624" name="Oval 71"/>
              <p:cNvSpPr>
                <a:spLocks noChangeArrowheads="1"/>
              </p:cNvSpPr>
              <p:nvPr/>
            </p:nvSpPr>
            <p:spPr bwMode="auto">
              <a:xfrm>
                <a:off x="4573" y="1853"/>
                <a:ext cx="20" cy="20"/>
              </a:xfrm>
              <a:prstGeom prst="ellips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625" name="Oval 72"/>
              <p:cNvSpPr>
                <a:spLocks noChangeArrowheads="1"/>
              </p:cNvSpPr>
              <p:nvPr/>
            </p:nvSpPr>
            <p:spPr bwMode="auto">
              <a:xfrm>
                <a:off x="4538" y="1853"/>
                <a:ext cx="19" cy="20"/>
              </a:xfrm>
              <a:prstGeom prst="ellips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626" name="Oval 73"/>
              <p:cNvSpPr>
                <a:spLocks noChangeArrowheads="1"/>
              </p:cNvSpPr>
              <p:nvPr/>
            </p:nvSpPr>
            <p:spPr bwMode="auto">
              <a:xfrm>
                <a:off x="5299" y="1853"/>
                <a:ext cx="20" cy="20"/>
              </a:xfrm>
              <a:prstGeom prst="ellips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627" name="Oval 74"/>
              <p:cNvSpPr>
                <a:spLocks noChangeArrowheads="1"/>
              </p:cNvSpPr>
              <p:nvPr/>
            </p:nvSpPr>
            <p:spPr bwMode="auto">
              <a:xfrm>
                <a:off x="4476" y="1853"/>
                <a:ext cx="20" cy="20"/>
              </a:xfrm>
              <a:prstGeom prst="ellips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628" name="Oval 75"/>
              <p:cNvSpPr>
                <a:spLocks noChangeArrowheads="1"/>
              </p:cNvSpPr>
              <p:nvPr/>
            </p:nvSpPr>
            <p:spPr bwMode="auto">
              <a:xfrm>
                <a:off x="4854" y="1853"/>
                <a:ext cx="20" cy="20"/>
              </a:xfrm>
              <a:prstGeom prst="ellips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629" name="Oval 76"/>
              <p:cNvSpPr>
                <a:spLocks noChangeArrowheads="1"/>
              </p:cNvSpPr>
              <p:nvPr/>
            </p:nvSpPr>
            <p:spPr bwMode="auto">
              <a:xfrm>
                <a:off x="4487" y="1853"/>
                <a:ext cx="20" cy="20"/>
              </a:xfrm>
              <a:prstGeom prst="ellips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630" name="Oval 77"/>
              <p:cNvSpPr>
                <a:spLocks noChangeArrowheads="1"/>
              </p:cNvSpPr>
              <p:nvPr/>
            </p:nvSpPr>
            <p:spPr bwMode="auto">
              <a:xfrm>
                <a:off x="3972" y="1853"/>
                <a:ext cx="20" cy="20"/>
              </a:xfrm>
              <a:prstGeom prst="ellips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631" name="Oval 78"/>
              <p:cNvSpPr>
                <a:spLocks noChangeArrowheads="1"/>
              </p:cNvSpPr>
              <p:nvPr/>
            </p:nvSpPr>
            <p:spPr bwMode="auto">
              <a:xfrm>
                <a:off x="4538" y="1853"/>
                <a:ext cx="19" cy="20"/>
              </a:xfrm>
              <a:prstGeom prst="ellips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632" name="Oval 79"/>
              <p:cNvSpPr>
                <a:spLocks noChangeArrowheads="1"/>
              </p:cNvSpPr>
              <p:nvPr/>
            </p:nvSpPr>
            <p:spPr bwMode="auto">
              <a:xfrm>
                <a:off x="5200" y="1853"/>
                <a:ext cx="20" cy="20"/>
              </a:xfrm>
              <a:prstGeom prst="ellips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633" name="Oval 80"/>
              <p:cNvSpPr>
                <a:spLocks noChangeArrowheads="1"/>
              </p:cNvSpPr>
              <p:nvPr/>
            </p:nvSpPr>
            <p:spPr bwMode="auto">
              <a:xfrm>
                <a:off x="5233" y="1853"/>
                <a:ext cx="20" cy="20"/>
              </a:xfrm>
              <a:prstGeom prst="ellips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634" name="Rectangle 81"/>
              <p:cNvSpPr>
                <a:spLocks noChangeArrowheads="1"/>
              </p:cNvSpPr>
              <p:nvPr/>
            </p:nvSpPr>
            <p:spPr bwMode="auto">
              <a:xfrm>
                <a:off x="4396" y="507"/>
                <a:ext cx="405" cy="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400" dirty="0">
                    <a:solidFill>
                      <a:srgbClr val="000000"/>
                    </a:solidFill>
                    <a:latin typeface="Helvetica" charset="0"/>
                  </a:rPr>
                  <a:t>Updated PDF ((Pr[x(t)|Y</a:t>
                </a:r>
                <a:endParaRPr lang="en-US" sz="1800" dirty="0"/>
              </a:p>
            </p:txBody>
          </p:sp>
          <p:sp>
            <p:nvSpPr>
              <p:cNvPr id="144635" name="Rectangle 82"/>
              <p:cNvSpPr>
                <a:spLocks noChangeArrowheads="1"/>
              </p:cNvSpPr>
              <p:nvPr/>
            </p:nvSpPr>
            <p:spPr bwMode="auto">
              <a:xfrm>
                <a:off x="4701" y="525"/>
                <a:ext cx="8" cy="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300" dirty="0">
                    <a:solidFill>
                      <a:srgbClr val="000000"/>
                    </a:solidFill>
                    <a:latin typeface="Helvetica" charset="0"/>
                  </a:rPr>
                  <a:t>t</a:t>
                </a:r>
                <a:endParaRPr lang="en-US" sz="1800" dirty="0"/>
              </a:p>
            </p:txBody>
          </p:sp>
          <p:sp>
            <p:nvSpPr>
              <p:cNvPr id="144636" name="Rectangle 83"/>
              <p:cNvSpPr>
                <a:spLocks noChangeArrowheads="1"/>
              </p:cNvSpPr>
              <p:nvPr/>
            </p:nvSpPr>
            <p:spPr bwMode="auto">
              <a:xfrm>
                <a:off x="4708" y="507"/>
                <a:ext cx="234" cy="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400" dirty="0">
                    <a:solidFill>
                      <a:srgbClr val="000000"/>
                    </a:solidFill>
                    <a:latin typeface="Helvetica" charset="0"/>
                  </a:rPr>
                  <a:t>] )State No. 1 </a:t>
                </a:r>
                <a:endParaRPr lang="en-US" sz="1800" dirty="0"/>
              </a:p>
            </p:txBody>
          </p:sp>
          <p:sp>
            <p:nvSpPr>
              <p:cNvPr id="144637" name="Rectangle 84"/>
              <p:cNvSpPr>
                <a:spLocks noChangeArrowheads="1"/>
              </p:cNvSpPr>
              <p:nvPr/>
            </p:nvSpPr>
            <p:spPr bwMode="auto">
              <a:xfrm>
                <a:off x="4498" y="2123"/>
                <a:ext cx="392" cy="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400" dirty="0">
                    <a:solidFill>
                      <a:srgbClr val="000000"/>
                    </a:solidFill>
                    <a:latin typeface="Helvetica" charset="0"/>
                  </a:rPr>
                  <a:t>Xupdate Sample No.99</a:t>
                </a:r>
                <a:endParaRPr lang="en-US" sz="1800" dirty="0"/>
              </a:p>
            </p:txBody>
          </p:sp>
          <p:sp>
            <p:nvSpPr>
              <p:cNvPr id="144638" name="Rectangle 85"/>
              <p:cNvSpPr>
                <a:spLocks noChangeArrowheads="1"/>
              </p:cNvSpPr>
              <p:nvPr/>
            </p:nvSpPr>
            <p:spPr bwMode="auto">
              <a:xfrm rot="-5400000">
                <a:off x="3648" y="1279"/>
                <a:ext cx="175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400" dirty="0">
                    <a:solidFill>
                      <a:srgbClr val="000000"/>
                    </a:solidFill>
                    <a:latin typeface="Helvetica" charset="0"/>
                  </a:rPr>
                  <a:t>Probability</a:t>
                </a:r>
                <a:endParaRPr lang="en-US" sz="1800" dirty="0"/>
              </a:p>
            </p:txBody>
          </p:sp>
        </p:grpSp>
        <p:grpSp>
          <p:nvGrpSpPr>
            <p:cNvPr id="144392" name="Group 86"/>
            <p:cNvGrpSpPr>
              <a:grpSpLocks/>
            </p:cNvGrpSpPr>
            <p:nvPr/>
          </p:nvGrpSpPr>
          <p:grpSpPr bwMode="auto">
            <a:xfrm>
              <a:off x="3888" y="2400"/>
              <a:ext cx="1613" cy="1497"/>
              <a:chOff x="3780" y="2228"/>
              <a:chExt cx="1613" cy="1497"/>
            </a:xfrm>
          </p:grpSpPr>
          <p:sp>
            <p:nvSpPr>
              <p:cNvPr id="144460" name="Rectangle 87"/>
              <p:cNvSpPr>
                <a:spLocks noChangeArrowheads="1"/>
              </p:cNvSpPr>
              <p:nvPr/>
            </p:nvSpPr>
            <p:spPr bwMode="auto">
              <a:xfrm>
                <a:off x="3898" y="2286"/>
                <a:ext cx="1488" cy="137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461" name="Rectangle 88"/>
              <p:cNvSpPr>
                <a:spLocks noChangeArrowheads="1"/>
              </p:cNvSpPr>
              <p:nvPr/>
            </p:nvSpPr>
            <p:spPr bwMode="auto">
              <a:xfrm>
                <a:off x="3898" y="2286"/>
                <a:ext cx="1488" cy="1370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462" name="Line 89"/>
              <p:cNvSpPr>
                <a:spLocks noChangeShapeType="1"/>
              </p:cNvSpPr>
              <p:nvPr/>
            </p:nvSpPr>
            <p:spPr bwMode="auto">
              <a:xfrm>
                <a:off x="3898" y="2286"/>
                <a:ext cx="148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463" name="Freeform 90"/>
              <p:cNvSpPr>
                <a:spLocks/>
              </p:cNvSpPr>
              <p:nvPr/>
            </p:nvSpPr>
            <p:spPr bwMode="auto">
              <a:xfrm>
                <a:off x="3898" y="2286"/>
                <a:ext cx="1488" cy="1370"/>
              </a:xfrm>
              <a:custGeom>
                <a:avLst/>
                <a:gdLst>
                  <a:gd name="T0" fmla="*/ 0 w 744"/>
                  <a:gd name="T1" fmla="*/ 10960 h 685"/>
                  <a:gd name="T2" fmla="*/ 11904 w 744"/>
                  <a:gd name="T3" fmla="*/ 10960 h 685"/>
                  <a:gd name="T4" fmla="*/ 11904 w 744"/>
                  <a:gd name="T5" fmla="*/ 0 h 685"/>
                  <a:gd name="T6" fmla="*/ 0 60000 65536"/>
                  <a:gd name="T7" fmla="*/ 0 60000 65536"/>
                  <a:gd name="T8" fmla="*/ 0 60000 65536"/>
                  <a:gd name="T9" fmla="*/ 0 w 744"/>
                  <a:gd name="T10" fmla="*/ 0 h 685"/>
                  <a:gd name="T11" fmla="*/ 744 w 744"/>
                  <a:gd name="T12" fmla="*/ 685 h 6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44" h="685">
                    <a:moveTo>
                      <a:pt x="0" y="685"/>
                    </a:moveTo>
                    <a:lnTo>
                      <a:pt x="744" y="685"/>
                    </a:lnTo>
                    <a:lnTo>
                      <a:pt x="74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464" name="Line 91"/>
              <p:cNvSpPr>
                <a:spLocks noChangeShapeType="1"/>
              </p:cNvSpPr>
              <p:nvPr/>
            </p:nvSpPr>
            <p:spPr bwMode="auto">
              <a:xfrm flipV="1">
                <a:off x="3898" y="2286"/>
                <a:ext cx="1" cy="137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465" name="Line 92"/>
              <p:cNvSpPr>
                <a:spLocks noChangeShapeType="1"/>
              </p:cNvSpPr>
              <p:nvPr/>
            </p:nvSpPr>
            <p:spPr bwMode="auto">
              <a:xfrm>
                <a:off x="3898" y="3656"/>
                <a:ext cx="148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466" name="Line 93"/>
              <p:cNvSpPr>
                <a:spLocks noChangeShapeType="1"/>
              </p:cNvSpPr>
              <p:nvPr/>
            </p:nvSpPr>
            <p:spPr bwMode="auto">
              <a:xfrm flipV="1">
                <a:off x="3898" y="2286"/>
                <a:ext cx="1" cy="137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467" name="Line 94"/>
              <p:cNvSpPr>
                <a:spLocks noChangeShapeType="1"/>
              </p:cNvSpPr>
              <p:nvPr/>
            </p:nvSpPr>
            <p:spPr bwMode="auto">
              <a:xfrm flipV="1">
                <a:off x="3898" y="3640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468" name="Line 95"/>
              <p:cNvSpPr>
                <a:spLocks noChangeShapeType="1"/>
              </p:cNvSpPr>
              <p:nvPr/>
            </p:nvSpPr>
            <p:spPr bwMode="auto">
              <a:xfrm>
                <a:off x="3898" y="2286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469" name="Rectangle 96"/>
              <p:cNvSpPr>
                <a:spLocks noChangeArrowheads="1"/>
              </p:cNvSpPr>
              <p:nvPr/>
            </p:nvSpPr>
            <p:spPr bwMode="auto">
              <a:xfrm>
                <a:off x="3876" y="3662"/>
                <a:ext cx="34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300" dirty="0">
                    <a:solidFill>
                      <a:srgbClr val="000000"/>
                    </a:solidFill>
                    <a:latin typeface="Helvetica" charset="0"/>
                  </a:rPr>
                  <a:t>-16</a:t>
                </a:r>
                <a:endParaRPr lang="en-US" sz="1800" dirty="0"/>
              </a:p>
            </p:txBody>
          </p:sp>
          <p:sp>
            <p:nvSpPr>
              <p:cNvPr id="144470" name="Line 97"/>
              <p:cNvSpPr>
                <a:spLocks noChangeShapeType="1"/>
              </p:cNvSpPr>
              <p:nvPr/>
            </p:nvSpPr>
            <p:spPr bwMode="auto">
              <a:xfrm flipV="1">
                <a:off x="4084" y="3640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471" name="Line 98"/>
              <p:cNvSpPr>
                <a:spLocks noChangeShapeType="1"/>
              </p:cNvSpPr>
              <p:nvPr/>
            </p:nvSpPr>
            <p:spPr bwMode="auto">
              <a:xfrm>
                <a:off x="4084" y="2286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472" name="Rectangle 99"/>
              <p:cNvSpPr>
                <a:spLocks noChangeArrowheads="1"/>
              </p:cNvSpPr>
              <p:nvPr/>
            </p:nvSpPr>
            <p:spPr bwMode="auto">
              <a:xfrm>
                <a:off x="4062" y="3662"/>
                <a:ext cx="34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300" dirty="0">
                    <a:solidFill>
                      <a:srgbClr val="000000"/>
                    </a:solidFill>
                    <a:latin typeface="Helvetica" charset="0"/>
                  </a:rPr>
                  <a:t>-15</a:t>
                </a:r>
                <a:endParaRPr lang="en-US" sz="1800" dirty="0"/>
              </a:p>
            </p:txBody>
          </p:sp>
          <p:sp>
            <p:nvSpPr>
              <p:cNvPr id="144473" name="Line 100"/>
              <p:cNvSpPr>
                <a:spLocks noChangeShapeType="1"/>
              </p:cNvSpPr>
              <p:nvPr/>
            </p:nvSpPr>
            <p:spPr bwMode="auto">
              <a:xfrm flipV="1">
                <a:off x="4270" y="3640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474" name="Line 101"/>
              <p:cNvSpPr>
                <a:spLocks noChangeShapeType="1"/>
              </p:cNvSpPr>
              <p:nvPr/>
            </p:nvSpPr>
            <p:spPr bwMode="auto">
              <a:xfrm>
                <a:off x="4270" y="2286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475" name="Rectangle 102"/>
              <p:cNvSpPr>
                <a:spLocks noChangeArrowheads="1"/>
              </p:cNvSpPr>
              <p:nvPr/>
            </p:nvSpPr>
            <p:spPr bwMode="auto">
              <a:xfrm>
                <a:off x="4248" y="3662"/>
                <a:ext cx="34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300" dirty="0">
                    <a:solidFill>
                      <a:srgbClr val="000000"/>
                    </a:solidFill>
                    <a:latin typeface="Helvetica" charset="0"/>
                  </a:rPr>
                  <a:t>-14</a:t>
                </a:r>
                <a:endParaRPr lang="en-US" sz="1800" dirty="0"/>
              </a:p>
            </p:txBody>
          </p:sp>
          <p:sp>
            <p:nvSpPr>
              <p:cNvPr id="144476" name="Line 103"/>
              <p:cNvSpPr>
                <a:spLocks noChangeShapeType="1"/>
              </p:cNvSpPr>
              <p:nvPr/>
            </p:nvSpPr>
            <p:spPr bwMode="auto">
              <a:xfrm flipV="1">
                <a:off x="4456" y="3640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477" name="Line 104"/>
              <p:cNvSpPr>
                <a:spLocks noChangeShapeType="1"/>
              </p:cNvSpPr>
              <p:nvPr/>
            </p:nvSpPr>
            <p:spPr bwMode="auto">
              <a:xfrm>
                <a:off x="4456" y="2286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478" name="Rectangle 105"/>
              <p:cNvSpPr>
                <a:spLocks noChangeArrowheads="1"/>
              </p:cNvSpPr>
              <p:nvPr/>
            </p:nvSpPr>
            <p:spPr bwMode="auto">
              <a:xfrm>
                <a:off x="4434" y="3662"/>
                <a:ext cx="34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300" dirty="0">
                    <a:solidFill>
                      <a:srgbClr val="000000"/>
                    </a:solidFill>
                    <a:latin typeface="Helvetica" charset="0"/>
                  </a:rPr>
                  <a:t>-13</a:t>
                </a:r>
                <a:endParaRPr lang="en-US" sz="1800" dirty="0"/>
              </a:p>
            </p:txBody>
          </p:sp>
          <p:sp>
            <p:nvSpPr>
              <p:cNvPr id="144479" name="Line 106"/>
              <p:cNvSpPr>
                <a:spLocks noChangeShapeType="1"/>
              </p:cNvSpPr>
              <p:nvPr/>
            </p:nvSpPr>
            <p:spPr bwMode="auto">
              <a:xfrm flipV="1">
                <a:off x="4642" y="3640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480" name="Line 107"/>
              <p:cNvSpPr>
                <a:spLocks noChangeShapeType="1"/>
              </p:cNvSpPr>
              <p:nvPr/>
            </p:nvSpPr>
            <p:spPr bwMode="auto">
              <a:xfrm>
                <a:off x="4642" y="2286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481" name="Rectangle 108"/>
              <p:cNvSpPr>
                <a:spLocks noChangeArrowheads="1"/>
              </p:cNvSpPr>
              <p:nvPr/>
            </p:nvSpPr>
            <p:spPr bwMode="auto">
              <a:xfrm>
                <a:off x="4620" y="3662"/>
                <a:ext cx="34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300" dirty="0">
                    <a:solidFill>
                      <a:srgbClr val="000000"/>
                    </a:solidFill>
                    <a:latin typeface="Helvetica" charset="0"/>
                  </a:rPr>
                  <a:t>-12</a:t>
                </a:r>
                <a:endParaRPr lang="en-US" sz="1800" dirty="0"/>
              </a:p>
            </p:txBody>
          </p:sp>
          <p:sp>
            <p:nvSpPr>
              <p:cNvPr id="144482" name="Line 109"/>
              <p:cNvSpPr>
                <a:spLocks noChangeShapeType="1"/>
              </p:cNvSpPr>
              <p:nvPr/>
            </p:nvSpPr>
            <p:spPr bwMode="auto">
              <a:xfrm flipV="1">
                <a:off x="4828" y="3640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483" name="Line 110"/>
              <p:cNvSpPr>
                <a:spLocks noChangeShapeType="1"/>
              </p:cNvSpPr>
              <p:nvPr/>
            </p:nvSpPr>
            <p:spPr bwMode="auto">
              <a:xfrm>
                <a:off x="4828" y="2286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484" name="Rectangle 111"/>
              <p:cNvSpPr>
                <a:spLocks noChangeArrowheads="1"/>
              </p:cNvSpPr>
              <p:nvPr/>
            </p:nvSpPr>
            <p:spPr bwMode="auto">
              <a:xfrm>
                <a:off x="4806" y="3662"/>
                <a:ext cx="34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300" dirty="0">
                    <a:solidFill>
                      <a:srgbClr val="000000"/>
                    </a:solidFill>
                    <a:latin typeface="Helvetica" charset="0"/>
                  </a:rPr>
                  <a:t>-11</a:t>
                </a:r>
                <a:endParaRPr lang="en-US" sz="1800" dirty="0"/>
              </a:p>
            </p:txBody>
          </p:sp>
          <p:sp>
            <p:nvSpPr>
              <p:cNvPr id="144485" name="Line 112"/>
              <p:cNvSpPr>
                <a:spLocks noChangeShapeType="1"/>
              </p:cNvSpPr>
              <p:nvPr/>
            </p:nvSpPr>
            <p:spPr bwMode="auto">
              <a:xfrm flipV="1">
                <a:off x="5014" y="3640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486" name="Line 113"/>
              <p:cNvSpPr>
                <a:spLocks noChangeShapeType="1"/>
              </p:cNvSpPr>
              <p:nvPr/>
            </p:nvSpPr>
            <p:spPr bwMode="auto">
              <a:xfrm>
                <a:off x="5014" y="2286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487" name="Rectangle 114"/>
              <p:cNvSpPr>
                <a:spLocks noChangeArrowheads="1"/>
              </p:cNvSpPr>
              <p:nvPr/>
            </p:nvSpPr>
            <p:spPr bwMode="auto">
              <a:xfrm>
                <a:off x="4992" y="3662"/>
                <a:ext cx="34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300" dirty="0">
                    <a:solidFill>
                      <a:srgbClr val="000000"/>
                    </a:solidFill>
                    <a:latin typeface="Helvetica" charset="0"/>
                  </a:rPr>
                  <a:t>-10</a:t>
                </a:r>
                <a:endParaRPr lang="en-US" sz="1800" dirty="0"/>
              </a:p>
            </p:txBody>
          </p:sp>
          <p:sp>
            <p:nvSpPr>
              <p:cNvPr id="144488" name="Line 115"/>
              <p:cNvSpPr>
                <a:spLocks noChangeShapeType="1"/>
              </p:cNvSpPr>
              <p:nvPr/>
            </p:nvSpPr>
            <p:spPr bwMode="auto">
              <a:xfrm flipV="1">
                <a:off x="5200" y="3640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489" name="Line 116"/>
              <p:cNvSpPr>
                <a:spLocks noChangeShapeType="1"/>
              </p:cNvSpPr>
              <p:nvPr/>
            </p:nvSpPr>
            <p:spPr bwMode="auto">
              <a:xfrm>
                <a:off x="5200" y="2286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490" name="Rectangle 117"/>
              <p:cNvSpPr>
                <a:spLocks noChangeArrowheads="1"/>
              </p:cNvSpPr>
              <p:nvPr/>
            </p:nvSpPr>
            <p:spPr bwMode="auto">
              <a:xfrm>
                <a:off x="5186" y="3662"/>
                <a:ext cx="21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300" dirty="0">
                    <a:solidFill>
                      <a:srgbClr val="000000"/>
                    </a:solidFill>
                    <a:latin typeface="Helvetica" charset="0"/>
                  </a:rPr>
                  <a:t>-9</a:t>
                </a:r>
                <a:endParaRPr lang="en-US" sz="1800" dirty="0"/>
              </a:p>
            </p:txBody>
          </p:sp>
          <p:sp>
            <p:nvSpPr>
              <p:cNvPr id="144491" name="Line 118"/>
              <p:cNvSpPr>
                <a:spLocks noChangeShapeType="1"/>
              </p:cNvSpPr>
              <p:nvPr/>
            </p:nvSpPr>
            <p:spPr bwMode="auto">
              <a:xfrm flipV="1">
                <a:off x="5386" y="3640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492" name="Line 119"/>
              <p:cNvSpPr>
                <a:spLocks noChangeShapeType="1"/>
              </p:cNvSpPr>
              <p:nvPr/>
            </p:nvSpPr>
            <p:spPr bwMode="auto">
              <a:xfrm>
                <a:off x="5386" y="2286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493" name="Rectangle 120"/>
              <p:cNvSpPr>
                <a:spLocks noChangeArrowheads="1"/>
              </p:cNvSpPr>
              <p:nvPr/>
            </p:nvSpPr>
            <p:spPr bwMode="auto">
              <a:xfrm>
                <a:off x="5372" y="3662"/>
                <a:ext cx="21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300" dirty="0">
                    <a:solidFill>
                      <a:srgbClr val="000000"/>
                    </a:solidFill>
                    <a:latin typeface="Helvetica" charset="0"/>
                  </a:rPr>
                  <a:t>-8</a:t>
                </a:r>
                <a:endParaRPr lang="en-US" sz="1800" dirty="0"/>
              </a:p>
            </p:txBody>
          </p:sp>
          <p:sp>
            <p:nvSpPr>
              <p:cNvPr id="144494" name="Line 121"/>
              <p:cNvSpPr>
                <a:spLocks noChangeShapeType="1"/>
              </p:cNvSpPr>
              <p:nvPr/>
            </p:nvSpPr>
            <p:spPr bwMode="auto">
              <a:xfrm>
                <a:off x="3898" y="3656"/>
                <a:ext cx="1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495" name="Line 122"/>
              <p:cNvSpPr>
                <a:spLocks noChangeShapeType="1"/>
              </p:cNvSpPr>
              <p:nvPr/>
            </p:nvSpPr>
            <p:spPr bwMode="auto">
              <a:xfrm flipH="1">
                <a:off x="5370" y="3656"/>
                <a:ext cx="1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496" name="Rectangle 123"/>
              <p:cNvSpPr>
                <a:spLocks noChangeArrowheads="1"/>
              </p:cNvSpPr>
              <p:nvPr/>
            </p:nvSpPr>
            <p:spPr bwMode="auto">
              <a:xfrm>
                <a:off x="3876" y="3640"/>
                <a:ext cx="13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300" dirty="0">
                    <a:solidFill>
                      <a:srgbClr val="000000"/>
                    </a:solidFill>
                    <a:latin typeface="Helvetica" charset="0"/>
                  </a:rPr>
                  <a:t>0</a:t>
                </a:r>
                <a:endParaRPr lang="en-US" sz="1800" dirty="0"/>
              </a:p>
            </p:txBody>
          </p:sp>
          <p:sp>
            <p:nvSpPr>
              <p:cNvPr id="144497" name="Line 124"/>
              <p:cNvSpPr>
                <a:spLocks noChangeShapeType="1"/>
              </p:cNvSpPr>
              <p:nvPr/>
            </p:nvSpPr>
            <p:spPr bwMode="auto">
              <a:xfrm>
                <a:off x="3898" y="3502"/>
                <a:ext cx="1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498" name="Line 125"/>
              <p:cNvSpPr>
                <a:spLocks noChangeShapeType="1"/>
              </p:cNvSpPr>
              <p:nvPr/>
            </p:nvSpPr>
            <p:spPr bwMode="auto">
              <a:xfrm flipH="1">
                <a:off x="5370" y="3502"/>
                <a:ext cx="1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499" name="Rectangle 126"/>
              <p:cNvSpPr>
                <a:spLocks noChangeArrowheads="1"/>
              </p:cNvSpPr>
              <p:nvPr/>
            </p:nvSpPr>
            <p:spPr bwMode="auto">
              <a:xfrm>
                <a:off x="3826" y="3486"/>
                <a:ext cx="5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300" dirty="0">
                    <a:solidFill>
                      <a:srgbClr val="000000"/>
                    </a:solidFill>
                    <a:latin typeface="Helvetica" charset="0"/>
                  </a:rPr>
                  <a:t>0.005</a:t>
                </a:r>
                <a:endParaRPr lang="en-US" sz="1800" dirty="0"/>
              </a:p>
            </p:txBody>
          </p:sp>
          <p:sp>
            <p:nvSpPr>
              <p:cNvPr id="144500" name="Line 127"/>
              <p:cNvSpPr>
                <a:spLocks noChangeShapeType="1"/>
              </p:cNvSpPr>
              <p:nvPr/>
            </p:nvSpPr>
            <p:spPr bwMode="auto">
              <a:xfrm>
                <a:off x="3898" y="3350"/>
                <a:ext cx="1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501" name="Line 128"/>
              <p:cNvSpPr>
                <a:spLocks noChangeShapeType="1"/>
              </p:cNvSpPr>
              <p:nvPr/>
            </p:nvSpPr>
            <p:spPr bwMode="auto">
              <a:xfrm flipH="1">
                <a:off x="5370" y="3350"/>
                <a:ext cx="1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502" name="Rectangle 129"/>
              <p:cNvSpPr>
                <a:spLocks noChangeArrowheads="1"/>
              </p:cNvSpPr>
              <p:nvPr/>
            </p:nvSpPr>
            <p:spPr bwMode="auto">
              <a:xfrm>
                <a:off x="3840" y="3334"/>
                <a:ext cx="46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300" dirty="0">
                    <a:solidFill>
                      <a:srgbClr val="000000"/>
                    </a:solidFill>
                    <a:latin typeface="Helvetica" charset="0"/>
                  </a:rPr>
                  <a:t>0.01</a:t>
                </a:r>
                <a:endParaRPr lang="en-US" sz="1800" dirty="0"/>
              </a:p>
            </p:txBody>
          </p:sp>
          <p:sp>
            <p:nvSpPr>
              <p:cNvPr id="144503" name="Line 130"/>
              <p:cNvSpPr>
                <a:spLocks noChangeShapeType="1"/>
              </p:cNvSpPr>
              <p:nvPr/>
            </p:nvSpPr>
            <p:spPr bwMode="auto">
              <a:xfrm>
                <a:off x="3898" y="3198"/>
                <a:ext cx="1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504" name="Line 131"/>
              <p:cNvSpPr>
                <a:spLocks noChangeShapeType="1"/>
              </p:cNvSpPr>
              <p:nvPr/>
            </p:nvSpPr>
            <p:spPr bwMode="auto">
              <a:xfrm flipH="1">
                <a:off x="5370" y="3198"/>
                <a:ext cx="1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505" name="Rectangle 132"/>
              <p:cNvSpPr>
                <a:spLocks noChangeArrowheads="1"/>
              </p:cNvSpPr>
              <p:nvPr/>
            </p:nvSpPr>
            <p:spPr bwMode="auto">
              <a:xfrm>
                <a:off x="3826" y="3182"/>
                <a:ext cx="5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300" dirty="0">
                    <a:solidFill>
                      <a:srgbClr val="000000"/>
                    </a:solidFill>
                    <a:latin typeface="Helvetica" charset="0"/>
                  </a:rPr>
                  <a:t>0.015</a:t>
                </a:r>
                <a:endParaRPr lang="en-US" sz="1800" dirty="0"/>
              </a:p>
            </p:txBody>
          </p:sp>
          <p:sp>
            <p:nvSpPr>
              <p:cNvPr id="144506" name="Line 133"/>
              <p:cNvSpPr>
                <a:spLocks noChangeShapeType="1"/>
              </p:cNvSpPr>
              <p:nvPr/>
            </p:nvSpPr>
            <p:spPr bwMode="auto">
              <a:xfrm>
                <a:off x="3898" y="3046"/>
                <a:ext cx="1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507" name="Line 134"/>
              <p:cNvSpPr>
                <a:spLocks noChangeShapeType="1"/>
              </p:cNvSpPr>
              <p:nvPr/>
            </p:nvSpPr>
            <p:spPr bwMode="auto">
              <a:xfrm flipH="1">
                <a:off x="5370" y="3046"/>
                <a:ext cx="1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508" name="Rectangle 135"/>
              <p:cNvSpPr>
                <a:spLocks noChangeArrowheads="1"/>
              </p:cNvSpPr>
              <p:nvPr/>
            </p:nvSpPr>
            <p:spPr bwMode="auto">
              <a:xfrm>
                <a:off x="3840" y="3030"/>
                <a:ext cx="46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300" dirty="0">
                    <a:solidFill>
                      <a:srgbClr val="000000"/>
                    </a:solidFill>
                    <a:latin typeface="Helvetica" charset="0"/>
                  </a:rPr>
                  <a:t>0.02</a:t>
                </a:r>
                <a:endParaRPr lang="en-US" sz="1800" dirty="0"/>
              </a:p>
            </p:txBody>
          </p:sp>
          <p:sp>
            <p:nvSpPr>
              <p:cNvPr id="144509" name="Line 136"/>
              <p:cNvSpPr>
                <a:spLocks noChangeShapeType="1"/>
              </p:cNvSpPr>
              <p:nvPr/>
            </p:nvSpPr>
            <p:spPr bwMode="auto">
              <a:xfrm>
                <a:off x="3898" y="2894"/>
                <a:ext cx="1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510" name="Line 137"/>
              <p:cNvSpPr>
                <a:spLocks noChangeShapeType="1"/>
              </p:cNvSpPr>
              <p:nvPr/>
            </p:nvSpPr>
            <p:spPr bwMode="auto">
              <a:xfrm flipH="1">
                <a:off x="5370" y="2894"/>
                <a:ext cx="1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511" name="Rectangle 138"/>
              <p:cNvSpPr>
                <a:spLocks noChangeArrowheads="1"/>
              </p:cNvSpPr>
              <p:nvPr/>
            </p:nvSpPr>
            <p:spPr bwMode="auto">
              <a:xfrm>
                <a:off x="3826" y="2878"/>
                <a:ext cx="5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300" dirty="0">
                    <a:solidFill>
                      <a:srgbClr val="000000"/>
                    </a:solidFill>
                    <a:latin typeface="Helvetica" charset="0"/>
                  </a:rPr>
                  <a:t>0.025</a:t>
                </a:r>
                <a:endParaRPr lang="en-US" sz="1800" dirty="0"/>
              </a:p>
            </p:txBody>
          </p:sp>
          <p:sp>
            <p:nvSpPr>
              <p:cNvPr id="144512" name="Line 139"/>
              <p:cNvSpPr>
                <a:spLocks noChangeShapeType="1"/>
              </p:cNvSpPr>
              <p:nvPr/>
            </p:nvSpPr>
            <p:spPr bwMode="auto">
              <a:xfrm>
                <a:off x="3898" y="2742"/>
                <a:ext cx="1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513" name="Line 140"/>
              <p:cNvSpPr>
                <a:spLocks noChangeShapeType="1"/>
              </p:cNvSpPr>
              <p:nvPr/>
            </p:nvSpPr>
            <p:spPr bwMode="auto">
              <a:xfrm flipH="1">
                <a:off x="5370" y="2742"/>
                <a:ext cx="1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514" name="Rectangle 141"/>
              <p:cNvSpPr>
                <a:spLocks noChangeArrowheads="1"/>
              </p:cNvSpPr>
              <p:nvPr/>
            </p:nvSpPr>
            <p:spPr bwMode="auto">
              <a:xfrm>
                <a:off x="3840" y="2726"/>
                <a:ext cx="46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300" dirty="0">
                    <a:solidFill>
                      <a:srgbClr val="000000"/>
                    </a:solidFill>
                    <a:latin typeface="Helvetica" charset="0"/>
                  </a:rPr>
                  <a:t>0.03</a:t>
                </a:r>
                <a:endParaRPr lang="en-US" sz="1800" dirty="0"/>
              </a:p>
            </p:txBody>
          </p:sp>
          <p:sp>
            <p:nvSpPr>
              <p:cNvPr id="144515" name="Line 142"/>
              <p:cNvSpPr>
                <a:spLocks noChangeShapeType="1"/>
              </p:cNvSpPr>
              <p:nvPr/>
            </p:nvSpPr>
            <p:spPr bwMode="auto">
              <a:xfrm>
                <a:off x="3898" y="2590"/>
                <a:ext cx="1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516" name="Line 143"/>
              <p:cNvSpPr>
                <a:spLocks noChangeShapeType="1"/>
              </p:cNvSpPr>
              <p:nvPr/>
            </p:nvSpPr>
            <p:spPr bwMode="auto">
              <a:xfrm flipH="1">
                <a:off x="5370" y="2590"/>
                <a:ext cx="1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517" name="Rectangle 144"/>
              <p:cNvSpPr>
                <a:spLocks noChangeArrowheads="1"/>
              </p:cNvSpPr>
              <p:nvPr/>
            </p:nvSpPr>
            <p:spPr bwMode="auto">
              <a:xfrm>
                <a:off x="3826" y="2574"/>
                <a:ext cx="5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300" dirty="0">
                    <a:solidFill>
                      <a:srgbClr val="000000"/>
                    </a:solidFill>
                    <a:latin typeface="Helvetica" charset="0"/>
                  </a:rPr>
                  <a:t>0.035</a:t>
                </a:r>
                <a:endParaRPr lang="en-US" sz="1800" dirty="0"/>
              </a:p>
            </p:txBody>
          </p:sp>
          <p:sp>
            <p:nvSpPr>
              <p:cNvPr id="144518" name="Line 145"/>
              <p:cNvSpPr>
                <a:spLocks noChangeShapeType="1"/>
              </p:cNvSpPr>
              <p:nvPr/>
            </p:nvSpPr>
            <p:spPr bwMode="auto">
              <a:xfrm>
                <a:off x="3898" y="2438"/>
                <a:ext cx="1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519" name="Line 146"/>
              <p:cNvSpPr>
                <a:spLocks noChangeShapeType="1"/>
              </p:cNvSpPr>
              <p:nvPr/>
            </p:nvSpPr>
            <p:spPr bwMode="auto">
              <a:xfrm flipH="1">
                <a:off x="5370" y="2438"/>
                <a:ext cx="1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520" name="Rectangle 147"/>
              <p:cNvSpPr>
                <a:spLocks noChangeArrowheads="1"/>
              </p:cNvSpPr>
              <p:nvPr/>
            </p:nvSpPr>
            <p:spPr bwMode="auto">
              <a:xfrm>
                <a:off x="3840" y="2422"/>
                <a:ext cx="46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300" dirty="0">
                    <a:solidFill>
                      <a:srgbClr val="000000"/>
                    </a:solidFill>
                    <a:latin typeface="Helvetica" charset="0"/>
                  </a:rPr>
                  <a:t>0.04</a:t>
                </a:r>
                <a:endParaRPr lang="en-US" sz="1800" dirty="0"/>
              </a:p>
            </p:txBody>
          </p:sp>
          <p:sp>
            <p:nvSpPr>
              <p:cNvPr id="144521" name="Line 148"/>
              <p:cNvSpPr>
                <a:spLocks noChangeShapeType="1"/>
              </p:cNvSpPr>
              <p:nvPr/>
            </p:nvSpPr>
            <p:spPr bwMode="auto">
              <a:xfrm>
                <a:off x="3898" y="2286"/>
                <a:ext cx="1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522" name="Line 149"/>
              <p:cNvSpPr>
                <a:spLocks noChangeShapeType="1"/>
              </p:cNvSpPr>
              <p:nvPr/>
            </p:nvSpPr>
            <p:spPr bwMode="auto">
              <a:xfrm flipH="1">
                <a:off x="5370" y="2286"/>
                <a:ext cx="1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523" name="Rectangle 150"/>
              <p:cNvSpPr>
                <a:spLocks noChangeArrowheads="1"/>
              </p:cNvSpPr>
              <p:nvPr/>
            </p:nvSpPr>
            <p:spPr bwMode="auto">
              <a:xfrm>
                <a:off x="3826" y="2270"/>
                <a:ext cx="5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300" dirty="0">
                    <a:solidFill>
                      <a:srgbClr val="000000"/>
                    </a:solidFill>
                    <a:latin typeface="Helvetica" charset="0"/>
                  </a:rPr>
                  <a:t>0.045</a:t>
                </a:r>
                <a:endParaRPr lang="en-US" sz="1800" dirty="0"/>
              </a:p>
            </p:txBody>
          </p:sp>
          <p:sp>
            <p:nvSpPr>
              <p:cNvPr id="144524" name="Line 151"/>
              <p:cNvSpPr>
                <a:spLocks noChangeShapeType="1"/>
              </p:cNvSpPr>
              <p:nvPr/>
            </p:nvSpPr>
            <p:spPr bwMode="auto">
              <a:xfrm>
                <a:off x="3898" y="2286"/>
                <a:ext cx="148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525" name="Freeform 152"/>
              <p:cNvSpPr>
                <a:spLocks/>
              </p:cNvSpPr>
              <p:nvPr/>
            </p:nvSpPr>
            <p:spPr bwMode="auto">
              <a:xfrm>
                <a:off x="3898" y="2286"/>
                <a:ext cx="1488" cy="1370"/>
              </a:xfrm>
              <a:custGeom>
                <a:avLst/>
                <a:gdLst>
                  <a:gd name="T0" fmla="*/ 0 w 744"/>
                  <a:gd name="T1" fmla="*/ 10960 h 685"/>
                  <a:gd name="T2" fmla="*/ 11904 w 744"/>
                  <a:gd name="T3" fmla="*/ 10960 h 685"/>
                  <a:gd name="T4" fmla="*/ 11904 w 744"/>
                  <a:gd name="T5" fmla="*/ 0 h 685"/>
                  <a:gd name="T6" fmla="*/ 0 60000 65536"/>
                  <a:gd name="T7" fmla="*/ 0 60000 65536"/>
                  <a:gd name="T8" fmla="*/ 0 60000 65536"/>
                  <a:gd name="T9" fmla="*/ 0 w 744"/>
                  <a:gd name="T10" fmla="*/ 0 h 685"/>
                  <a:gd name="T11" fmla="*/ 744 w 744"/>
                  <a:gd name="T12" fmla="*/ 685 h 6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44" h="685">
                    <a:moveTo>
                      <a:pt x="0" y="685"/>
                    </a:moveTo>
                    <a:lnTo>
                      <a:pt x="744" y="685"/>
                    </a:lnTo>
                    <a:lnTo>
                      <a:pt x="74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526" name="Line 153"/>
              <p:cNvSpPr>
                <a:spLocks noChangeShapeType="1"/>
              </p:cNvSpPr>
              <p:nvPr/>
            </p:nvSpPr>
            <p:spPr bwMode="auto">
              <a:xfrm flipV="1">
                <a:off x="3898" y="2286"/>
                <a:ext cx="1" cy="137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527" name="Freeform 154"/>
              <p:cNvSpPr>
                <a:spLocks/>
              </p:cNvSpPr>
              <p:nvPr/>
            </p:nvSpPr>
            <p:spPr bwMode="auto">
              <a:xfrm>
                <a:off x="4080" y="2376"/>
                <a:ext cx="1166" cy="1278"/>
              </a:xfrm>
              <a:custGeom>
                <a:avLst/>
                <a:gdLst>
                  <a:gd name="T0" fmla="*/ 12 w 1166"/>
                  <a:gd name="T1" fmla="*/ 1276 h 1278"/>
                  <a:gd name="T2" fmla="*/ 36 w 1166"/>
                  <a:gd name="T3" fmla="*/ 1272 h 1278"/>
                  <a:gd name="T4" fmla="*/ 60 w 1166"/>
                  <a:gd name="T5" fmla="*/ 1260 h 1278"/>
                  <a:gd name="T6" fmla="*/ 84 w 1166"/>
                  <a:gd name="T7" fmla="*/ 1242 h 1278"/>
                  <a:gd name="T8" fmla="*/ 106 w 1166"/>
                  <a:gd name="T9" fmla="*/ 1214 h 1278"/>
                  <a:gd name="T10" fmla="*/ 130 w 1166"/>
                  <a:gd name="T11" fmla="*/ 1178 h 1278"/>
                  <a:gd name="T12" fmla="*/ 154 w 1166"/>
                  <a:gd name="T13" fmla="*/ 1144 h 1278"/>
                  <a:gd name="T14" fmla="*/ 178 w 1166"/>
                  <a:gd name="T15" fmla="*/ 1116 h 1278"/>
                  <a:gd name="T16" fmla="*/ 200 w 1166"/>
                  <a:gd name="T17" fmla="*/ 1102 h 1278"/>
                  <a:gd name="T18" fmla="*/ 224 w 1166"/>
                  <a:gd name="T19" fmla="*/ 1094 h 1278"/>
                  <a:gd name="T20" fmla="*/ 248 w 1166"/>
                  <a:gd name="T21" fmla="*/ 1084 h 1278"/>
                  <a:gd name="T22" fmla="*/ 272 w 1166"/>
                  <a:gd name="T23" fmla="*/ 1068 h 1278"/>
                  <a:gd name="T24" fmla="*/ 294 w 1166"/>
                  <a:gd name="T25" fmla="*/ 1048 h 1278"/>
                  <a:gd name="T26" fmla="*/ 318 w 1166"/>
                  <a:gd name="T27" fmla="*/ 1036 h 1278"/>
                  <a:gd name="T28" fmla="*/ 342 w 1166"/>
                  <a:gd name="T29" fmla="*/ 1042 h 1278"/>
                  <a:gd name="T30" fmla="*/ 366 w 1166"/>
                  <a:gd name="T31" fmla="*/ 1064 h 1278"/>
                  <a:gd name="T32" fmla="*/ 390 w 1166"/>
                  <a:gd name="T33" fmla="*/ 1098 h 1278"/>
                  <a:gd name="T34" fmla="*/ 412 w 1166"/>
                  <a:gd name="T35" fmla="*/ 1126 h 1278"/>
                  <a:gd name="T36" fmla="*/ 436 w 1166"/>
                  <a:gd name="T37" fmla="*/ 1126 h 1278"/>
                  <a:gd name="T38" fmla="*/ 460 w 1166"/>
                  <a:gd name="T39" fmla="*/ 1080 h 1278"/>
                  <a:gd name="T40" fmla="*/ 484 w 1166"/>
                  <a:gd name="T41" fmla="*/ 970 h 1278"/>
                  <a:gd name="T42" fmla="*/ 506 w 1166"/>
                  <a:gd name="T43" fmla="*/ 792 h 1278"/>
                  <a:gd name="T44" fmla="*/ 530 w 1166"/>
                  <a:gd name="T45" fmla="*/ 560 h 1278"/>
                  <a:gd name="T46" fmla="*/ 554 w 1166"/>
                  <a:gd name="T47" fmla="*/ 312 h 1278"/>
                  <a:gd name="T48" fmla="*/ 578 w 1166"/>
                  <a:gd name="T49" fmla="*/ 106 h 1278"/>
                  <a:gd name="T50" fmla="*/ 600 w 1166"/>
                  <a:gd name="T51" fmla="*/ 2 h 1278"/>
                  <a:gd name="T52" fmla="*/ 624 w 1166"/>
                  <a:gd name="T53" fmla="*/ 30 h 1278"/>
                  <a:gd name="T54" fmla="*/ 648 w 1166"/>
                  <a:gd name="T55" fmla="*/ 174 h 1278"/>
                  <a:gd name="T56" fmla="*/ 672 w 1166"/>
                  <a:gd name="T57" fmla="*/ 382 h 1278"/>
                  <a:gd name="T58" fmla="*/ 694 w 1166"/>
                  <a:gd name="T59" fmla="*/ 594 h 1278"/>
                  <a:gd name="T60" fmla="*/ 718 w 1166"/>
                  <a:gd name="T61" fmla="*/ 758 h 1278"/>
                  <a:gd name="T62" fmla="*/ 742 w 1166"/>
                  <a:gd name="T63" fmla="*/ 856 h 1278"/>
                  <a:gd name="T64" fmla="*/ 766 w 1166"/>
                  <a:gd name="T65" fmla="*/ 894 h 1278"/>
                  <a:gd name="T66" fmla="*/ 788 w 1166"/>
                  <a:gd name="T67" fmla="*/ 904 h 1278"/>
                  <a:gd name="T68" fmla="*/ 812 w 1166"/>
                  <a:gd name="T69" fmla="*/ 912 h 1278"/>
                  <a:gd name="T70" fmla="*/ 836 w 1166"/>
                  <a:gd name="T71" fmla="*/ 938 h 1278"/>
                  <a:gd name="T72" fmla="*/ 860 w 1166"/>
                  <a:gd name="T73" fmla="*/ 986 h 1278"/>
                  <a:gd name="T74" fmla="*/ 882 w 1166"/>
                  <a:gd name="T75" fmla="*/ 1044 h 1278"/>
                  <a:gd name="T76" fmla="*/ 906 w 1166"/>
                  <a:gd name="T77" fmla="*/ 1102 h 1278"/>
                  <a:gd name="T78" fmla="*/ 930 w 1166"/>
                  <a:gd name="T79" fmla="*/ 1152 h 1278"/>
                  <a:gd name="T80" fmla="*/ 954 w 1166"/>
                  <a:gd name="T81" fmla="*/ 1194 h 1278"/>
                  <a:gd name="T82" fmla="*/ 976 w 1166"/>
                  <a:gd name="T83" fmla="*/ 1224 h 1278"/>
                  <a:gd name="T84" fmla="*/ 1000 w 1166"/>
                  <a:gd name="T85" fmla="*/ 1248 h 1278"/>
                  <a:gd name="T86" fmla="*/ 1024 w 1166"/>
                  <a:gd name="T87" fmla="*/ 1262 h 1278"/>
                  <a:gd name="T88" fmla="*/ 1048 w 1166"/>
                  <a:gd name="T89" fmla="*/ 1272 h 1278"/>
                  <a:gd name="T90" fmla="*/ 1070 w 1166"/>
                  <a:gd name="T91" fmla="*/ 1276 h 1278"/>
                  <a:gd name="T92" fmla="*/ 1094 w 1166"/>
                  <a:gd name="T93" fmla="*/ 1278 h 1278"/>
                  <a:gd name="T94" fmla="*/ 1118 w 1166"/>
                  <a:gd name="T95" fmla="*/ 1278 h 1278"/>
                  <a:gd name="T96" fmla="*/ 1142 w 1166"/>
                  <a:gd name="T97" fmla="*/ 1278 h 1278"/>
                  <a:gd name="T98" fmla="*/ 1166 w 1166"/>
                  <a:gd name="T99" fmla="*/ 1278 h 127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166"/>
                  <a:gd name="T151" fmla="*/ 0 h 1278"/>
                  <a:gd name="T152" fmla="*/ 1166 w 1166"/>
                  <a:gd name="T153" fmla="*/ 1278 h 127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166" h="1278">
                    <a:moveTo>
                      <a:pt x="0" y="1278"/>
                    </a:moveTo>
                    <a:lnTo>
                      <a:pt x="12" y="1276"/>
                    </a:lnTo>
                    <a:lnTo>
                      <a:pt x="24" y="1274"/>
                    </a:lnTo>
                    <a:lnTo>
                      <a:pt x="36" y="1272"/>
                    </a:lnTo>
                    <a:lnTo>
                      <a:pt x="48" y="1266"/>
                    </a:lnTo>
                    <a:lnTo>
                      <a:pt x="60" y="1260"/>
                    </a:lnTo>
                    <a:lnTo>
                      <a:pt x="72" y="1252"/>
                    </a:lnTo>
                    <a:lnTo>
                      <a:pt x="84" y="1242"/>
                    </a:lnTo>
                    <a:lnTo>
                      <a:pt x="96" y="1230"/>
                    </a:lnTo>
                    <a:lnTo>
                      <a:pt x="106" y="1214"/>
                    </a:lnTo>
                    <a:lnTo>
                      <a:pt x="118" y="1196"/>
                    </a:lnTo>
                    <a:lnTo>
                      <a:pt x="130" y="1178"/>
                    </a:lnTo>
                    <a:lnTo>
                      <a:pt x="142" y="1160"/>
                    </a:lnTo>
                    <a:lnTo>
                      <a:pt x="154" y="1144"/>
                    </a:lnTo>
                    <a:lnTo>
                      <a:pt x="166" y="1130"/>
                    </a:lnTo>
                    <a:lnTo>
                      <a:pt x="178" y="1116"/>
                    </a:lnTo>
                    <a:lnTo>
                      <a:pt x="190" y="1108"/>
                    </a:lnTo>
                    <a:lnTo>
                      <a:pt x="200" y="1102"/>
                    </a:lnTo>
                    <a:lnTo>
                      <a:pt x="212" y="1096"/>
                    </a:lnTo>
                    <a:lnTo>
                      <a:pt x="224" y="1094"/>
                    </a:lnTo>
                    <a:lnTo>
                      <a:pt x="236" y="1090"/>
                    </a:lnTo>
                    <a:lnTo>
                      <a:pt x="248" y="1084"/>
                    </a:lnTo>
                    <a:lnTo>
                      <a:pt x="260" y="1076"/>
                    </a:lnTo>
                    <a:lnTo>
                      <a:pt x="272" y="1068"/>
                    </a:lnTo>
                    <a:lnTo>
                      <a:pt x="284" y="1058"/>
                    </a:lnTo>
                    <a:lnTo>
                      <a:pt x="294" y="1048"/>
                    </a:lnTo>
                    <a:lnTo>
                      <a:pt x="306" y="1042"/>
                    </a:lnTo>
                    <a:lnTo>
                      <a:pt x="318" y="1036"/>
                    </a:lnTo>
                    <a:lnTo>
                      <a:pt x="330" y="1036"/>
                    </a:lnTo>
                    <a:lnTo>
                      <a:pt x="342" y="1042"/>
                    </a:lnTo>
                    <a:lnTo>
                      <a:pt x="354" y="1050"/>
                    </a:lnTo>
                    <a:lnTo>
                      <a:pt x="366" y="1064"/>
                    </a:lnTo>
                    <a:lnTo>
                      <a:pt x="378" y="1082"/>
                    </a:lnTo>
                    <a:lnTo>
                      <a:pt x="390" y="1098"/>
                    </a:lnTo>
                    <a:lnTo>
                      <a:pt x="400" y="1114"/>
                    </a:lnTo>
                    <a:lnTo>
                      <a:pt x="412" y="1126"/>
                    </a:lnTo>
                    <a:lnTo>
                      <a:pt x="424" y="1132"/>
                    </a:lnTo>
                    <a:lnTo>
                      <a:pt x="436" y="1126"/>
                    </a:lnTo>
                    <a:lnTo>
                      <a:pt x="448" y="1110"/>
                    </a:lnTo>
                    <a:lnTo>
                      <a:pt x="460" y="1080"/>
                    </a:lnTo>
                    <a:lnTo>
                      <a:pt x="472" y="1034"/>
                    </a:lnTo>
                    <a:lnTo>
                      <a:pt x="484" y="970"/>
                    </a:lnTo>
                    <a:lnTo>
                      <a:pt x="494" y="888"/>
                    </a:lnTo>
                    <a:lnTo>
                      <a:pt x="506" y="792"/>
                    </a:lnTo>
                    <a:lnTo>
                      <a:pt x="518" y="680"/>
                    </a:lnTo>
                    <a:lnTo>
                      <a:pt x="530" y="560"/>
                    </a:lnTo>
                    <a:lnTo>
                      <a:pt x="542" y="434"/>
                    </a:lnTo>
                    <a:lnTo>
                      <a:pt x="554" y="312"/>
                    </a:lnTo>
                    <a:lnTo>
                      <a:pt x="566" y="200"/>
                    </a:lnTo>
                    <a:lnTo>
                      <a:pt x="578" y="106"/>
                    </a:lnTo>
                    <a:lnTo>
                      <a:pt x="588" y="40"/>
                    </a:lnTo>
                    <a:lnTo>
                      <a:pt x="600" y="2"/>
                    </a:lnTo>
                    <a:lnTo>
                      <a:pt x="612" y="0"/>
                    </a:lnTo>
                    <a:lnTo>
                      <a:pt x="624" y="30"/>
                    </a:lnTo>
                    <a:lnTo>
                      <a:pt x="636" y="90"/>
                    </a:lnTo>
                    <a:lnTo>
                      <a:pt x="648" y="174"/>
                    </a:lnTo>
                    <a:lnTo>
                      <a:pt x="660" y="274"/>
                    </a:lnTo>
                    <a:lnTo>
                      <a:pt x="672" y="382"/>
                    </a:lnTo>
                    <a:lnTo>
                      <a:pt x="682" y="492"/>
                    </a:lnTo>
                    <a:lnTo>
                      <a:pt x="694" y="594"/>
                    </a:lnTo>
                    <a:lnTo>
                      <a:pt x="706" y="684"/>
                    </a:lnTo>
                    <a:lnTo>
                      <a:pt x="718" y="758"/>
                    </a:lnTo>
                    <a:lnTo>
                      <a:pt x="730" y="816"/>
                    </a:lnTo>
                    <a:lnTo>
                      <a:pt x="742" y="856"/>
                    </a:lnTo>
                    <a:lnTo>
                      <a:pt x="754" y="880"/>
                    </a:lnTo>
                    <a:lnTo>
                      <a:pt x="766" y="894"/>
                    </a:lnTo>
                    <a:lnTo>
                      <a:pt x="778" y="902"/>
                    </a:lnTo>
                    <a:lnTo>
                      <a:pt x="788" y="904"/>
                    </a:lnTo>
                    <a:lnTo>
                      <a:pt x="800" y="906"/>
                    </a:lnTo>
                    <a:lnTo>
                      <a:pt x="812" y="912"/>
                    </a:lnTo>
                    <a:lnTo>
                      <a:pt x="824" y="922"/>
                    </a:lnTo>
                    <a:lnTo>
                      <a:pt x="836" y="938"/>
                    </a:lnTo>
                    <a:lnTo>
                      <a:pt x="848" y="960"/>
                    </a:lnTo>
                    <a:lnTo>
                      <a:pt x="860" y="986"/>
                    </a:lnTo>
                    <a:lnTo>
                      <a:pt x="872" y="1014"/>
                    </a:lnTo>
                    <a:lnTo>
                      <a:pt x="882" y="1044"/>
                    </a:lnTo>
                    <a:lnTo>
                      <a:pt x="894" y="1074"/>
                    </a:lnTo>
                    <a:lnTo>
                      <a:pt x="906" y="1102"/>
                    </a:lnTo>
                    <a:lnTo>
                      <a:pt x="918" y="1128"/>
                    </a:lnTo>
                    <a:lnTo>
                      <a:pt x="930" y="1152"/>
                    </a:lnTo>
                    <a:lnTo>
                      <a:pt x="942" y="1174"/>
                    </a:lnTo>
                    <a:lnTo>
                      <a:pt x="954" y="1194"/>
                    </a:lnTo>
                    <a:lnTo>
                      <a:pt x="966" y="1210"/>
                    </a:lnTo>
                    <a:lnTo>
                      <a:pt x="976" y="1224"/>
                    </a:lnTo>
                    <a:lnTo>
                      <a:pt x="988" y="1238"/>
                    </a:lnTo>
                    <a:lnTo>
                      <a:pt x="1000" y="1248"/>
                    </a:lnTo>
                    <a:lnTo>
                      <a:pt x="1012" y="1256"/>
                    </a:lnTo>
                    <a:lnTo>
                      <a:pt x="1024" y="1262"/>
                    </a:lnTo>
                    <a:lnTo>
                      <a:pt x="1036" y="1268"/>
                    </a:lnTo>
                    <a:lnTo>
                      <a:pt x="1048" y="1272"/>
                    </a:lnTo>
                    <a:lnTo>
                      <a:pt x="1060" y="1274"/>
                    </a:lnTo>
                    <a:lnTo>
                      <a:pt x="1070" y="1276"/>
                    </a:lnTo>
                    <a:lnTo>
                      <a:pt x="1082" y="1276"/>
                    </a:lnTo>
                    <a:lnTo>
                      <a:pt x="1094" y="1278"/>
                    </a:lnTo>
                    <a:lnTo>
                      <a:pt x="1106" y="1278"/>
                    </a:lnTo>
                    <a:lnTo>
                      <a:pt x="1118" y="1278"/>
                    </a:lnTo>
                    <a:lnTo>
                      <a:pt x="1130" y="1278"/>
                    </a:lnTo>
                    <a:lnTo>
                      <a:pt x="1142" y="1278"/>
                    </a:lnTo>
                    <a:lnTo>
                      <a:pt x="1154" y="1278"/>
                    </a:lnTo>
                    <a:lnTo>
                      <a:pt x="1166" y="1278"/>
                    </a:lnTo>
                  </a:path>
                </a:pathLst>
              </a:cu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528" name="Oval 155"/>
              <p:cNvSpPr>
                <a:spLocks noChangeArrowheads="1"/>
              </p:cNvSpPr>
              <p:nvPr/>
            </p:nvSpPr>
            <p:spPr bwMode="auto">
              <a:xfrm>
                <a:off x="4392" y="3342"/>
                <a:ext cx="18" cy="18"/>
              </a:xfrm>
              <a:prstGeom prst="ellips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529" name="Oval 156"/>
              <p:cNvSpPr>
                <a:spLocks noChangeArrowheads="1"/>
              </p:cNvSpPr>
              <p:nvPr/>
            </p:nvSpPr>
            <p:spPr bwMode="auto">
              <a:xfrm>
                <a:off x="4712" y="3342"/>
                <a:ext cx="18" cy="18"/>
              </a:xfrm>
              <a:prstGeom prst="ellips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530" name="Oval 157"/>
              <p:cNvSpPr>
                <a:spLocks noChangeArrowheads="1"/>
              </p:cNvSpPr>
              <p:nvPr/>
            </p:nvSpPr>
            <p:spPr bwMode="auto">
              <a:xfrm>
                <a:off x="4442" y="3342"/>
                <a:ext cx="18" cy="18"/>
              </a:xfrm>
              <a:prstGeom prst="ellips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531" name="Oval 158"/>
              <p:cNvSpPr>
                <a:spLocks noChangeArrowheads="1"/>
              </p:cNvSpPr>
              <p:nvPr/>
            </p:nvSpPr>
            <p:spPr bwMode="auto">
              <a:xfrm>
                <a:off x="4956" y="3342"/>
                <a:ext cx="18" cy="18"/>
              </a:xfrm>
              <a:prstGeom prst="ellips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532" name="Oval 159"/>
              <p:cNvSpPr>
                <a:spLocks noChangeArrowheads="1"/>
              </p:cNvSpPr>
              <p:nvPr/>
            </p:nvSpPr>
            <p:spPr bwMode="auto">
              <a:xfrm>
                <a:off x="4394" y="3342"/>
                <a:ext cx="18" cy="18"/>
              </a:xfrm>
              <a:prstGeom prst="ellips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533" name="Oval 160"/>
              <p:cNvSpPr>
                <a:spLocks noChangeArrowheads="1"/>
              </p:cNvSpPr>
              <p:nvPr/>
            </p:nvSpPr>
            <p:spPr bwMode="auto">
              <a:xfrm>
                <a:off x="4942" y="3342"/>
                <a:ext cx="18" cy="18"/>
              </a:xfrm>
              <a:prstGeom prst="ellips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534" name="Oval 161"/>
              <p:cNvSpPr>
                <a:spLocks noChangeArrowheads="1"/>
              </p:cNvSpPr>
              <p:nvPr/>
            </p:nvSpPr>
            <p:spPr bwMode="auto">
              <a:xfrm>
                <a:off x="4640" y="3342"/>
                <a:ext cx="18" cy="18"/>
              </a:xfrm>
              <a:prstGeom prst="ellips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535" name="Oval 162"/>
              <p:cNvSpPr>
                <a:spLocks noChangeArrowheads="1"/>
              </p:cNvSpPr>
              <p:nvPr/>
            </p:nvSpPr>
            <p:spPr bwMode="auto">
              <a:xfrm>
                <a:off x="4768" y="3342"/>
                <a:ext cx="18" cy="18"/>
              </a:xfrm>
              <a:prstGeom prst="ellips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536" name="Oval 163"/>
              <p:cNvSpPr>
                <a:spLocks noChangeArrowheads="1"/>
              </p:cNvSpPr>
              <p:nvPr/>
            </p:nvSpPr>
            <p:spPr bwMode="auto">
              <a:xfrm>
                <a:off x="4594" y="3342"/>
                <a:ext cx="18" cy="18"/>
              </a:xfrm>
              <a:prstGeom prst="ellips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537" name="Oval 164"/>
              <p:cNvSpPr>
                <a:spLocks noChangeArrowheads="1"/>
              </p:cNvSpPr>
              <p:nvPr/>
            </p:nvSpPr>
            <p:spPr bwMode="auto">
              <a:xfrm>
                <a:off x="4880" y="3342"/>
                <a:ext cx="18" cy="18"/>
              </a:xfrm>
              <a:prstGeom prst="ellips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538" name="Oval 165"/>
              <p:cNvSpPr>
                <a:spLocks noChangeArrowheads="1"/>
              </p:cNvSpPr>
              <p:nvPr/>
            </p:nvSpPr>
            <p:spPr bwMode="auto">
              <a:xfrm>
                <a:off x="4980" y="3342"/>
                <a:ext cx="18" cy="18"/>
              </a:xfrm>
              <a:prstGeom prst="ellips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539" name="Oval 166"/>
              <p:cNvSpPr>
                <a:spLocks noChangeArrowheads="1"/>
              </p:cNvSpPr>
              <p:nvPr/>
            </p:nvSpPr>
            <p:spPr bwMode="auto">
              <a:xfrm>
                <a:off x="4900" y="3342"/>
                <a:ext cx="18" cy="18"/>
              </a:xfrm>
              <a:prstGeom prst="ellips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540" name="Oval 167"/>
              <p:cNvSpPr>
                <a:spLocks noChangeArrowheads="1"/>
              </p:cNvSpPr>
              <p:nvPr/>
            </p:nvSpPr>
            <p:spPr bwMode="auto">
              <a:xfrm>
                <a:off x="4680" y="3342"/>
                <a:ext cx="18" cy="18"/>
              </a:xfrm>
              <a:prstGeom prst="ellips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541" name="Oval 168"/>
              <p:cNvSpPr>
                <a:spLocks noChangeArrowheads="1"/>
              </p:cNvSpPr>
              <p:nvPr/>
            </p:nvSpPr>
            <p:spPr bwMode="auto">
              <a:xfrm>
                <a:off x="4908" y="3342"/>
                <a:ext cx="18" cy="18"/>
              </a:xfrm>
              <a:prstGeom prst="ellips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542" name="Oval 169"/>
              <p:cNvSpPr>
                <a:spLocks noChangeArrowheads="1"/>
              </p:cNvSpPr>
              <p:nvPr/>
            </p:nvSpPr>
            <p:spPr bwMode="auto">
              <a:xfrm>
                <a:off x="4712" y="3342"/>
                <a:ext cx="18" cy="18"/>
              </a:xfrm>
              <a:prstGeom prst="ellips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543" name="Oval 170"/>
              <p:cNvSpPr>
                <a:spLocks noChangeArrowheads="1"/>
              </p:cNvSpPr>
              <p:nvPr/>
            </p:nvSpPr>
            <p:spPr bwMode="auto">
              <a:xfrm>
                <a:off x="4442" y="3342"/>
                <a:ext cx="18" cy="18"/>
              </a:xfrm>
              <a:prstGeom prst="ellips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544" name="Oval 171"/>
              <p:cNvSpPr>
                <a:spLocks noChangeArrowheads="1"/>
              </p:cNvSpPr>
              <p:nvPr/>
            </p:nvSpPr>
            <p:spPr bwMode="auto">
              <a:xfrm>
                <a:off x="4388" y="3342"/>
                <a:ext cx="18" cy="18"/>
              </a:xfrm>
              <a:prstGeom prst="ellips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545" name="Oval 172"/>
              <p:cNvSpPr>
                <a:spLocks noChangeArrowheads="1"/>
              </p:cNvSpPr>
              <p:nvPr/>
            </p:nvSpPr>
            <p:spPr bwMode="auto">
              <a:xfrm>
                <a:off x="4260" y="3342"/>
                <a:ext cx="18" cy="18"/>
              </a:xfrm>
              <a:prstGeom prst="ellips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546" name="Oval 173"/>
              <p:cNvSpPr>
                <a:spLocks noChangeArrowheads="1"/>
              </p:cNvSpPr>
              <p:nvPr/>
            </p:nvSpPr>
            <p:spPr bwMode="auto">
              <a:xfrm>
                <a:off x="5014" y="3342"/>
                <a:ext cx="18" cy="18"/>
              </a:xfrm>
              <a:prstGeom prst="ellips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547" name="Oval 174"/>
              <p:cNvSpPr>
                <a:spLocks noChangeArrowheads="1"/>
              </p:cNvSpPr>
              <p:nvPr/>
            </p:nvSpPr>
            <p:spPr bwMode="auto">
              <a:xfrm>
                <a:off x="4942" y="3342"/>
                <a:ext cx="18" cy="18"/>
              </a:xfrm>
              <a:prstGeom prst="ellips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548" name="Oval 175"/>
              <p:cNvSpPr>
                <a:spLocks noChangeArrowheads="1"/>
              </p:cNvSpPr>
              <p:nvPr/>
            </p:nvSpPr>
            <p:spPr bwMode="auto">
              <a:xfrm>
                <a:off x="4640" y="3342"/>
                <a:ext cx="18" cy="18"/>
              </a:xfrm>
              <a:prstGeom prst="ellips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549" name="Oval 176"/>
              <p:cNvSpPr>
                <a:spLocks noChangeArrowheads="1"/>
              </p:cNvSpPr>
              <p:nvPr/>
            </p:nvSpPr>
            <p:spPr bwMode="auto">
              <a:xfrm>
                <a:off x="4594" y="3342"/>
                <a:ext cx="18" cy="18"/>
              </a:xfrm>
              <a:prstGeom prst="ellips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550" name="Oval 177"/>
              <p:cNvSpPr>
                <a:spLocks noChangeArrowheads="1"/>
              </p:cNvSpPr>
              <p:nvPr/>
            </p:nvSpPr>
            <p:spPr bwMode="auto">
              <a:xfrm>
                <a:off x="5002" y="3342"/>
                <a:ext cx="18" cy="18"/>
              </a:xfrm>
              <a:prstGeom prst="ellips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551" name="Oval 178"/>
              <p:cNvSpPr>
                <a:spLocks noChangeArrowheads="1"/>
              </p:cNvSpPr>
              <p:nvPr/>
            </p:nvSpPr>
            <p:spPr bwMode="auto">
              <a:xfrm>
                <a:off x="4880" y="3342"/>
                <a:ext cx="18" cy="18"/>
              </a:xfrm>
              <a:prstGeom prst="ellips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552" name="Oval 179"/>
              <p:cNvSpPr>
                <a:spLocks noChangeArrowheads="1"/>
              </p:cNvSpPr>
              <p:nvPr/>
            </p:nvSpPr>
            <p:spPr bwMode="auto">
              <a:xfrm>
                <a:off x="5050" y="3342"/>
                <a:ext cx="18" cy="18"/>
              </a:xfrm>
              <a:prstGeom prst="ellips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553" name="Oval 180"/>
              <p:cNvSpPr>
                <a:spLocks noChangeArrowheads="1"/>
              </p:cNvSpPr>
              <p:nvPr/>
            </p:nvSpPr>
            <p:spPr bwMode="auto">
              <a:xfrm>
                <a:off x="4680" y="3342"/>
                <a:ext cx="18" cy="18"/>
              </a:xfrm>
              <a:prstGeom prst="ellips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554" name="Rectangle 181"/>
              <p:cNvSpPr>
                <a:spLocks noChangeArrowheads="1"/>
              </p:cNvSpPr>
              <p:nvPr/>
            </p:nvSpPr>
            <p:spPr bwMode="auto">
              <a:xfrm>
                <a:off x="4416" y="2228"/>
                <a:ext cx="255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300" dirty="0">
                    <a:solidFill>
                      <a:srgbClr val="000000"/>
                    </a:solidFill>
                    <a:latin typeface="Helvetica" charset="0"/>
                  </a:rPr>
                  <a:t>Updated PDF ((Pr[x(t)|Y</a:t>
                </a:r>
                <a:endParaRPr lang="en-US" sz="1800" dirty="0"/>
              </a:p>
            </p:txBody>
          </p:sp>
          <p:sp>
            <p:nvSpPr>
              <p:cNvPr id="144555" name="Rectangle 182"/>
              <p:cNvSpPr>
                <a:spLocks noChangeArrowheads="1"/>
              </p:cNvSpPr>
              <p:nvPr/>
            </p:nvSpPr>
            <p:spPr bwMode="auto">
              <a:xfrm>
                <a:off x="4692" y="2244"/>
                <a:ext cx="7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300" dirty="0">
                    <a:solidFill>
                      <a:srgbClr val="000000"/>
                    </a:solidFill>
                    <a:latin typeface="Helvetica" charset="0"/>
                  </a:rPr>
                  <a:t>t</a:t>
                </a:r>
                <a:endParaRPr lang="en-US" sz="1800" dirty="0"/>
              </a:p>
            </p:txBody>
          </p:sp>
          <p:sp>
            <p:nvSpPr>
              <p:cNvPr id="144556" name="Rectangle 183"/>
              <p:cNvSpPr>
                <a:spLocks noChangeArrowheads="1"/>
              </p:cNvSpPr>
              <p:nvPr/>
            </p:nvSpPr>
            <p:spPr bwMode="auto">
              <a:xfrm>
                <a:off x="4698" y="2228"/>
                <a:ext cx="14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300" dirty="0">
                    <a:solidFill>
                      <a:srgbClr val="000000"/>
                    </a:solidFill>
                    <a:latin typeface="Helvetica" charset="0"/>
                  </a:rPr>
                  <a:t>] )State No. 1 </a:t>
                </a:r>
                <a:endParaRPr lang="en-US" sz="1800" dirty="0"/>
              </a:p>
            </p:txBody>
          </p:sp>
          <p:sp>
            <p:nvSpPr>
              <p:cNvPr id="144557" name="Rectangle 184"/>
              <p:cNvSpPr>
                <a:spLocks noChangeArrowheads="1"/>
              </p:cNvSpPr>
              <p:nvPr/>
            </p:nvSpPr>
            <p:spPr bwMode="auto">
              <a:xfrm>
                <a:off x="4500" y="3696"/>
                <a:ext cx="25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300" dirty="0">
                    <a:solidFill>
                      <a:srgbClr val="000000"/>
                    </a:solidFill>
                    <a:latin typeface="Helvetica" charset="0"/>
                  </a:rPr>
                  <a:t>Xupdate Sample No.100</a:t>
                </a:r>
                <a:endParaRPr lang="en-US" sz="1800" dirty="0"/>
              </a:p>
            </p:txBody>
          </p:sp>
          <p:sp>
            <p:nvSpPr>
              <p:cNvPr id="144558" name="Rectangle 185"/>
              <p:cNvSpPr>
                <a:spLocks noChangeArrowheads="1"/>
              </p:cNvSpPr>
              <p:nvPr/>
            </p:nvSpPr>
            <p:spPr bwMode="auto">
              <a:xfrm rot="-5400000">
                <a:off x="3740" y="2962"/>
                <a:ext cx="11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300" dirty="0">
                    <a:solidFill>
                      <a:srgbClr val="000000"/>
                    </a:solidFill>
                    <a:latin typeface="Helvetica" charset="0"/>
                  </a:rPr>
                  <a:t>Probability</a:t>
                </a:r>
                <a:endParaRPr lang="en-US" sz="1800" dirty="0"/>
              </a:p>
            </p:txBody>
          </p:sp>
        </p:grpSp>
        <p:grpSp>
          <p:nvGrpSpPr>
            <p:cNvPr id="144393" name="Group 186"/>
            <p:cNvGrpSpPr>
              <a:grpSpLocks/>
            </p:cNvGrpSpPr>
            <p:nvPr/>
          </p:nvGrpSpPr>
          <p:grpSpPr bwMode="auto">
            <a:xfrm>
              <a:off x="4224" y="576"/>
              <a:ext cx="1296" cy="1193"/>
              <a:chOff x="4038" y="586"/>
              <a:chExt cx="1474" cy="1357"/>
            </a:xfrm>
          </p:grpSpPr>
          <p:sp>
            <p:nvSpPr>
              <p:cNvPr id="144394" name="Rectangle 187"/>
              <p:cNvSpPr>
                <a:spLocks noChangeArrowheads="1"/>
              </p:cNvSpPr>
              <p:nvPr/>
            </p:nvSpPr>
            <p:spPr bwMode="auto">
              <a:xfrm>
                <a:off x="4038" y="586"/>
                <a:ext cx="1474" cy="1356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395" name="Line 188"/>
              <p:cNvSpPr>
                <a:spLocks noChangeShapeType="1"/>
              </p:cNvSpPr>
              <p:nvPr/>
            </p:nvSpPr>
            <p:spPr bwMode="auto">
              <a:xfrm>
                <a:off x="4038" y="586"/>
                <a:ext cx="147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396" name="Freeform 189"/>
              <p:cNvSpPr>
                <a:spLocks/>
              </p:cNvSpPr>
              <p:nvPr/>
            </p:nvSpPr>
            <p:spPr bwMode="auto">
              <a:xfrm>
                <a:off x="4038" y="586"/>
                <a:ext cx="1474" cy="1356"/>
              </a:xfrm>
              <a:custGeom>
                <a:avLst/>
                <a:gdLst>
                  <a:gd name="T0" fmla="*/ 0 w 744"/>
                  <a:gd name="T1" fmla="*/ 10517 h 685"/>
                  <a:gd name="T2" fmla="*/ 11461 w 744"/>
                  <a:gd name="T3" fmla="*/ 10517 h 685"/>
                  <a:gd name="T4" fmla="*/ 11461 w 744"/>
                  <a:gd name="T5" fmla="*/ 0 h 685"/>
                  <a:gd name="T6" fmla="*/ 0 60000 65536"/>
                  <a:gd name="T7" fmla="*/ 0 60000 65536"/>
                  <a:gd name="T8" fmla="*/ 0 60000 65536"/>
                  <a:gd name="T9" fmla="*/ 0 w 744"/>
                  <a:gd name="T10" fmla="*/ 0 h 685"/>
                  <a:gd name="T11" fmla="*/ 744 w 744"/>
                  <a:gd name="T12" fmla="*/ 685 h 6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44" h="685">
                    <a:moveTo>
                      <a:pt x="0" y="685"/>
                    </a:moveTo>
                    <a:lnTo>
                      <a:pt x="744" y="685"/>
                    </a:lnTo>
                    <a:lnTo>
                      <a:pt x="74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397" name="Line 190"/>
              <p:cNvSpPr>
                <a:spLocks noChangeShapeType="1"/>
              </p:cNvSpPr>
              <p:nvPr/>
            </p:nvSpPr>
            <p:spPr bwMode="auto">
              <a:xfrm flipV="1">
                <a:off x="4038" y="586"/>
                <a:ext cx="0" cy="135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398" name="Line 191"/>
              <p:cNvSpPr>
                <a:spLocks noChangeShapeType="1"/>
              </p:cNvSpPr>
              <p:nvPr/>
            </p:nvSpPr>
            <p:spPr bwMode="auto">
              <a:xfrm>
                <a:off x="4038" y="1942"/>
                <a:ext cx="147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399" name="Line 192"/>
              <p:cNvSpPr>
                <a:spLocks noChangeShapeType="1"/>
              </p:cNvSpPr>
              <p:nvPr/>
            </p:nvSpPr>
            <p:spPr bwMode="auto">
              <a:xfrm flipV="1">
                <a:off x="4038" y="586"/>
                <a:ext cx="0" cy="135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400" name="Line 193"/>
              <p:cNvSpPr>
                <a:spLocks noChangeShapeType="1"/>
              </p:cNvSpPr>
              <p:nvPr/>
            </p:nvSpPr>
            <p:spPr bwMode="auto">
              <a:xfrm flipV="1">
                <a:off x="4038" y="1927"/>
                <a:ext cx="0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401" name="Line 194"/>
              <p:cNvSpPr>
                <a:spLocks noChangeShapeType="1"/>
              </p:cNvSpPr>
              <p:nvPr/>
            </p:nvSpPr>
            <p:spPr bwMode="auto">
              <a:xfrm>
                <a:off x="4038" y="586"/>
                <a:ext cx="0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402" name="Line 195"/>
              <p:cNvSpPr>
                <a:spLocks noChangeShapeType="1"/>
              </p:cNvSpPr>
              <p:nvPr/>
            </p:nvSpPr>
            <p:spPr bwMode="auto">
              <a:xfrm flipV="1">
                <a:off x="4284" y="1927"/>
                <a:ext cx="0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403" name="Line 196"/>
              <p:cNvSpPr>
                <a:spLocks noChangeShapeType="1"/>
              </p:cNvSpPr>
              <p:nvPr/>
            </p:nvSpPr>
            <p:spPr bwMode="auto">
              <a:xfrm>
                <a:off x="4284" y="586"/>
                <a:ext cx="0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404" name="Line 197"/>
              <p:cNvSpPr>
                <a:spLocks noChangeShapeType="1"/>
              </p:cNvSpPr>
              <p:nvPr/>
            </p:nvSpPr>
            <p:spPr bwMode="auto">
              <a:xfrm flipV="1">
                <a:off x="4529" y="1927"/>
                <a:ext cx="1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405" name="Line 198"/>
              <p:cNvSpPr>
                <a:spLocks noChangeShapeType="1"/>
              </p:cNvSpPr>
              <p:nvPr/>
            </p:nvSpPr>
            <p:spPr bwMode="auto">
              <a:xfrm>
                <a:off x="4529" y="586"/>
                <a:ext cx="1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406" name="Line 199"/>
              <p:cNvSpPr>
                <a:spLocks noChangeShapeType="1"/>
              </p:cNvSpPr>
              <p:nvPr/>
            </p:nvSpPr>
            <p:spPr bwMode="auto">
              <a:xfrm flipV="1">
                <a:off x="4775" y="1927"/>
                <a:ext cx="0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407" name="Line 200"/>
              <p:cNvSpPr>
                <a:spLocks noChangeShapeType="1"/>
              </p:cNvSpPr>
              <p:nvPr/>
            </p:nvSpPr>
            <p:spPr bwMode="auto">
              <a:xfrm>
                <a:off x="4775" y="586"/>
                <a:ext cx="0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408" name="Line 201"/>
              <p:cNvSpPr>
                <a:spLocks noChangeShapeType="1"/>
              </p:cNvSpPr>
              <p:nvPr/>
            </p:nvSpPr>
            <p:spPr bwMode="auto">
              <a:xfrm flipV="1">
                <a:off x="5021" y="1927"/>
                <a:ext cx="0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409" name="Line 202"/>
              <p:cNvSpPr>
                <a:spLocks noChangeShapeType="1"/>
              </p:cNvSpPr>
              <p:nvPr/>
            </p:nvSpPr>
            <p:spPr bwMode="auto">
              <a:xfrm>
                <a:off x="5021" y="586"/>
                <a:ext cx="0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410" name="Line 203"/>
              <p:cNvSpPr>
                <a:spLocks noChangeShapeType="1"/>
              </p:cNvSpPr>
              <p:nvPr/>
            </p:nvSpPr>
            <p:spPr bwMode="auto">
              <a:xfrm flipV="1">
                <a:off x="5266" y="1927"/>
                <a:ext cx="1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411" name="Line 204"/>
              <p:cNvSpPr>
                <a:spLocks noChangeShapeType="1"/>
              </p:cNvSpPr>
              <p:nvPr/>
            </p:nvSpPr>
            <p:spPr bwMode="auto">
              <a:xfrm>
                <a:off x="5266" y="586"/>
                <a:ext cx="1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412" name="Line 205"/>
              <p:cNvSpPr>
                <a:spLocks noChangeShapeType="1"/>
              </p:cNvSpPr>
              <p:nvPr/>
            </p:nvSpPr>
            <p:spPr bwMode="auto">
              <a:xfrm flipV="1">
                <a:off x="5512" y="1927"/>
                <a:ext cx="0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413" name="Line 206"/>
              <p:cNvSpPr>
                <a:spLocks noChangeShapeType="1"/>
              </p:cNvSpPr>
              <p:nvPr/>
            </p:nvSpPr>
            <p:spPr bwMode="auto">
              <a:xfrm>
                <a:off x="5512" y="586"/>
                <a:ext cx="0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414" name="Line 207"/>
              <p:cNvSpPr>
                <a:spLocks noChangeShapeType="1"/>
              </p:cNvSpPr>
              <p:nvPr/>
            </p:nvSpPr>
            <p:spPr bwMode="auto">
              <a:xfrm>
                <a:off x="4038" y="1942"/>
                <a:ext cx="1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415" name="Line 208"/>
              <p:cNvSpPr>
                <a:spLocks noChangeShapeType="1"/>
              </p:cNvSpPr>
              <p:nvPr/>
            </p:nvSpPr>
            <p:spPr bwMode="auto">
              <a:xfrm flipH="1">
                <a:off x="5496" y="1942"/>
                <a:ext cx="1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416" name="Line 209"/>
              <p:cNvSpPr>
                <a:spLocks noChangeShapeType="1"/>
              </p:cNvSpPr>
              <p:nvPr/>
            </p:nvSpPr>
            <p:spPr bwMode="auto">
              <a:xfrm>
                <a:off x="4038" y="1790"/>
                <a:ext cx="1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417" name="Line 210"/>
              <p:cNvSpPr>
                <a:spLocks noChangeShapeType="1"/>
              </p:cNvSpPr>
              <p:nvPr/>
            </p:nvSpPr>
            <p:spPr bwMode="auto">
              <a:xfrm flipH="1">
                <a:off x="5496" y="1790"/>
                <a:ext cx="1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418" name="Line 211"/>
              <p:cNvSpPr>
                <a:spLocks noChangeShapeType="1"/>
              </p:cNvSpPr>
              <p:nvPr/>
            </p:nvSpPr>
            <p:spPr bwMode="auto">
              <a:xfrm>
                <a:off x="4038" y="1639"/>
                <a:ext cx="1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419" name="Line 212"/>
              <p:cNvSpPr>
                <a:spLocks noChangeShapeType="1"/>
              </p:cNvSpPr>
              <p:nvPr/>
            </p:nvSpPr>
            <p:spPr bwMode="auto">
              <a:xfrm flipH="1">
                <a:off x="5496" y="1639"/>
                <a:ext cx="1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420" name="Line 213"/>
              <p:cNvSpPr>
                <a:spLocks noChangeShapeType="1"/>
              </p:cNvSpPr>
              <p:nvPr/>
            </p:nvSpPr>
            <p:spPr bwMode="auto">
              <a:xfrm>
                <a:off x="4038" y="1489"/>
                <a:ext cx="1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421" name="Line 214"/>
              <p:cNvSpPr>
                <a:spLocks noChangeShapeType="1"/>
              </p:cNvSpPr>
              <p:nvPr/>
            </p:nvSpPr>
            <p:spPr bwMode="auto">
              <a:xfrm flipH="1">
                <a:off x="5496" y="1489"/>
                <a:ext cx="1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422" name="Line 215"/>
              <p:cNvSpPr>
                <a:spLocks noChangeShapeType="1"/>
              </p:cNvSpPr>
              <p:nvPr/>
            </p:nvSpPr>
            <p:spPr bwMode="auto">
              <a:xfrm>
                <a:off x="4038" y="1338"/>
                <a:ext cx="1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423" name="Line 216"/>
              <p:cNvSpPr>
                <a:spLocks noChangeShapeType="1"/>
              </p:cNvSpPr>
              <p:nvPr/>
            </p:nvSpPr>
            <p:spPr bwMode="auto">
              <a:xfrm flipH="1">
                <a:off x="5496" y="1338"/>
                <a:ext cx="1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424" name="Line 217"/>
              <p:cNvSpPr>
                <a:spLocks noChangeShapeType="1"/>
              </p:cNvSpPr>
              <p:nvPr/>
            </p:nvSpPr>
            <p:spPr bwMode="auto">
              <a:xfrm>
                <a:off x="4038" y="1188"/>
                <a:ext cx="1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425" name="Line 218"/>
              <p:cNvSpPr>
                <a:spLocks noChangeShapeType="1"/>
              </p:cNvSpPr>
              <p:nvPr/>
            </p:nvSpPr>
            <p:spPr bwMode="auto">
              <a:xfrm flipH="1">
                <a:off x="5496" y="1188"/>
                <a:ext cx="1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426" name="Line 219"/>
              <p:cNvSpPr>
                <a:spLocks noChangeShapeType="1"/>
              </p:cNvSpPr>
              <p:nvPr/>
            </p:nvSpPr>
            <p:spPr bwMode="auto">
              <a:xfrm>
                <a:off x="4038" y="1037"/>
                <a:ext cx="1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427" name="Line 220"/>
              <p:cNvSpPr>
                <a:spLocks noChangeShapeType="1"/>
              </p:cNvSpPr>
              <p:nvPr/>
            </p:nvSpPr>
            <p:spPr bwMode="auto">
              <a:xfrm flipH="1">
                <a:off x="5496" y="1037"/>
                <a:ext cx="1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428" name="Line 221"/>
              <p:cNvSpPr>
                <a:spLocks noChangeShapeType="1"/>
              </p:cNvSpPr>
              <p:nvPr/>
            </p:nvSpPr>
            <p:spPr bwMode="auto">
              <a:xfrm>
                <a:off x="4038" y="886"/>
                <a:ext cx="1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429" name="Line 222"/>
              <p:cNvSpPr>
                <a:spLocks noChangeShapeType="1"/>
              </p:cNvSpPr>
              <p:nvPr/>
            </p:nvSpPr>
            <p:spPr bwMode="auto">
              <a:xfrm flipH="1">
                <a:off x="5496" y="886"/>
                <a:ext cx="1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430" name="Line 223"/>
              <p:cNvSpPr>
                <a:spLocks noChangeShapeType="1"/>
              </p:cNvSpPr>
              <p:nvPr/>
            </p:nvSpPr>
            <p:spPr bwMode="auto">
              <a:xfrm>
                <a:off x="4038" y="736"/>
                <a:ext cx="1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431" name="Line 224"/>
              <p:cNvSpPr>
                <a:spLocks noChangeShapeType="1"/>
              </p:cNvSpPr>
              <p:nvPr/>
            </p:nvSpPr>
            <p:spPr bwMode="auto">
              <a:xfrm flipH="1">
                <a:off x="5496" y="736"/>
                <a:ext cx="1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432" name="Line 225"/>
              <p:cNvSpPr>
                <a:spLocks noChangeShapeType="1"/>
              </p:cNvSpPr>
              <p:nvPr/>
            </p:nvSpPr>
            <p:spPr bwMode="auto">
              <a:xfrm>
                <a:off x="4038" y="586"/>
                <a:ext cx="1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433" name="Line 226"/>
              <p:cNvSpPr>
                <a:spLocks noChangeShapeType="1"/>
              </p:cNvSpPr>
              <p:nvPr/>
            </p:nvSpPr>
            <p:spPr bwMode="auto">
              <a:xfrm flipH="1">
                <a:off x="5496" y="586"/>
                <a:ext cx="1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434" name="Line 227"/>
              <p:cNvSpPr>
                <a:spLocks noChangeShapeType="1"/>
              </p:cNvSpPr>
              <p:nvPr/>
            </p:nvSpPr>
            <p:spPr bwMode="auto">
              <a:xfrm>
                <a:off x="4038" y="586"/>
                <a:ext cx="147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435" name="Freeform 228"/>
              <p:cNvSpPr>
                <a:spLocks/>
              </p:cNvSpPr>
              <p:nvPr/>
            </p:nvSpPr>
            <p:spPr bwMode="auto">
              <a:xfrm>
                <a:off x="4046" y="598"/>
                <a:ext cx="1379" cy="1344"/>
              </a:xfrm>
              <a:custGeom>
                <a:avLst/>
                <a:gdLst>
                  <a:gd name="T0" fmla="*/ 1 w 3607"/>
                  <a:gd name="T1" fmla="*/ 75 h 3519"/>
                  <a:gd name="T2" fmla="*/ 2 w 3607"/>
                  <a:gd name="T3" fmla="*/ 73 h 3519"/>
                  <a:gd name="T4" fmla="*/ 4 w 3607"/>
                  <a:gd name="T5" fmla="*/ 59 h 3519"/>
                  <a:gd name="T6" fmla="*/ 5 w 3607"/>
                  <a:gd name="T7" fmla="*/ 32 h 3519"/>
                  <a:gd name="T8" fmla="*/ 7 w 3607"/>
                  <a:gd name="T9" fmla="*/ 15 h 3519"/>
                  <a:gd name="T10" fmla="*/ 8 w 3607"/>
                  <a:gd name="T11" fmla="*/ 0 h 3519"/>
                  <a:gd name="T12" fmla="*/ 10 w 3607"/>
                  <a:gd name="T13" fmla="*/ 12 h 3519"/>
                  <a:gd name="T14" fmla="*/ 12 w 3607"/>
                  <a:gd name="T15" fmla="*/ 15 h 3519"/>
                  <a:gd name="T16" fmla="*/ 13 w 3607"/>
                  <a:gd name="T17" fmla="*/ 29 h 3519"/>
                  <a:gd name="T18" fmla="*/ 15 w 3607"/>
                  <a:gd name="T19" fmla="*/ 63 h 3519"/>
                  <a:gd name="T20" fmla="*/ 16 w 3607"/>
                  <a:gd name="T21" fmla="*/ 74 h 3519"/>
                  <a:gd name="T22" fmla="*/ 18 w 3607"/>
                  <a:gd name="T23" fmla="*/ 75 h 3519"/>
                  <a:gd name="T24" fmla="*/ 19 w 3607"/>
                  <a:gd name="T25" fmla="*/ 75 h 3519"/>
                  <a:gd name="T26" fmla="*/ 21 w 3607"/>
                  <a:gd name="T27" fmla="*/ 75 h 3519"/>
                  <a:gd name="T28" fmla="*/ 23 w 3607"/>
                  <a:gd name="T29" fmla="*/ 75 h 3519"/>
                  <a:gd name="T30" fmla="*/ 24 w 3607"/>
                  <a:gd name="T31" fmla="*/ 75 h 3519"/>
                  <a:gd name="T32" fmla="*/ 26 w 3607"/>
                  <a:gd name="T33" fmla="*/ 75 h 3519"/>
                  <a:gd name="T34" fmla="*/ 27 w 3607"/>
                  <a:gd name="T35" fmla="*/ 75 h 3519"/>
                  <a:gd name="T36" fmla="*/ 29 w 3607"/>
                  <a:gd name="T37" fmla="*/ 75 h 3519"/>
                  <a:gd name="T38" fmla="*/ 31 w 3607"/>
                  <a:gd name="T39" fmla="*/ 75 h 3519"/>
                  <a:gd name="T40" fmla="*/ 32 w 3607"/>
                  <a:gd name="T41" fmla="*/ 75 h 3519"/>
                  <a:gd name="T42" fmla="*/ 34 w 3607"/>
                  <a:gd name="T43" fmla="*/ 75 h 3519"/>
                  <a:gd name="T44" fmla="*/ 35 w 3607"/>
                  <a:gd name="T45" fmla="*/ 75 h 3519"/>
                  <a:gd name="T46" fmla="*/ 37 w 3607"/>
                  <a:gd name="T47" fmla="*/ 75 h 3519"/>
                  <a:gd name="T48" fmla="*/ 38 w 3607"/>
                  <a:gd name="T49" fmla="*/ 75 h 3519"/>
                  <a:gd name="T50" fmla="*/ 40 w 3607"/>
                  <a:gd name="T51" fmla="*/ 75 h 3519"/>
                  <a:gd name="T52" fmla="*/ 41 w 3607"/>
                  <a:gd name="T53" fmla="*/ 75 h 3519"/>
                  <a:gd name="T54" fmla="*/ 43 w 3607"/>
                  <a:gd name="T55" fmla="*/ 75 h 3519"/>
                  <a:gd name="T56" fmla="*/ 44 w 3607"/>
                  <a:gd name="T57" fmla="*/ 75 h 3519"/>
                  <a:gd name="T58" fmla="*/ 46 w 3607"/>
                  <a:gd name="T59" fmla="*/ 75 h 3519"/>
                  <a:gd name="T60" fmla="*/ 47 w 3607"/>
                  <a:gd name="T61" fmla="*/ 75 h 3519"/>
                  <a:gd name="T62" fmla="*/ 49 w 3607"/>
                  <a:gd name="T63" fmla="*/ 75 h 3519"/>
                  <a:gd name="T64" fmla="*/ 50 w 3607"/>
                  <a:gd name="T65" fmla="*/ 75 h 3519"/>
                  <a:gd name="T66" fmla="*/ 52 w 3607"/>
                  <a:gd name="T67" fmla="*/ 75 h 3519"/>
                  <a:gd name="T68" fmla="*/ 54 w 3607"/>
                  <a:gd name="T69" fmla="*/ 75 h 3519"/>
                  <a:gd name="T70" fmla="*/ 55 w 3607"/>
                  <a:gd name="T71" fmla="*/ 75 h 3519"/>
                  <a:gd name="T72" fmla="*/ 57 w 3607"/>
                  <a:gd name="T73" fmla="*/ 75 h 3519"/>
                  <a:gd name="T74" fmla="*/ 58 w 3607"/>
                  <a:gd name="T75" fmla="*/ 75 h 3519"/>
                  <a:gd name="T76" fmla="*/ 60 w 3607"/>
                  <a:gd name="T77" fmla="*/ 75 h 3519"/>
                  <a:gd name="T78" fmla="*/ 62 w 3607"/>
                  <a:gd name="T79" fmla="*/ 75 h 3519"/>
                  <a:gd name="T80" fmla="*/ 63 w 3607"/>
                  <a:gd name="T81" fmla="*/ 75 h 3519"/>
                  <a:gd name="T82" fmla="*/ 65 w 3607"/>
                  <a:gd name="T83" fmla="*/ 75 h 3519"/>
                  <a:gd name="T84" fmla="*/ 66 w 3607"/>
                  <a:gd name="T85" fmla="*/ 75 h 3519"/>
                  <a:gd name="T86" fmla="*/ 68 w 3607"/>
                  <a:gd name="T87" fmla="*/ 75 h 3519"/>
                  <a:gd name="T88" fmla="*/ 69 w 3607"/>
                  <a:gd name="T89" fmla="*/ 75 h 3519"/>
                  <a:gd name="T90" fmla="*/ 71 w 3607"/>
                  <a:gd name="T91" fmla="*/ 71 h 3519"/>
                  <a:gd name="T92" fmla="*/ 72 w 3607"/>
                  <a:gd name="T93" fmla="*/ 58 h 3519"/>
                  <a:gd name="T94" fmla="*/ 74 w 3607"/>
                  <a:gd name="T95" fmla="*/ 57 h 3519"/>
                  <a:gd name="T96" fmla="*/ 76 w 3607"/>
                  <a:gd name="T97" fmla="*/ 70 h 3519"/>
                  <a:gd name="T98" fmla="*/ 77 w 3607"/>
                  <a:gd name="T99" fmla="*/ 74 h 351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607"/>
                  <a:gd name="T151" fmla="*/ 0 h 3519"/>
                  <a:gd name="T152" fmla="*/ 3607 w 3607"/>
                  <a:gd name="T153" fmla="*/ 3519 h 351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607" h="3519">
                    <a:moveTo>
                      <a:pt x="0" y="3514"/>
                    </a:moveTo>
                    <a:lnTo>
                      <a:pt x="36" y="3514"/>
                    </a:lnTo>
                    <a:lnTo>
                      <a:pt x="72" y="3498"/>
                    </a:lnTo>
                    <a:lnTo>
                      <a:pt x="109" y="3426"/>
                    </a:lnTo>
                    <a:lnTo>
                      <a:pt x="145" y="3213"/>
                    </a:lnTo>
                    <a:lnTo>
                      <a:pt x="181" y="2773"/>
                    </a:lnTo>
                    <a:lnTo>
                      <a:pt x="217" y="2140"/>
                    </a:lnTo>
                    <a:lnTo>
                      <a:pt x="254" y="1503"/>
                    </a:lnTo>
                    <a:lnTo>
                      <a:pt x="290" y="1036"/>
                    </a:lnTo>
                    <a:lnTo>
                      <a:pt x="326" y="684"/>
                    </a:lnTo>
                    <a:lnTo>
                      <a:pt x="362" y="300"/>
                    </a:lnTo>
                    <a:lnTo>
                      <a:pt x="399" y="0"/>
                    </a:lnTo>
                    <a:lnTo>
                      <a:pt x="435" y="119"/>
                    </a:lnTo>
                    <a:lnTo>
                      <a:pt x="471" y="580"/>
                    </a:lnTo>
                    <a:lnTo>
                      <a:pt x="508" y="824"/>
                    </a:lnTo>
                    <a:lnTo>
                      <a:pt x="544" y="710"/>
                    </a:lnTo>
                    <a:lnTo>
                      <a:pt x="580" y="762"/>
                    </a:lnTo>
                    <a:lnTo>
                      <a:pt x="616" y="1368"/>
                    </a:lnTo>
                    <a:lnTo>
                      <a:pt x="653" y="2265"/>
                    </a:lnTo>
                    <a:lnTo>
                      <a:pt x="689" y="2980"/>
                    </a:lnTo>
                    <a:lnTo>
                      <a:pt x="725" y="3348"/>
                    </a:lnTo>
                    <a:lnTo>
                      <a:pt x="767" y="3478"/>
                    </a:lnTo>
                    <a:lnTo>
                      <a:pt x="803" y="3509"/>
                    </a:lnTo>
                    <a:lnTo>
                      <a:pt x="839" y="3514"/>
                    </a:lnTo>
                    <a:lnTo>
                      <a:pt x="876" y="3514"/>
                    </a:lnTo>
                    <a:lnTo>
                      <a:pt x="912" y="3514"/>
                    </a:lnTo>
                    <a:lnTo>
                      <a:pt x="948" y="3514"/>
                    </a:lnTo>
                    <a:lnTo>
                      <a:pt x="984" y="3514"/>
                    </a:lnTo>
                    <a:lnTo>
                      <a:pt x="1021" y="3514"/>
                    </a:lnTo>
                    <a:lnTo>
                      <a:pt x="1057" y="3514"/>
                    </a:lnTo>
                    <a:lnTo>
                      <a:pt x="1093" y="3514"/>
                    </a:lnTo>
                    <a:lnTo>
                      <a:pt x="1130" y="3519"/>
                    </a:lnTo>
                    <a:lnTo>
                      <a:pt x="1166" y="3519"/>
                    </a:lnTo>
                    <a:lnTo>
                      <a:pt x="1202" y="3519"/>
                    </a:lnTo>
                    <a:lnTo>
                      <a:pt x="1238" y="3519"/>
                    </a:lnTo>
                    <a:lnTo>
                      <a:pt x="1275" y="3519"/>
                    </a:lnTo>
                    <a:lnTo>
                      <a:pt x="1311" y="3519"/>
                    </a:lnTo>
                    <a:lnTo>
                      <a:pt x="1347" y="3519"/>
                    </a:lnTo>
                    <a:lnTo>
                      <a:pt x="1384" y="3519"/>
                    </a:lnTo>
                    <a:lnTo>
                      <a:pt x="1420" y="3519"/>
                    </a:lnTo>
                    <a:lnTo>
                      <a:pt x="1456" y="3519"/>
                    </a:lnTo>
                    <a:lnTo>
                      <a:pt x="1492" y="3519"/>
                    </a:lnTo>
                    <a:lnTo>
                      <a:pt x="1529" y="3519"/>
                    </a:lnTo>
                    <a:lnTo>
                      <a:pt x="1565" y="3519"/>
                    </a:lnTo>
                    <a:lnTo>
                      <a:pt x="1601" y="3519"/>
                    </a:lnTo>
                    <a:lnTo>
                      <a:pt x="1638" y="3519"/>
                    </a:lnTo>
                    <a:lnTo>
                      <a:pt x="1674" y="3519"/>
                    </a:lnTo>
                    <a:lnTo>
                      <a:pt x="1710" y="3519"/>
                    </a:lnTo>
                    <a:lnTo>
                      <a:pt x="1746" y="3519"/>
                    </a:lnTo>
                    <a:lnTo>
                      <a:pt x="1783" y="3519"/>
                    </a:lnTo>
                    <a:lnTo>
                      <a:pt x="1819" y="3519"/>
                    </a:lnTo>
                    <a:lnTo>
                      <a:pt x="1855" y="3519"/>
                    </a:lnTo>
                    <a:lnTo>
                      <a:pt x="1892" y="3519"/>
                    </a:lnTo>
                    <a:lnTo>
                      <a:pt x="1928" y="3519"/>
                    </a:lnTo>
                    <a:lnTo>
                      <a:pt x="1964" y="3519"/>
                    </a:lnTo>
                    <a:lnTo>
                      <a:pt x="2000" y="3519"/>
                    </a:lnTo>
                    <a:lnTo>
                      <a:pt x="2042" y="3519"/>
                    </a:lnTo>
                    <a:lnTo>
                      <a:pt x="2078" y="3519"/>
                    </a:lnTo>
                    <a:lnTo>
                      <a:pt x="2114" y="3519"/>
                    </a:lnTo>
                    <a:lnTo>
                      <a:pt x="2151" y="3519"/>
                    </a:lnTo>
                    <a:lnTo>
                      <a:pt x="2187" y="3519"/>
                    </a:lnTo>
                    <a:lnTo>
                      <a:pt x="2223" y="3519"/>
                    </a:lnTo>
                    <a:lnTo>
                      <a:pt x="2260" y="3519"/>
                    </a:lnTo>
                    <a:lnTo>
                      <a:pt x="2296" y="3519"/>
                    </a:lnTo>
                    <a:lnTo>
                      <a:pt x="2332" y="3519"/>
                    </a:lnTo>
                    <a:lnTo>
                      <a:pt x="2368" y="3519"/>
                    </a:lnTo>
                    <a:lnTo>
                      <a:pt x="2405" y="3519"/>
                    </a:lnTo>
                    <a:lnTo>
                      <a:pt x="2441" y="3519"/>
                    </a:lnTo>
                    <a:lnTo>
                      <a:pt x="2477" y="3519"/>
                    </a:lnTo>
                    <a:lnTo>
                      <a:pt x="2514" y="3519"/>
                    </a:lnTo>
                    <a:lnTo>
                      <a:pt x="2550" y="3519"/>
                    </a:lnTo>
                    <a:lnTo>
                      <a:pt x="2586" y="3519"/>
                    </a:lnTo>
                    <a:lnTo>
                      <a:pt x="2622" y="3519"/>
                    </a:lnTo>
                    <a:lnTo>
                      <a:pt x="2659" y="3519"/>
                    </a:lnTo>
                    <a:lnTo>
                      <a:pt x="2695" y="3519"/>
                    </a:lnTo>
                    <a:lnTo>
                      <a:pt x="2731" y="3519"/>
                    </a:lnTo>
                    <a:lnTo>
                      <a:pt x="2768" y="3519"/>
                    </a:lnTo>
                    <a:lnTo>
                      <a:pt x="2804" y="3519"/>
                    </a:lnTo>
                    <a:lnTo>
                      <a:pt x="2840" y="3519"/>
                    </a:lnTo>
                    <a:lnTo>
                      <a:pt x="2876" y="3519"/>
                    </a:lnTo>
                    <a:lnTo>
                      <a:pt x="2913" y="3519"/>
                    </a:lnTo>
                    <a:lnTo>
                      <a:pt x="2949" y="3514"/>
                    </a:lnTo>
                    <a:lnTo>
                      <a:pt x="2985" y="3514"/>
                    </a:lnTo>
                    <a:lnTo>
                      <a:pt x="3022" y="3514"/>
                    </a:lnTo>
                    <a:lnTo>
                      <a:pt x="3058" y="3514"/>
                    </a:lnTo>
                    <a:lnTo>
                      <a:pt x="3094" y="3514"/>
                    </a:lnTo>
                    <a:lnTo>
                      <a:pt x="3130" y="3514"/>
                    </a:lnTo>
                    <a:lnTo>
                      <a:pt x="3167" y="3514"/>
                    </a:lnTo>
                    <a:lnTo>
                      <a:pt x="3203" y="3514"/>
                    </a:lnTo>
                    <a:lnTo>
                      <a:pt x="3239" y="3509"/>
                    </a:lnTo>
                    <a:lnTo>
                      <a:pt x="3276" y="3472"/>
                    </a:lnTo>
                    <a:lnTo>
                      <a:pt x="3312" y="3348"/>
                    </a:lnTo>
                    <a:lnTo>
                      <a:pt x="3353" y="3073"/>
                    </a:lnTo>
                    <a:lnTo>
                      <a:pt x="3390" y="2711"/>
                    </a:lnTo>
                    <a:lnTo>
                      <a:pt x="3426" y="2514"/>
                    </a:lnTo>
                    <a:lnTo>
                      <a:pt x="3462" y="2659"/>
                    </a:lnTo>
                    <a:lnTo>
                      <a:pt x="3498" y="3011"/>
                    </a:lnTo>
                    <a:lnTo>
                      <a:pt x="3535" y="3312"/>
                    </a:lnTo>
                    <a:lnTo>
                      <a:pt x="3571" y="3457"/>
                    </a:lnTo>
                    <a:lnTo>
                      <a:pt x="3607" y="3504"/>
                    </a:lnTo>
                  </a:path>
                </a:pathLst>
              </a:cu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436" name="Oval 229"/>
              <p:cNvSpPr>
                <a:spLocks noChangeArrowheads="1"/>
              </p:cNvSpPr>
              <p:nvPr/>
            </p:nvSpPr>
            <p:spPr bwMode="auto">
              <a:xfrm>
                <a:off x="4256" y="1782"/>
                <a:ext cx="18" cy="18"/>
              </a:xfrm>
              <a:prstGeom prst="ellipse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437" name="Oval 230"/>
              <p:cNvSpPr>
                <a:spLocks noChangeArrowheads="1"/>
              </p:cNvSpPr>
              <p:nvPr/>
            </p:nvSpPr>
            <p:spPr bwMode="auto">
              <a:xfrm>
                <a:off x="4232" y="1782"/>
                <a:ext cx="18" cy="18"/>
              </a:xfrm>
              <a:prstGeom prst="ellipse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438" name="Oval 231"/>
              <p:cNvSpPr>
                <a:spLocks noChangeArrowheads="1"/>
              </p:cNvSpPr>
              <p:nvPr/>
            </p:nvSpPr>
            <p:spPr bwMode="auto">
              <a:xfrm>
                <a:off x="4194" y="1782"/>
                <a:ext cx="18" cy="18"/>
              </a:xfrm>
              <a:prstGeom prst="ellipse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439" name="Oval 232"/>
              <p:cNvSpPr>
                <a:spLocks noChangeArrowheads="1"/>
              </p:cNvSpPr>
              <p:nvPr/>
            </p:nvSpPr>
            <p:spPr bwMode="auto">
              <a:xfrm>
                <a:off x="4197" y="1782"/>
                <a:ext cx="17" cy="18"/>
              </a:xfrm>
              <a:prstGeom prst="ellipse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440" name="Oval 233"/>
              <p:cNvSpPr>
                <a:spLocks noChangeArrowheads="1"/>
              </p:cNvSpPr>
              <p:nvPr/>
            </p:nvSpPr>
            <p:spPr bwMode="auto">
              <a:xfrm>
                <a:off x="4129" y="1782"/>
                <a:ext cx="18" cy="18"/>
              </a:xfrm>
              <a:prstGeom prst="ellipse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441" name="Oval 234"/>
              <p:cNvSpPr>
                <a:spLocks noChangeArrowheads="1"/>
              </p:cNvSpPr>
              <p:nvPr/>
            </p:nvSpPr>
            <p:spPr bwMode="auto">
              <a:xfrm>
                <a:off x="4246" y="1782"/>
                <a:ext cx="18" cy="18"/>
              </a:xfrm>
              <a:prstGeom prst="ellipse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442" name="Oval 235"/>
              <p:cNvSpPr>
                <a:spLocks noChangeArrowheads="1"/>
              </p:cNvSpPr>
              <p:nvPr/>
            </p:nvSpPr>
            <p:spPr bwMode="auto">
              <a:xfrm>
                <a:off x="4200" y="1782"/>
                <a:ext cx="18" cy="18"/>
              </a:xfrm>
              <a:prstGeom prst="ellipse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443" name="Oval 236"/>
              <p:cNvSpPr>
                <a:spLocks noChangeArrowheads="1"/>
              </p:cNvSpPr>
              <p:nvPr/>
            </p:nvSpPr>
            <p:spPr bwMode="auto">
              <a:xfrm>
                <a:off x="4157" y="1782"/>
                <a:ext cx="18" cy="18"/>
              </a:xfrm>
              <a:prstGeom prst="ellipse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444" name="Oval 237"/>
              <p:cNvSpPr>
                <a:spLocks noChangeArrowheads="1"/>
              </p:cNvSpPr>
              <p:nvPr/>
            </p:nvSpPr>
            <p:spPr bwMode="auto">
              <a:xfrm>
                <a:off x="4252" y="1782"/>
                <a:ext cx="18" cy="18"/>
              </a:xfrm>
              <a:prstGeom prst="ellipse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445" name="Oval 238"/>
              <p:cNvSpPr>
                <a:spLocks noChangeArrowheads="1"/>
              </p:cNvSpPr>
              <p:nvPr/>
            </p:nvSpPr>
            <p:spPr bwMode="auto">
              <a:xfrm>
                <a:off x="4139" y="1782"/>
                <a:ext cx="18" cy="18"/>
              </a:xfrm>
              <a:prstGeom prst="ellipse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446" name="Oval 239"/>
              <p:cNvSpPr>
                <a:spLocks noChangeArrowheads="1"/>
              </p:cNvSpPr>
              <p:nvPr/>
            </p:nvSpPr>
            <p:spPr bwMode="auto">
              <a:xfrm>
                <a:off x="4208" y="1782"/>
                <a:ext cx="18" cy="18"/>
              </a:xfrm>
              <a:prstGeom prst="ellipse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447" name="Oval 240"/>
              <p:cNvSpPr>
                <a:spLocks noChangeArrowheads="1"/>
              </p:cNvSpPr>
              <p:nvPr/>
            </p:nvSpPr>
            <p:spPr bwMode="auto">
              <a:xfrm>
                <a:off x="4262" y="1782"/>
                <a:ext cx="18" cy="18"/>
              </a:xfrm>
              <a:prstGeom prst="ellipse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448" name="Oval 241"/>
              <p:cNvSpPr>
                <a:spLocks noChangeArrowheads="1"/>
              </p:cNvSpPr>
              <p:nvPr/>
            </p:nvSpPr>
            <p:spPr bwMode="auto">
              <a:xfrm>
                <a:off x="4157" y="1782"/>
                <a:ext cx="18" cy="18"/>
              </a:xfrm>
              <a:prstGeom prst="ellipse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449" name="Oval 242"/>
              <p:cNvSpPr>
                <a:spLocks noChangeArrowheads="1"/>
              </p:cNvSpPr>
              <p:nvPr/>
            </p:nvSpPr>
            <p:spPr bwMode="auto">
              <a:xfrm>
                <a:off x="4210" y="1782"/>
                <a:ext cx="18" cy="18"/>
              </a:xfrm>
              <a:prstGeom prst="ellipse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450" name="Oval 243"/>
              <p:cNvSpPr>
                <a:spLocks noChangeArrowheads="1"/>
              </p:cNvSpPr>
              <p:nvPr/>
            </p:nvSpPr>
            <p:spPr bwMode="auto">
              <a:xfrm>
                <a:off x="5347" y="1782"/>
                <a:ext cx="18" cy="18"/>
              </a:xfrm>
              <a:prstGeom prst="ellipse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451" name="Oval 244"/>
              <p:cNvSpPr>
                <a:spLocks noChangeArrowheads="1"/>
              </p:cNvSpPr>
              <p:nvPr/>
            </p:nvSpPr>
            <p:spPr bwMode="auto">
              <a:xfrm>
                <a:off x="4177" y="1782"/>
                <a:ext cx="17" cy="18"/>
              </a:xfrm>
              <a:prstGeom prst="ellipse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452" name="Oval 245"/>
              <p:cNvSpPr>
                <a:spLocks noChangeArrowheads="1"/>
              </p:cNvSpPr>
              <p:nvPr/>
            </p:nvSpPr>
            <p:spPr bwMode="auto">
              <a:xfrm>
                <a:off x="4131" y="1782"/>
                <a:ext cx="18" cy="18"/>
              </a:xfrm>
              <a:prstGeom prst="ellipse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453" name="Oval 246"/>
              <p:cNvSpPr>
                <a:spLocks noChangeArrowheads="1"/>
              </p:cNvSpPr>
              <p:nvPr/>
            </p:nvSpPr>
            <p:spPr bwMode="auto">
              <a:xfrm>
                <a:off x="4256" y="1782"/>
                <a:ext cx="18" cy="18"/>
              </a:xfrm>
              <a:prstGeom prst="ellipse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454" name="Oval 247"/>
              <p:cNvSpPr>
                <a:spLocks noChangeArrowheads="1"/>
              </p:cNvSpPr>
              <p:nvPr/>
            </p:nvSpPr>
            <p:spPr bwMode="auto">
              <a:xfrm>
                <a:off x="4105" y="1782"/>
                <a:ext cx="18" cy="18"/>
              </a:xfrm>
              <a:prstGeom prst="ellipse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455" name="Oval 248"/>
              <p:cNvSpPr>
                <a:spLocks noChangeArrowheads="1"/>
              </p:cNvSpPr>
              <p:nvPr/>
            </p:nvSpPr>
            <p:spPr bwMode="auto">
              <a:xfrm>
                <a:off x="4246" y="1782"/>
                <a:ext cx="18" cy="18"/>
              </a:xfrm>
              <a:prstGeom prst="ellipse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456" name="Oval 249"/>
              <p:cNvSpPr>
                <a:spLocks noChangeArrowheads="1"/>
              </p:cNvSpPr>
              <p:nvPr/>
            </p:nvSpPr>
            <p:spPr bwMode="auto">
              <a:xfrm>
                <a:off x="4200" y="1782"/>
                <a:ext cx="18" cy="18"/>
              </a:xfrm>
              <a:prstGeom prst="ellipse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457" name="Oval 250"/>
              <p:cNvSpPr>
                <a:spLocks noChangeArrowheads="1"/>
              </p:cNvSpPr>
              <p:nvPr/>
            </p:nvSpPr>
            <p:spPr bwMode="auto">
              <a:xfrm>
                <a:off x="4272" y="1782"/>
                <a:ext cx="18" cy="18"/>
              </a:xfrm>
              <a:prstGeom prst="ellipse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458" name="Oval 251"/>
              <p:cNvSpPr>
                <a:spLocks noChangeArrowheads="1"/>
              </p:cNvSpPr>
              <p:nvPr/>
            </p:nvSpPr>
            <p:spPr bwMode="auto">
              <a:xfrm>
                <a:off x="4252" y="1782"/>
                <a:ext cx="18" cy="18"/>
              </a:xfrm>
              <a:prstGeom prst="ellipse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459" name="Oval 252"/>
              <p:cNvSpPr>
                <a:spLocks noChangeArrowheads="1"/>
              </p:cNvSpPr>
              <p:nvPr/>
            </p:nvSpPr>
            <p:spPr bwMode="auto">
              <a:xfrm>
                <a:off x="4210" y="1782"/>
                <a:ext cx="18" cy="18"/>
              </a:xfrm>
              <a:prstGeom prst="ellipse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25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647315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600" dirty="0"/>
          </a:p>
          <a:p>
            <a:pPr eaLnBrk="1" hangingPunct="1"/>
            <a:endParaRPr lang="en-US" sz="600" dirty="0"/>
          </a:p>
          <a:p>
            <a:pPr eaLnBrk="1" hangingPunct="1"/>
            <a:r>
              <a:rPr lang="en-US" sz="600" dirty="0">
                <a:latin typeface="Comic Sans MS" pitchFamily="66" charset="0"/>
              </a:rPr>
              <a:t>Copyright © James V. Candy, 2013</a:t>
            </a:r>
          </a:p>
        </p:txBody>
      </p:sp>
    </p:spTree>
    <p:extLst>
      <p:ext uri="{BB962C8B-B14F-4D97-AF65-F5344CB8AC3E}">
        <p14:creationId xmlns:p14="http://schemas.microsoft.com/office/powerpoint/2010/main" val="203074459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SP_ShortCourse_1DAY_06">
  <a:themeElements>
    <a:clrScheme name="BSP_ShortCourse_1DAY_06 13">
      <a:dk1>
        <a:srgbClr val="000000"/>
      </a:dk1>
      <a:lt1>
        <a:srgbClr val="FFFFFF"/>
      </a:lt1>
      <a:dk2>
        <a:srgbClr val="66FF33"/>
      </a:dk2>
      <a:lt2>
        <a:srgbClr val="FF0000"/>
      </a:lt2>
      <a:accent1>
        <a:srgbClr val="0000FF"/>
      </a:accent1>
      <a:accent2>
        <a:srgbClr val="FF0066"/>
      </a:accent2>
      <a:accent3>
        <a:srgbClr val="FFFFFF"/>
      </a:accent3>
      <a:accent4>
        <a:srgbClr val="000000"/>
      </a:accent4>
      <a:accent5>
        <a:srgbClr val="AAAAFF"/>
      </a:accent5>
      <a:accent6>
        <a:srgbClr val="E7005C"/>
      </a:accent6>
      <a:hlink>
        <a:srgbClr val="009999"/>
      </a:hlink>
      <a:folHlink>
        <a:srgbClr val="FFFF00"/>
      </a:folHlink>
    </a:clrScheme>
    <a:fontScheme name="BSP_ShortCourse_1DAY_06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SP_ShortCourse_1DAY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P_ShortCourse_1DAY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P_ShortCourse_1DAY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P_ShortCourse_1DAY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P_ShortCourse_1DAY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P_ShortCourse_1DAY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P_ShortCourse_1DAY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P_ShortCourse_1DAY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P_ShortCourse_1DAY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P_ShortCourse_1DAY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P_ShortCourse_1DAY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P_ShortCourse_1DAY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P_ShortCourse_1DAY_06 13">
        <a:dk1>
          <a:srgbClr val="000000"/>
        </a:dk1>
        <a:lt1>
          <a:srgbClr val="FFFFFF"/>
        </a:lt1>
        <a:dk2>
          <a:srgbClr val="66FF33"/>
        </a:dk2>
        <a:lt2>
          <a:srgbClr val="FF0000"/>
        </a:lt2>
        <a:accent1>
          <a:srgbClr val="0000FF"/>
        </a:accent1>
        <a:accent2>
          <a:srgbClr val="FF0066"/>
        </a:accent2>
        <a:accent3>
          <a:srgbClr val="FFFFFF"/>
        </a:accent3>
        <a:accent4>
          <a:srgbClr val="000000"/>
        </a:accent4>
        <a:accent5>
          <a:srgbClr val="AAAAFF"/>
        </a:accent5>
        <a:accent6>
          <a:srgbClr val="E7005C"/>
        </a:accent6>
        <a:hlink>
          <a:srgbClr val="009999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BSP_ShortCourse_1DAY_06</Template>
  <TotalTime>5197</TotalTime>
  <Words>1389</Words>
  <Application>Microsoft Office PowerPoint</Application>
  <PresentationFormat>On-screen Show (4:3)</PresentationFormat>
  <Paragraphs>520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Comic Sans MS</vt:lpstr>
      <vt:lpstr>Helvetica</vt:lpstr>
      <vt:lpstr>BSP_ShortCourse_1DAY_06</vt:lpstr>
      <vt:lpstr>Custom Design</vt:lpstr>
      <vt:lpstr>Image</vt:lpstr>
      <vt:lpstr> Applied Bayesian Signal Processing:  POPULATION GROWTH Problem (KITigawa)  </vt:lpstr>
      <vt:lpstr>EXAMPLE: Nonlinear, nonstationary non-Gaussian model:</vt:lpstr>
      <vt:lpstr>For our problem, the Bootstrap PF algorithm is:</vt:lpstr>
      <vt:lpstr>We choose the following design parameters:</vt:lpstr>
      <vt:lpstr>Bootstrap PF STATE estimation is effective for this problem</vt:lpstr>
      <vt:lpstr>Bootstrap PF MEASUREMENT prediction estimates are reasonable</vt:lpstr>
      <vt:lpstr>The particles capture multimodal PDF</vt:lpstr>
      <vt:lpstr>Particle evolution exposes the underlying multi-modal structure</vt:lpstr>
      <vt:lpstr>PowerPoint Presentation</vt:lpstr>
      <vt:lpstr>UPDATED &amp; PREDICTED state distributions are quite different:</vt:lpstr>
      <vt:lpstr>ANOTHER Realization </vt:lpstr>
      <vt:lpstr>Another realization gives interesting results</vt:lpstr>
      <vt:lpstr>PF estimates appear to “track” the data</vt:lpstr>
      <vt:lpstr>Classical sanity test passes muster</vt:lpstr>
      <vt:lpstr>KLD metrics reveal a mismatch, but …</vt:lpstr>
      <vt:lpstr>ENSEMBLE techniques are more telling </vt:lpstr>
      <vt:lpstr>PowerPoint Presentation</vt:lpstr>
      <vt:lpstr>Classical sanity testing over the ensemble implies a reasonable performance</vt:lpstr>
      <vt:lpstr>ENSEMBLE PMFs are not good fits as indicated by the Kullback-Leibler divergence</vt:lpstr>
      <vt:lpstr>ENSEMBLE PMFs are not good fits as indicated by KLDs but state PMFs are better</vt:lpstr>
      <vt:lpstr>The multimodal surface is revealing</vt:lpstr>
      <vt:lpstr>PowerPoint Presentation</vt:lpstr>
    </vt:vector>
  </TitlesOfParts>
  <Company>LLNL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Bayesian Signal Processing:   Classical, Modern and Particle Filtering</dc:title>
  <dc:creator>Jim Candy</dc:creator>
  <cp:lastModifiedBy>J. V. Candy</cp:lastModifiedBy>
  <cp:revision>181</cp:revision>
  <dcterms:created xsi:type="dcterms:W3CDTF">2007-05-29T06:11:11Z</dcterms:created>
  <dcterms:modified xsi:type="dcterms:W3CDTF">2021-02-27T20:46:31Z</dcterms:modified>
</cp:coreProperties>
</file>